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680" r:id="rId5"/>
    <p:sldId id="681" r:id="rId6"/>
    <p:sldId id="4320" r:id="rId7"/>
    <p:sldId id="4319" r:id="rId8"/>
    <p:sldId id="4330" r:id="rId9"/>
    <p:sldId id="682" r:id="rId10"/>
    <p:sldId id="689" r:id="rId11"/>
    <p:sldId id="707" r:id="rId12"/>
    <p:sldId id="710" r:id="rId13"/>
    <p:sldId id="709" r:id="rId14"/>
    <p:sldId id="687" r:id="rId15"/>
    <p:sldId id="696" r:id="rId16"/>
    <p:sldId id="712" r:id="rId17"/>
    <p:sldId id="714" r:id="rId18"/>
    <p:sldId id="715" r:id="rId19"/>
    <p:sldId id="711" r:id="rId20"/>
    <p:sldId id="4331" r:id="rId21"/>
    <p:sldId id="688" r:id="rId22"/>
    <p:sldId id="716" r:id="rId23"/>
    <p:sldId id="717" r:id="rId24"/>
    <p:sldId id="697" r:id="rId25"/>
    <p:sldId id="690" r:id="rId26"/>
    <p:sldId id="718" r:id="rId27"/>
    <p:sldId id="719" r:id="rId28"/>
    <p:sldId id="720" r:id="rId29"/>
    <p:sldId id="721" r:id="rId30"/>
    <p:sldId id="722" r:id="rId31"/>
    <p:sldId id="691" r:id="rId32"/>
    <p:sldId id="4311" r:id="rId33"/>
    <p:sldId id="4310" r:id="rId34"/>
    <p:sldId id="4312" r:id="rId35"/>
    <p:sldId id="4313" r:id="rId36"/>
    <p:sldId id="678" r:id="rId37"/>
    <p:sldId id="692" r:id="rId38"/>
    <p:sldId id="4316" r:id="rId39"/>
    <p:sldId id="4317" r:id="rId40"/>
    <p:sldId id="4315" r:id="rId41"/>
    <p:sldId id="699" r:id="rId42"/>
    <p:sldId id="713" r:id="rId43"/>
    <p:sldId id="4318" r:id="rId44"/>
    <p:sldId id="677" r:id="rId4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974"/>
    <a:srgbClr val="151D2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4938C-48AE-43EE-AD3F-AFC5371C31A2}" v="7" dt="2024-01-16T13:47:35.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85" d="100"/>
          <a:sy n="85" d="100"/>
        </p:scale>
        <p:origin x="528" y="53"/>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vari Minna" userId="4963f246-524f-47c5-8ddd-72279ca0029b" providerId="ADAL" clId="{E8ED41DB-08B2-44AD-AB9E-F3005E970547}"/>
    <pc:docChg chg="undo redo custSel addSld delSld modSld sldOrd">
      <pc:chgData name="Porvari Minna" userId="4963f246-524f-47c5-8ddd-72279ca0029b" providerId="ADAL" clId="{E8ED41DB-08B2-44AD-AB9E-F3005E970547}" dt="2023-08-11T09:04:43.808" v="6453" actId="790"/>
      <pc:docMkLst>
        <pc:docMk/>
      </pc:docMkLst>
      <pc:sldChg chg="delSp modSp mod ord">
        <pc:chgData name="Porvari Minna" userId="4963f246-524f-47c5-8ddd-72279ca0029b" providerId="ADAL" clId="{E8ED41DB-08B2-44AD-AB9E-F3005E970547}" dt="2023-08-11T09:04:43.808" v="6453" actId="790"/>
        <pc:sldMkLst>
          <pc:docMk/>
          <pc:sldMk cId="3996798459" sldId="668"/>
        </pc:sldMkLst>
        <pc:spChg chg="mod">
          <ac:chgData name="Porvari Minna" userId="4963f246-524f-47c5-8ddd-72279ca0029b" providerId="ADAL" clId="{E8ED41DB-08B2-44AD-AB9E-F3005E970547}" dt="2023-06-22T11:42:11.252" v="746" actId="20577"/>
          <ac:spMkLst>
            <pc:docMk/>
            <pc:sldMk cId="3996798459" sldId="668"/>
            <ac:spMk id="8" creationId="{425817A8-4434-7A42-8FDC-D5DBA4F4E62B}"/>
          </ac:spMkLst>
        </pc:spChg>
        <pc:spChg chg="mod">
          <ac:chgData name="Porvari Minna" userId="4963f246-524f-47c5-8ddd-72279ca0029b" providerId="ADAL" clId="{E8ED41DB-08B2-44AD-AB9E-F3005E970547}" dt="2023-08-11T09:04:43.808" v="6453" actId="790"/>
          <ac:spMkLst>
            <pc:docMk/>
            <pc:sldMk cId="3996798459" sldId="668"/>
            <ac:spMk id="10" creationId="{F8251304-71BA-DB4B-935B-6BA8C2444400}"/>
          </ac:spMkLst>
        </pc:spChg>
        <pc:spChg chg="del">
          <ac:chgData name="Porvari Minna" userId="4963f246-524f-47c5-8ddd-72279ca0029b" providerId="ADAL" clId="{E8ED41DB-08B2-44AD-AB9E-F3005E970547}" dt="2023-06-22T11:41:25.292" v="712" actId="478"/>
          <ac:spMkLst>
            <pc:docMk/>
            <pc:sldMk cId="3996798459" sldId="668"/>
            <ac:spMk id="12" creationId="{5A16ABDA-3F84-2E4A-ACE6-166D1B9B231F}"/>
          </ac:spMkLst>
        </pc:spChg>
      </pc:sldChg>
      <pc:sldChg chg="del">
        <pc:chgData name="Porvari Minna" userId="4963f246-524f-47c5-8ddd-72279ca0029b" providerId="ADAL" clId="{E8ED41DB-08B2-44AD-AB9E-F3005E970547}" dt="2023-06-22T11:38:46.179" v="521" actId="2696"/>
        <pc:sldMkLst>
          <pc:docMk/>
          <pc:sldMk cId="3050761062" sldId="669"/>
        </pc:sldMkLst>
      </pc:sldChg>
      <pc:sldChg chg="mod modShow">
        <pc:chgData name="Porvari Minna" userId="4963f246-524f-47c5-8ddd-72279ca0029b" providerId="ADAL" clId="{E8ED41DB-08B2-44AD-AB9E-F3005E970547}" dt="2023-06-22T12:20:39.978" v="4111" actId="729"/>
        <pc:sldMkLst>
          <pc:docMk/>
          <pc:sldMk cId="1705186163" sldId="671"/>
        </pc:sldMkLst>
      </pc:sldChg>
      <pc:sldChg chg="mod modShow">
        <pc:chgData name="Porvari Minna" userId="4963f246-524f-47c5-8ddd-72279ca0029b" providerId="ADAL" clId="{E8ED41DB-08B2-44AD-AB9E-F3005E970547}" dt="2023-06-22T12:20:39.978" v="4111" actId="729"/>
        <pc:sldMkLst>
          <pc:docMk/>
          <pc:sldMk cId="2025595083" sldId="672"/>
        </pc:sldMkLst>
      </pc:sldChg>
      <pc:sldChg chg="modSp mod ord">
        <pc:chgData name="Porvari Minna" userId="4963f246-524f-47c5-8ddd-72279ca0029b" providerId="ADAL" clId="{E8ED41DB-08B2-44AD-AB9E-F3005E970547}" dt="2023-06-22T13:36:55.558" v="6439" actId="20577"/>
        <pc:sldMkLst>
          <pc:docMk/>
          <pc:sldMk cId="2924682848" sldId="678"/>
        </pc:sldMkLst>
        <pc:spChg chg="mod">
          <ac:chgData name="Porvari Minna" userId="4963f246-524f-47c5-8ddd-72279ca0029b" providerId="ADAL" clId="{E8ED41DB-08B2-44AD-AB9E-F3005E970547}" dt="2023-06-22T12:51:13.808" v="5781" actId="20577"/>
          <ac:spMkLst>
            <pc:docMk/>
            <pc:sldMk cId="2924682848" sldId="678"/>
            <ac:spMk id="12" creationId="{DABB18E3-F736-2842-91BA-877EB98C7F53}"/>
          </ac:spMkLst>
        </pc:spChg>
        <pc:spChg chg="mod">
          <ac:chgData name="Porvari Minna" userId="4963f246-524f-47c5-8ddd-72279ca0029b" providerId="ADAL" clId="{E8ED41DB-08B2-44AD-AB9E-F3005E970547}" dt="2023-06-22T13:36:55.558" v="6439" actId="20577"/>
          <ac:spMkLst>
            <pc:docMk/>
            <pc:sldMk cId="2924682848" sldId="678"/>
            <ac:spMk id="67" creationId="{76EC7856-B0EC-004E-A2BE-9CF77555B8D1}"/>
          </ac:spMkLst>
        </pc:spChg>
      </pc:sldChg>
      <pc:sldChg chg="modSp mod">
        <pc:chgData name="Porvari Minna" userId="4963f246-524f-47c5-8ddd-72279ca0029b" providerId="ADAL" clId="{E8ED41DB-08B2-44AD-AB9E-F3005E970547}" dt="2023-06-22T13:21:02.829" v="6370" actId="20577"/>
        <pc:sldMkLst>
          <pc:docMk/>
          <pc:sldMk cId="1836906234" sldId="680"/>
        </pc:sldMkLst>
        <pc:spChg chg="mod">
          <ac:chgData name="Porvari Minna" userId="4963f246-524f-47c5-8ddd-72279ca0029b" providerId="ADAL" clId="{E8ED41DB-08B2-44AD-AB9E-F3005E970547}" dt="2023-06-22T11:32:37.064" v="146" actId="20577"/>
          <ac:spMkLst>
            <pc:docMk/>
            <pc:sldMk cId="1836906234" sldId="680"/>
            <ac:spMk id="4" creationId="{EBC8E6E1-EEDA-FF4C-23E3-0A3F1729A52A}"/>
          </ac:spMkLst>
        </pc:spChg>
        <pc:spChg chg="mod">
          <ac:chgData name="Porvari Minna" userId="4963f246-524f-47c5-8ddd-72279ca0029b" providerId="ADAL" clId="{E8ED41DB-08B2-44AD-AB9E-F3005E970547}" dt="2023-06-22T13:21:02.829" v="6370" actId="20577"/>
          <ac:spMkLst>
            <pc:docMk/>
            <pc:sldMk cId="1836906234" sldId="680"/>
            <ac:spMk id="9" creationId="{D2AFE743-6C40-DB4C-8CF5-092E62157340}"/>
          </ac:spMkLst>
        </pc:spChg>
      </pc:sldChg>
      <pc:sldChg chg="addSp delSp modSp mod">
        <pc:chgData name="Porvari Minna" userId="4963f246-524f-47c5-8ddd-72279ca0029b" providerId="ADAL" clId="{E8ED41DB-08B2-44AD-AB9E-F3005E970547}" dt="2023-08-08T10:06:30.084" v="6450" actId="20577"/>
        <pc:sldMkLst>
          <pc:docMk/>
          <pc:sldMk cId="4010686532" sldId="681"/>
        </pc:sldMkLst>
        <pc:spChg chg="add mod">
          <ac:chgData name="Porvari Minna" userId="4963f246-524f-47c5-8ddd-72279ca0029b" providerId="ADAL" clId="{E8ED41DB-08B2-44AD-AB9E-F3005E970547}" dt="2023-08-08T10:06:26.603" v="6443" actId="20577"/>
          <ac:spMkLst>
            <pc:docMk/>
            <pc:sldMk cId="4010686532" sldId="681"/>
            <ac:spMk id="2" creationId="{267E169B-898E-F953-F3BB-4AA8BA0BAA61}"/>
          </ac:spMkLst>
        </pc:spChg>
        <pc:spChg chg="add mod">
          <ac:chgData name="Porvari Minna" userId="4963f246-524f-47c5-8ddd-72279ca0029b" providerId="ADAL" clId="{E8ED41DB-08B2-44AD-AB9E-F3005E970547}" dt="2023-08-08T10:06:30.084" v="6450" actId="20577"/>
          <ac:spMkLst>
            <pc:docMk/>
            <pc:sldMk cId="4010686532" sldId="681"/>
            <ac:spMk id="3" creationId="{553940CC-05F1-4EF6-3CFE-103B11270AB2}"/>
          </ac:spMkLst>
        </pc:spChg>
        <pc:spChg chg="add del mod">
          <ac:chgData name="Porvari Minna" userId="4963f246-524f-47c5-8ddd-72279ca0029b" providerId="ADAL" clId="{E8ED41DB-08B2-44AD-AB9E-F3005E970547}" dt="2023-06-22T11:35:36.405" v="450" actId="478"/>
          <ac:spMkLst>
            <pc:docMk/>
            <pc:sldMk cId="4010686532" sldId="681"/>
            <ac:spMk id="3" creationId="{879468FF-B411-B736-6DAA-4A3B43A0E0B0}"/>
          </ac:spMkLst>
        </pc:spChg>
        <pc:spChg chg="add del mod">
          <ac:chgData name="Porvari Minna" userId="4963f246-524f-47c5-8ddd-72279ca0029b" providerId="ADAL" clId="{E8ED41DB-08B2-44AD-AB9E-F3005E970547}" dt="2023-06-22T11:35:35.651" v="448" actId="478"/>
          <ac:spMkLst>
            <pc:docMk/>
            <pc:sldMk cId="4010686532" sldId="681"/>
            <ac:spMk id="5" creationId="{9A01BEA5-710D-5AD8-EA6A-5C7561C05A94}"/>
          </ac:spMkLst>
        </pc:spChg>
        <pc:spChg chg="add del mod">
          <ac:chgData name="Porvari Minna" userId="4963f246-524f-47c5-8ddd-72279ca0029b" providerId="ADAL" clId="{E8ED41DB-08B2-44AD-AB9E-F3005E970547}" dt="2023-06-22T11:35:57.582" v="452" actId="478"/>
          <ac:spMkLst>
            <pc:docMk/>
            <pc:sldMk cId="4010686532" sldId="681"/>
            <ac:spMk id="7" creationId="{AAD0E0FF-0E59-075E-2959-4778377C835A}"/>
          </ac:spMkLst>
        </pc:spChg>
        <pc:spChg chg="mod">
          <ac:chgData name="Porvari Minna" userId="4963f246-524f-47c5-8ddd-72279ca0029b" providerId="ADAL" clId="{E8ED41DB-08B2-44AD-AB9E-F3005E970547}" dt="2023-06-22T11:34:39.416" v="371" actId="14100"/>
          <ac:spMkLst>
            <pc:docMk/>
            <pc:sldMk cId="4010686532" sldId="681"/>
            <ac:spMk id="11" creationId="{24ED337C-F64E-DA49-AD56-28A14BCEEFB2}"/>
          </ac:spMkLst>
        </pc:spChg>
        <pc:spChg chg="mod">
          <ac:chgData name="Porvari Minna" userId="4963f246-524f-47c5-8ddd-72279ca0029b" providerId="ADAL" clId="{E8ED41DB-08B2-44AD-AB9E-F3005E970547}" dt="2023-06-22T11:34:42.284" v="372" actId="14100"/>
          <ac:spMkLst>
            <pc:docMk/>
            <pc:sldMk cId="4010686532" sldId="681"/>
            <ac:spMk id="14" creationId="{67C331F7-5757-6641-9BBF-CD38714CB570}"/>
          </ac:spMkLst>
        </pc:spChg>
        <pc:spChg chg="mod">
          <ac:chgData name="Porvari Minna" userId="4963f246-524f-47c5-8ddd-72279ca0029b" providerId="ADAL" clId="{E8ED41DB-08B2-44AD-AB9E-F3005E970547}" dt="2023-06-22T13:24:34.039" v="6374" actId="20577"/>
          <ac:spMkLst>
            <pc:docMk/>
            <pc:sldMk cId="4010686532" sldId="681"/>
            <ac:spMk id="15" creationId="{A3B016CE-DAB6-9640-B44D-A78DE1197BA2}"/>
          </ac:spMkLst>
        </pc:spChg>
        <pc:spChg chg="mod">
          <ac:chgData name="Porvari Minna" userId="4963f246-524f-47c5-8ddd-72279ca0029b" providerId="ADAL" clId="{E8ED41DB-08B2-44AD-AB9E-F3005E970547}" dt="2023-06-22T11:35:09.187" v="421" actId="20577"/>
          <ac:spMkLst>
            <pc:docMk/>
            <pc:sldMk cId="4010686532" sldId="681"/>
            <ac:spMk id="17" creationId="{EF33781D-C6EB-6446-9C85-FB2000012C60}"/>
          </ac:spMkLst>
        </pc:spChg>
        <pc:spChg chg="mod">
          <ac:chgData name="Porvari Minna" userId="4963f246-524f-47c5-8ddd-72279ca0029b" providerId="ADAL" clId="{E8ED41DB-08B2-44AD-AB9E-F3005E970547}" dt="2023-06-22T11:33:54.077" v="272" actId="20577"/>
          <ac:spMkLst>
            <pc:docMk/>
            <pc:sldMk cId="4010686532" sldId="681"/>
            <ac:spMk id="18" creationId="{5BD3EE41-58A4-F347-B487-F6E6A4B2A74A}"/>
          </ac:spMkLst>
        </pc:spChg>
        <pc:spChg chg="mod">
          <ac:chgData name="Porvari Minna" userId="4963f246-524f-47c5-8ddd-72279ca0029b" providerId="ADAL" clId="{E8ED41DB-08B2-44AD-AB9E-F3005E970547}" dt="2023-06-22T11:35:17.602" v="442" actId="20577"/>
          <ac:spMkLst>
            <pc:docMk/>
            <pc:sldMk cId="4010686532" sldId="681"/>
            <ac:spMk id="20" creationId="{E794E5C9-0EA8-BF47-A0AF-E0B7D9858292}"/>
          </ac:spMkLst>
        </pc:spChg>
        <pc:spChg chg="add del">
          <ac:chgData name="Porvari Minna" userId="4963f246-524f-47c5-8ddd-72279ca0029b" providerId="ADAL" clId="{E8ED41DB-08B2-44AD-AB9E-F3005E970547}" dt="2023-06-22T11:35:58.811" v="453" actId="478"/>
          <ac:spMkLst>
            <pc:docMk/>
            <pc:sldMk cId="4010686532" sldId="681"/>
            <ac:spMk id="21" creationId="{78F19BA0-100A-BA42-BED3-4F4CB3AB15F7}"/>
          </ac:spMkLst>
        </pc:spChg>
        <pc:spChg chg="add del">
          <ac:chgData name="Porvari Minna" userId="4963f246-524f-47c5-8ddd-72279ca0029b" providerId="ADAL" clId="{E8ED41DB-08B2-44AD-AB9E-F3005E970547}" dt="2023-06-22T11:35:56.120" v="451" actId="478"/>
          <ac:spMkLst>
            <pc:docMk/>
            <pc:sldMk cId="4010686532" sldId="681"/>
            <ac:spMk id="22" creationId="{11D52E53-546D-EF42-A264-22D89E5373E9}"/>
          </ac:spMkLst>
        </pc:spChg>
        <pc:spChg chg="mod">
          <ac:chgData name="Porvari Minna" userId="4963f246-524f-47c5-8ddd-72279ca0029b" providerId="ADAL" clId="{E8ED41DB-08B2-44AD-AB9E-F3005E970547}" dt="2023-06-22T11:36:12.004" v="455" actId="14100"/>
          <ac:spMkLst>
            <pc:docMk/>
            <pc:sldMk cId="4010686532" sldId="681"/>
            <ac:spMk id="23" creationId="{2A918B5F-90D1-504A-8107-BD0E2D1B59B1}"/>
          </ac:spMkLst>
        </pc:spChg>
        <pc:spChg chg="add del mod">
          <ac:chgData name="Porvari Minna" userId="4963f246-524f-47c5-8ddd-72279ca0029b" providerId="ADAL" clId="{E8ED41DB-08B2-44AD-AB9E-F3005E970547}" dt="2023-06-22T11:36:00.556" v="454" actId="478"/>
          <ac:spMkLst>
            <pc:docMk/>
            <pc:sldMk cId="4010686532" sldId="681"/>
            <ac:spMk id="24" creationId="{CA656E79-2E6B-1738-5207-43B6AEF25CEE}"/>
          </ac:spMkLst>
        </pc:spChg>
      </pc:sldChg>
      <pc:sldChg chg="modSp mod">
        <pc:chgData name="Porvari Minna" userId="4963f246-524f-47c5-8ddd-72279ca0029b" providerId="ADAL" clId="{E8ED41DB-08B2-44AD-AB9E-F3005E970547}" dt="2023-06-22T11:36:27.248" v="494" actId="20577"/>
        <pc:sldMkLst>
          <pc:docMk/>
          <pc:sldMk cId="3218203755" sldId="682"/>
        </pc:sldMkLst>
        <pc:spChg chg="mod">
          <ac:chgData name="Porvari Minna" userId="4963f246-524f-47c5-8ddd-72279ca0029b" providerId="ADAL" clId="{E8ED41DB-08B2-44AD-AB9E-F3005E970547}" dt="2023-06-22T11:36:27.248" v="494" actId="20577"/>
          <ac:spMkLst>
            <pc:docMk/>
            <pc:sldMk cId="3218203755" sldId="682"/>
            <ac:spMk id="12" creationId="{EA701505-57B6-7A45-B68E-0C04614F51C7}"/>
          </ac:spMkLst>
        </pc:spChg>
      </pc:sldChg>
      <pc:sldChg chg="mod modShow">
        <pc:chgData name="Porvari Minna" userId="4963f246-524f-47c5-8ddd-72279ca0029b" providerId="ADAL" clId="{E8ED41DB-08B2-44AD-AB9E-F3005E970547}" dt="2023-06-22T12:20:39.978" v="4111" actId="729"/>
        <pc:sldMkLst>
          <pc:docMk/>
          <pc:sldMk cId="3474371311" sldId="683"/>
        </pc:sldMkLst>
      </pc:sldChg>
      <pc:sldChg chg="mod modShow">
        <pc:chgData name="Porvari Minna" userId="4963f246-524f-47c5-8ddd-72279ca0029b" providerId="ADAL" clId="{E8ED41DB-08B2-44AD-AB9E-F3005E970547}" dt="2023-06-22T12:20:39.978" v="4111" actId="729"/>
        <pc:sldMkLst>
          <pc:docMk/>
          <pc:sldMk cId="4185087668" sldId="685"/>
        </pc:sldMkLst>
      </pc:sldChg>
      <pc:sldChg chg="addSp delSp modSp mod ord modClrScheme chgLayout">
        <pc:chgData name="Porvari Minna" userId="4963f246-524f-47c5-8ddd-72279ca0029b" providerId="ADAL" clId="{E8ED41DB-08B2-44AD-AB9E-F3005E970547}" dt="2023-06-22T12:38:05.629" v="5211" actId="20577"/>
        <pc:sldMkLst>
          <pc:docMk/>
          <pc:sldMk cId="2262895737" sldId="686"/>
        </pc:sldMkLst>
        <pc:spChg chg="del mod ord">
          <ac:chgData name="Porvari Minna" userId="4963f246-524f-47c5-8ddd-72279ca0029b" providerId="ADAL" clId="{E8ED41DB-08B2-44AD-AB9E-F3005E970547}" dt="2023-06-22T12:35:14.557" v="5182" actId="478"/>
          <ac:spMkLst>
            <pc:docMk/>
            <pc:sldMk cId="2262895737" sldId="686"/>
            <ac:spMk id="8" creationId="{295DE2BD-7140-A24E-84B2-60F44F9935C0}"/>
          </ac:spMkLst>
        </pc:spChg>
        <pc:spChg chg="mod ord">
          <ac:chgData name="Porvari Minna" userId="4963f246-524f-47c5-8ddd-72279ca0029b" providerId="ADAL" clId="{E8ED41DB-08B2-44AD-AB9E-F3005E970547}" dt="2023-06-22T12:38:05.629" v="5211" actId="20577"/>
          <ac:spMkLst>
            <pc:docMk/>
            <pc:sldMk cId="2262895737" sldId="686"/>
            <ac:spMk id="10" creationId="{1D48016B-95C0-1140-A9B8-4A9E3A9E3EAA}"/>
          </ac:spMkLst>
        </pc:spChg>
        <pc:spChg chg="mod ord">
          <ac:chgData name="Porvari Minna" userId="4963f246-524f-47c5-8ddd-72279ca0029b" providerId="ADAL" clId="{E8ED41DB-08B2-44AD-AB9E-F3005E970547}" dt="2023-06-22T12:35:11.625" v="5181" actId="20577"/>
          <ac:spMkLst>
            <pc:docMk/>
            <pc:sldMk cId="2262895737" sldId="686"/>
            <ac:spMk id="11" creationId="{BABEC25E-6AC9-FB41-9B79-FCCA51F914BA}"/>
          </ac:spMkLst>
        </pc:spChg>
        <pc:spChg chg="del mod ord">
          <ac:chgData name="Porvari Minna" userId="4963f246-524f-47c5-8ddd-72279ca0029b" providerId="ADAL" clId="{E8ED41DB-08B2-44AD-AB9E-F3005E970547}" dt="2023-06-22T12:32:41.044" v="4847" actId="478"/>
          <ac:spMkLst>
            <pc:docMk/>
            <pc:sldMk cId="2262895737" sldId="686"/>
            <ac:spMk id="12" creationId="{3A6059EB-2044-334F-A5EA-C270F62FB4D6}"/>
          </ac:spMkLst>
        </pc:spChg>
        <pc:spChg chg="del mod ord">
          <ac:chgData name="Porvari Minna" userId="4963f246-524f-47c5-8ddd-72279ca0029b" providerId="ADAL" clId="{E8ED41DB-08B2-44AD-AB9E-F3005E970547}" dt="2023-06-22T12:28:51.182" v="4327" actId="478"/>
          <ac:spMkLst>
            <pc:docMk/>
            <pc:sldMk cId="2262895737" sldId="686"/>
            <ac:spMk id="13" creationId="{40B0D13B-64F9-B646-B92B-E0FED32F4E0E}"/>
          </ac:spMkLst>
        </pc:spChg>
        <pc:spChg chg="del mod ord">
          <ac:chgData name="Porvari Minna" userId="4963f246-524f-47c5-8ddd-72279ca0029b" providerId="ADAL" clId="{E8ED41DB-08B2-44AD-AB9E-F3005E970547}" dt="2023-06-22T12:28:52.474" v="4328" actId="478"/>
          <ac:spMkLst>
            <pc:docMk/>
            <pc:sldMk cId="2262895737" sldId="686"/>
            <ac:spMk id="15" creationId="{916741EA-C4C3-2943-9ED8-EA521E6F9D43}"/>
          </ac:spMkLst>
        </pc:spChg>
        <pc:spChg chg="del mod ord">
          <ac:chgData name="Porvari Minna" userId="4963f246-524f-47c5-8ddd-72279ca0029b" providerId="ADAL" clId="{E8ED41DB-08B2-44AD-AB9E-F3005E970547}" dt="2023-06-22T12:28:53.850" v="4329" actId="478"/>
          <ac:spMkLst>
            <pc:docMk/>
            <pc:sldMk cId="2262895737" sldId="686"/>
            <ac:spMk id="16" creationId="{0F9CC369-FB0E-B146-AA56-923048664497}"/>
          </ac:spMkLst>
        </pc:spChg>
        <pc:picChg chg="del mod ord">
          <ac:chgData name="Porvari Minna" userId="4963f246-524f-47c5-8ddd-72279ca0029b" providerId="ADAL" clId="{E8ED41DB-08B2-44AD-AB9E-F3005E970547}" dt="2023-06-22T12:28:41.178" v="4321" actId="478"/>
          <ac:picMkLst>
            <pc:docMk/>
            <pc:sldMk cId="2262895737" sldId="686"/>
            <ac:picMk id="14" creationId="{650CE879-47B2-7D0B-4A02-02D6F6988C1C}"/>
          </ac:picMkLst>
        </pc:picChg>
        <pc:picChg chg="add del mod ord">
          <ac:chgData name="Porvari Minna" userId="4963f246-524f-47c5-8ddd-72279ca0029b" providerId="ADAL" clId="{E8ED41DB-08B2-44AD-AB9E-F3005E970547}" dt="2023-06-22T12:28:49.072" v="4326" actId="478"/>
          <ac:picMkLst>
            <pc:docMk/>
            <pc:sldMk cId="2262895737" sldId="686"/>
            <ac:picMk id="18" creationId="{D7AAD016-5973-E938-B9F7-DC623DAA2149}"/>
          </ac:picMkLst>
        </pc:picChg>
        <pc:picChg chg="mod ord modCrop">
          <ac:chgData name="Porvari Minna" userId="4963f246-524f-47c5-8ddd-72279ca0029b" providerId="ADAL" clId="{E8ED41DB-08B2-44AD-AB9E-F3005E970547}" dt="2023-06-22T12:28:45.308" v="4324" actId="1076"/>
          <ac:picMkLst>
            <pc:docMk/>
            <pc:sldMk cId="2262895737" sldId="686"/>
            <ac:picMk id="22" creationId="{4B4D1366-AE0F-C75B-6DFA-77E96E176B3E}"/>
          </ac:picMkLst>
        </pc:picChg>
      </pc:sldChg>
      <pc:sldChg chg="modSp mod ord">
        <pc:chgData name="Porvari Minna" userId="4963f246-524f-47c5-8ddd-72279ca0029b" providerId="ADAL" clId="{E8ED41DB-08B2-44AD-AB9E-F3005E970547}" dt="2023-06-22T11:37:18.734" v="501"/>
        <pc:sldMkLst>
          <pc:docMk/>
          <pc:sldMk cId="928554424" sldId="687"/>
        </pc:sldMkLst>
        <pc:spChg chg="mod">
          <ac:chgData name="Porvari Minna" userId="4963f246-524f-47c5-8ddd-72279ca0029b" providerId="ADAL" clId="{E8ED41DB-08B2-44AD-AB9E-F3005E970547}" dt="2023-06-22T11:36:40.441" v="496"/>
          <ac:spMkLst>
            <pc:docMk/>
            <pc:sldMk cId="928554424" sldId="687"/>
            <ac:spMk id="12" creationId="{EA701505-57B6-7A45-B68E-0C04614F51C7}"/>
          </ac:spMkLst>
        </pc:spChg>
      </pc:sldChg>
      <pc:sldChg chg="modSp mod ord">
        <pc:chgData name="Porvari Minna" userId="4963f246-524f-47c5-8ddd-72279ca0029b" providerId="ADAL" clId="{E8ED41DB-08B2-44AD-AB9E-F3005E970547}" dt="2023-06-22T12:50:19.072" v="5764" actId="14100"/>
        <pc:sldMkLst>
          <pc:docMk/>
          <pc:sldMk cId="1080694292" sldId="688"/>
        </pc:sldMkLst>
        <pc:spChg chg="mod">
          <ac:chgData name="Porvari Minna" userId="4963f246-524f-47c5-8ddd-72279ca0029b" providerId="ADAL" clId="{E8ED41DB-08B2-44AD-AB9E-F3005E970547}" dt="2023-06-22T12:50:19.072" v="5764" actId="14100"/>
          <ac:spMkLst>
            <pc:docMk/>
            <pc:sldMk cId="1080694292" sldId="688"/>
            <ac:spMk id="12" creationId="{EA701505-57B6-7A45-B68E-0C04614F51C7}"/>
          </ac:spMkLst>
        </pc:spChg>
        <pc:picChg chg="mod">
          <ac:chgData name="Porvari Minna" userId="4963f246-524f-47c5-8ddd-72279ca0029b" providerId="ADAL" clId="{E8ED41DB-08B2-44AD-AB9E-F3005E970547}" dt="2023-06-22T12:20:16.383" v="4110" actId="14826"/>
          <ac:picMkLst>
            <pc:docMk/>
            <pc:sldMk cId="1080694292" sldId="688"/>
            <ac:picMk id="6" creationId="{D7D57CCB-EC4B-78E0-4795-717724CA2840}"/>
          </ac:picMkLst>
        </pc:picChg>
      </pc:sldChg>
      <pc:sldChg chg="modSp mod ord">
        <pc:chgData name="Porvari Minna" userId="4963f246-524f-47c5-8ddd-72279ca0029b" providerId="ADAL" clId="{E8ED41DB-08B2-44AD-AB9E-F3005E970547}" dt="2023-06-22T12:01:22.003" v="2402" actId="207"/>
        <pc:sldMkLst>
          <pc:docMk/>
          <pc:sldMk cId="3578671677" sldId="689"/>
        </pc:sldMkLst>
        <pc:spChg chg="mod">
          <ac:chgData name="Porvari Minna" userId="4963f246-524f-47c5-8ddd-72279ca0029b" providerId="ADAL" clId="{E8ED41DB-08B2-44AD-AB9E-F3005E970547}" dt="2023-06-22T11:43:37.277" v="776" actId="20577"/>
          <ac:spMkLst>
            <pc:docMk/>
            <pc:sldMk cId="3578671677" sldId="689"/>
            <ac:spMk id="2" creationId="{8FA217D6-4AA2-CB4D-9D63-D41980307DD7}"/>
          </ac:spMkLst>
        </pc:spChg>
        <pc:spChg chg="mod">
          <ac:chgData name="Porvari Minna" userId="4963f246-524f-47c5-8ddd-72279ca0029b" providerId="ADAL" clId="{E8ED41DB-08B2-44AD-AB9E-F3005E970547}" dt="2023-06-22T12:01:22.003" v="2402" actId="207"/>
          <ac:spMkLst>
            <pc:docMk/>
            <pc:sldMk cId="3578671677" sldId="689"/>
            <ac:spMk id="3" creationId="{35AC186C-5DE3-6542-A610-70101C6B0F93}"/>
          </ac:spMkLst>
        </pc:spChg>
      </pc:sldChg>
      <pc:sldChg chg="addSp delSp modSp new mod">
        <pc:chgData name="Porvari Minna" userId="4963f246-524f-47c5-8ddd-72279ca0029b" providerId="ADAL" clId="{E8ED41DB-08B2-44AD-AB9E-F3005E970547}" dt="2023-06-22T12:51:05.218" v="5770" actId="20577"/>
        <pc:sldMkLst>
          <pc:docMk/>
          <pc:sldMk cId="3781511162" sldId="690"/>
        </pc:sldMkLst>
        <pc:spChg chg="mod">
          <ac:chgData name="Porvari Minna" userId="4963f246-524f-47c5-8ddd-72279ca0029b" providerId="ADAL" clId="{E8ED41DB-08B2-44AD-AB9E-F3005E970547}" dt="2023-06-22T11:37:44.183" v="506" actId="20577"/>
          <ac:spMkLst>
            <pc:docMk/>
            <pc:sldMk cId="3781511162" sldId="690"/>
            <ac:spMk id="2" creationId="{B2F5D9BC-1893-3455-3146-BF043781EAC4}"/>
          </ac:spMkLst>
        </pc:spChg>
        <pc:spChg chg="mod">
          <ac:chgData name="Porvari Minna" userId="4963f246-524f-47c5-8ddd-72279ca0029b" providerId="ADAL" clId="{E8ED41DB-08B2-44AD-AB9E-F3005E970547}" dt="2023-06-22T12:51:05.218" v="5770" actId="20577"/>
          <ac:spMkLst>
            <pc:docMk/>
            <pc:sldMk cId="3781511162" sldId="690"/>
            <ac:spMk id="4" creationId="{FD671CFF-7D2A-06D2-7D34-EADA26EF8C58}"/>
          </ac:spMkLst>
        </pc:spChg>
        <pc:spChg chg="del">
          <ac:chgData name="Porvari Minna" userId="4963f246-524f-47c5-8ddd-72279ca0029b" providerId="ADAL" clId="{E8ED41DB-08B2-44AD-AB9E-F3005E970547}" dt="2023-06-22T11:37:59.620" v="510"/>
          <ac:spMkLst>
            <pc:docMk/>
            <pc:sldMk cId="3781511162" sldId="690"/>
            <ac:spMk id="5" creationId="{E83C4FFA-4D9E-470C-BBDD-F71528309963}"/>
          </ac:spMkLst>
        </pc:spChg>
        <pc:picChg chg="add mod">
          <ac:chgData name="Porvari Minna" userId="4963f246-524f-47c5-8ddd-72279ca0029b" providerId="ADAL" clId="{E8ED41DB-08B2-44AD-AB9E-F3005E970547}" dt="2023-06-22T12:19:58.777" v="4109" actId="14826"/>
          <ac:picMkLst>
            <pc:docMk/>
            <pc:sldMk cId="3781511162" sldId="690"/>
            <ac:picMk id="6" creationId="{681C27F0-517C-10F9-0B00-4567374CC9EA}"/>
          </ac:picMkLst>
        </pc:picChg>
        <pc:picChg chg="add del mod">
          <ac:chgData name="Porvari Minna" userId="4963f246-524f-47c5-8ddd-72279ca0029b" providerId="ADAL" clId="{E8ED41DB-08B2-44AD-AB9E-F3005E970547}" dt="2023-06-22T12:19:45.654" v="4108" actId="478"/>
          <ac:picMkLst>
            <pc:docMk/>
            <pc:sldMk cId="3781511162" sldId="690"/>
            <ac:picMk id="8" creationId="{880E294A-2AC9-009D-4B50-61FABC96DC3F}"/>
          </ac:picMkLst>
        </pc:picChg>
      </pc:sldChg>
      <pc:sldChg chg="addSp delSp modSp add mod modClrScheme chgLayout">
        <pc:chgData name="Porvari Minna" userId="4963f246-524f-47c5-8ddd-72279ca0029b" providerId="ADAL" clId="{E8ED41DB-08B2-44AD-AB9E-F3005E970547}" dt="2023-06-22T12:21:36.791" v="4118" actId="18131"/>
        <pc:sldMkLst>
          <pc:docMk/>
          <pc:sldMk cId="221523562" sldId="691"/>
        </pc:sldMkLst>
        <pc:spChg chg="mod ord">
          <ac:chgData name="Porvari Minna" userId="4963f246-524f-47c5-8ddd-72279ca0029b" providerId="ADAL" clId="{E8ED41DB-08B2-44AD-AB9E-F3005E970547}" dt="2023-06-22T12:21:21.740" v="4116" actId="26606"/>
          <ac:spMkLst>
            <pc:docMk/>
            <pc:sldMk cId="221523562" sldId="691"/>
            <ac:spMk id="2" creationId="{B2F5D9BC-1893-3455-3146-BF043781EAC4}"/>
          </ac:spMkLst>
        </pc:spChg>
        <pc:spChg chg="add del">
          <ac:chgData name="Porvari Minna" userId="4963f246-524f-47c5-8ddd-72279ca0029b" providerId="ADAL" clId="{E8ED41DB-08B2-44AD-AB9E-F3005E970547}" dt="2023-06-22T12:21:21.740" v="4116" actId="26606"/>
          <ac:spMkLst>
            <pc:docMk/>
            <pc:sldMk cId="221523562" sldId="691"/>
            <ac:spMk id="3" creationId="{6525235E-2D59-39F7-C856-89C8A9036FCB}"/>
          </ac:spMkLst>
        </pc:spChg>
        <pc:spChg chg="mod">
          <ac:chgData name="Porvari Minna" userId="4963f246-524f-47c5-8ddd-72279ca0029b" providerId="ADAL" clId="{E8ED41DB-08B2-44AD-AB9E-F3005E970547}" dt="2023-06-22T12:21:21.740" v="4116" actId="26606"/>
          <ac:spMkLst>
            <pc:docMk/>
            <pc:sldMk cId="221523562" sldId="691"/>
            <ac:spMk id="4" creationId="{FD671CFF-7D2A-06D2-7D34-EADA26EF8C58}"/>
          </ac:spMkLst>
        </pc:spChg>
        <pc:picChg chg="mod modCrop">
          <ac:chgData name="Porvari Minna" userId="4963f246-524f-47c5-8ddd-72279ca0029b" providerId="ADAL" clId="{E8ED41DB-08B2-44AD-AB9E-F3005E970547}" dt="2023-06-22T12:21:36.791" v="4118" actId="18131"/>
          <ac:picMkLst>
            <pc:docMk/>
            <pc:sldMk cId="221523562" sldId="691"/>
            <ac:picMk id="6" creationId="{681C27F0-517C-10F9-0B00-4567374CC9EA}"/>
          </ac:picMkLst>
        </pc:picChg>
      </pc:sldChg>
      <pc:sldChg chg="modSp add mod">
        <pc:chgData name="Porvari Minna" userId="4963f246-524f-47c5-8ddd-72279ca0029b" providerId="ADAL" clId="{E8ED41DB-08B2-44AD-AB9E-F3005E970547}" dt="2023-06-22T12:21:01.012" v="4113" actId="14826"/>
        <pc:sldMkLst>
          <pc:docMk/>
          <pc:sldMk cId="516631738" sldId="692"/>
        </pc:sldMkLst>
        <pc:spChg chg="mod">
          <ac:chgData name="Porvari Minna" userId="4963f246-524f-47c5-8ddd-72279ca0029b" providerId="ADAL" clId="{E8ED41DB-08B2-44AD-AB9E-F3005E970547}" dt="2023-06-22T11:38:25.986" v="518" actId="20577"/>
          <ac:spMkLst>
            <pc:docMk/>
            <pc:sldMk cId="516631738" sldId="692"/>
            <ac:spMk id="2" creationId="{B2F5D9BC-1893-3455-3146-BF043781EAC4}"/>
          </ac:spMkLst>
        </pc:spChg>
        <pc:spChg chg="mod">
          <ac:chgData name="Porvari Minna" userId="4963f246-524f-47c5-8ddd-72279ca0029b" providerId="ADAL" clId="{E8ED41DB-08B2-44AD-AB9E-F3005E970547}" dt="2023-06-22T11:38:34.724" v="520"/>
          <ac:spMkLst>
            <pc:docMk/>
            <pc:sldMk cId="516631738" sldId="692"/>
            <ac:spMk id="4" creationId="{FD671CFF-7D2A-06D2-7D34-EADA26EF8C58}"/>
          </ac:spMkLst>
        </pc:spChg>
        <pc:picChg chg="mod">
          <ac:chgData name="Porvari Minna" userId="4963f246-524f-47c5-8ddd-72279ca0029b" providerId="ADAL" clId="{E8ED41DB-08B2-44AD-AB9E-F3005E970547}" dt="2023-06-22T12:21:01.012" v="4113" actId="14826"/>
          <ac:picMkLst>
            <pc:docMk/>
            <pc:sldMk cId="516631738" sldId="692"/>
            <ac:picMk id="6" creationId="{681C27F0-517C-10F9-0B00-4567374CC9EA}"/>
          </ac:picMkLst>
        </pc:picChg>
      </pc:sldChg>
      <pc:sldChg chg="addSp delSp modSp new del mod modClrScheme chgLayout">
        <pc:chgData name="Porvari Minna" userId="4963f246-524f-47c5-8ddd-72279ca0029b" providerId="ADAL" clId="{E8ED41DB-08B2-44AD-AB9E-F3005E970547}" dt="2023-06-22T11:42:19.572" v="747" actId="47"/>
        <pc:sldMkLst>
          <pc:docMk/>
          <pc:sldMk cId="2278678686" sldId="693"/>
        </pc:sldMkLst>
        <pc:spChg chg="del mod ord">
          <ac:chgData name="Porvari Minna" userId="4963f246-524f-47c5-8ddd-72279ca0029b" providerId="ADAL" clId="{E8ED41DB-08B2-44AD-AB9E-F3005E970547}" dt="2023-06-22T11:39:32.239" v="523" actId="700"/>
          <ac:spMkLst>
            <pc:docMk/>
            <pc:sldMk cId="2278678686" sldId="693"/>
            <ac:spMk id="2" creationId="{9560499C-BC2A-EA6C-BA2E-797D1775B201}"/>
          </ac:spMkLst>
        </pc:spChg>
        <pc:spChg chg="del mod ord">
          <ac:chgData name="Porvari Minna" userId="4963f246-524f-47c5-8ddd-72279ca0029b" providerId="ADAL" clId="{E8ED41DB-08B2-44AD-AB9E-F3005E970547}" dt="2023-06-22T11:39:32.239" v="523" actId="700"/>
          <ac:spMkLst>
            <pc:docMk/>
            <pc:sldMk cId="2278678686" sldId="693"/>
            <ac:spMk id="3" creationId="{29531EA4-1D3A-3F2F-7995-7E1FE45A22D5}"/>
          </ac:spMkLst>
        </pc:spChg>
        <pc:spChg chg="del">
          <ac:chgData name="Porvari Minna" userId="4963f246-524f-47c5-8ddd-72279ca0029b" providerId="ADAL" clId="{E8ED41DB-08B2-44AD-AB9E-F3005E970547}" dt="2023-06-22T11:39:32.239" v="523" actId="700"/>
          <ac:spMkLst>
            <pc:docMk/>
            <pc:sldMk cId="2278678686" sldId="693"/>
            <ac:spMk id="4" creationId="{2387356D-C325-E0F4-0359-6692094625AF}"/>
          </ac:spMkLst>
        </pc:spChg>
        <pc:spChg chg="del mod ord">
          <ac:chgData name="Porvari Minna" userId="4963f246-524f-47c5-8ddd-72279ca0029b" providerId="ADAL" clId="{E8ED41DB-08B2-44AD-AB9E-F3005E970547}" dt="2023-06-22T11:39:32.239" v="523" actId="700"/>
          <ac:spMkLst>
            <pc:docMk/>
            <pc:sldMk cId="2278678686" sldId="693"/>
            <ac:spMk id="5" creationId="{A480F59B-2370-5DC6-595D-5C1C5AE1D2EA}"/>
          </ac:spMkLst>
        </pc:spChg>
        <pc:spChg chg="add mod ord">
          <ac:chgData name="Porvari Minna" userId="4963f246-524f-47c5-8ddd-72279ca0029b" providerId="ADAL" clId="{E8ED41DB-08B2-44AD-AB9E-F3005E970547}" dt="2023-06-22T11:39:32.239" v="523" actId="700"/>
          <ac:spMkLst>
            <pc:docMk/>
            <pc:sldMk cId="2278678686" sldId="693"/>
            <ac:spMk id="6" creationId="{6692E58E-369E-A671-E5E3-F017F744FE30}"/>
          </ac:spMkLst>
        </pc:spChg>
        <pc:spChg chg="add mod ord">
          <ac:chgData name="Porvari Minna" userId="4963f246-524f-47c5-8ddd-72279ca0029b" providerId="ADAL" clId="{E8ED41DB-08B2-44AD-AB9E-F3005E970547}" dt="2023-06-22T11:40:06.852" v="572" actId="20577"/>
          <ac:spMkLst>
            <pc:docMk/>
            <pc:sldMk cId="2278678686" sldId="693"/>
            <ac:spMk id="7" creationId="{E7F39523-042E-8C2B-2C16-5DB68D06F494}"/>
          </ac:spMkLst>
        </pc:spChg>
        <pc:spChg chg="add mod ord">
          <ac:chgData name="Porvari Minna" userId="4963f246-524f-47c5-8ddd-72279ca0029b" providerId="ADAL" clId="{E8ED41DB-08B2-44AD-AB9E-F3005E970547}" dt="2023-06-22T11:40:48.824" v="711" actId="5793"/>
          <ac:spMkLst>
            <pc:docMk/>
            <pc:sldMk cId="2278678686" sldId="693"/>
            <ac:spMk id="8" creationId="{8165CA41-C066-1B1F-0F54-62C3105E3729}"/>
          </ac:spMkLst>
        </pc:spChg>
      </pc:sldChg>
      <pc:sldChg chg="add mod modShow">
        <pc:chgData name="Porvari Minna" userId="4963f246-524f-47c5-8ddd-72279ca0029b" providerId="ADAL" clId="{E8ED41DB-08B2-44AD-AB9E-F3005E970547}" dt="2023-06-22T12:20:39.978" v="4111" actId="729"/>
        <pc:sldMkLst>
          <pc:docMk/>
          <pc:sldMk cId="2215019759" sldId="694"/>
        </pc:sldMkLst>
      </pc:sldChg>
      <pc:sldChg chg="modSp add mod ord">
        <pc:chgData name="Porvari Minna" userId="4963f246-524f-47c5-8ddd-72279ca0029b" providerId="ADAL" clId="{E8ED41DB-08B2-44AD-AB9E-F3005E970547}" dt="2023-06-22T12:17:53.423" v="4102" actId="20577"/>
        <pc:sldMkLst>
          <pc:docMk/>
          <pc:sldMk cId="937527143" sldId="695"/>
        </pc:sldMkLst>
        <pc:spChg chg="mod">
          <ac:chgData name="Porvari Minna" userId="4963f246-524f-47c5-8ddd-72279ca0029b" providerId="ADAL" clId="{E8ED41DB-08B2-44AD-AB9E-F3005E970547}" dt="2023-06-22T12:17:53.423" v="4102" actId="20577"/>
          <ac:spMkLst>
            <pc:docMk/>
            <pc:sldMk cId="937527143" sldId="695"/>
            <ac:spMk id="2" creationId="{8FA217D6-4AA2-CB4D-9D63-D41980307DD7}"/>
          </ac:spMkLst>
        </pc:spChg>
      </pc:sldChg>
      <pc:sldChg chg="modSp add mod ord">
        <pc:chgData name="Porvari Minna" userId="4963f246-524f-47c5-8ddd-72279ca0029b" providerId="ADAL" clId="{E8ED41DB-08B2-44AD-AB9E-F3005E970547}" dt="2023-06-22T12:18:07.373" v="4106"/>
        <pc:sldMkLst>
          <pc:docMk/>
          <pc:sldMk cId="1699339997" sldId="696"/>
        </pc:sldMkLst>
        <pc:spChg chg="mod">
          <ac:chgData name="Porvari Minna" userId="4963f246-524f-47c5-8ddd-72279ca0029b" providerId="ADAL" clId="{E8ED41DB-08B2-44AD-AB9E-F3005E970547}" dt="2023-06-22T12:18:07.373" v="4106"/>
          <ac:spMkLst>
            <pc:docMk/>
            <pc:sldMk cId="1699339997" sldId="696"/>
            <ac:spMk id="2" creationId="{8FA217D6-4AA2-CB4D-9D63-D41980307DD7}"/>
          </ac:spMkLst>
        </pc:spChg>
        <pc:spChg chg="mod">
          <ac:chgData name="Porvari Minna" userId="4963f246-524f-47c5-8ddd-72279ca0029b" providerId="ADAL" clId="{E8ED41DB-08B2-44AD-AB9E-F3005E970547}" dt="2023-06-22T12:06:02.269" v="2982" actId="20577"/>
          <ac:spMkLst>
            <pc:docMk/>
            <pc:sldMk cId="1699339997" sldId="696"/>
            <ac:spMk id="3" creationId="{35AC186C-5DE3-6542-A610-70101C6B0F93}"/>
          </ac:spMkLst>
        </pc:spChg>
      </pc:sldChg>
      <pc:sldChg chg="modSp add mod">
        <pc:chgData name="Porvari Minna" userId="4963f246-524f-47c5-8ddd-72279ca0029b" providerId="ADAL" clId="{E8ED41DB-08B2-44AD-AB9E-F3005E970547}" dt="2023-06-22T12:17:58.486" v="4103"/>
        <pc:sldMkLst>
          <pc:docMk/>
          <pc:sldMk cId="2645038679" sldId="697"/>
        </pc:sldMkLst>
        <pc:spChg chg="mod">
          <ac:chgData name="Porvari Minna" userId="4963f246-524f-47c5-8ddd-72279ca0029b" providerId="ADAL" clId="{E8ED41DB-08B2-44AD-AB9E-F3005E970547}" dt="2023-06-22T12:17:58.486" v="4103"/>
          <ac:spMkLst>
            <pc:docMk/>
            <pc:sldMk cId="2645038679" sldId="697"/>
            <ac:spMk id="2" creationId="{8FA217D6-4AA2-CB4D-9D63-D41980307DD7}"/>
          </ac:spMkLst>
        </pc:spChg>
        <pc:spChg chg="mod">
          <ac:chgData name="Porvari Minna" userId="4963f246-524f-47c5-8ddd-72279ca0029b" providerId="ADAL" clId="{E8ED41DB-08B2-44AD-AB9E-F3005E970547}" dt="2023-06-22T12:12:31.516" v="3854" actId="20577"/>
          <ac:spMkLst>
            <pc:docMk/>
            <pc:sldMk cId="2645038679" sldId="697"/>
            <ac:spMk id="3" creationId="{35AC186C-5DE3-6542-A610-70101C6B0F93}"/>
          </ac:spMkLst>
        </pc:spChg>
      </pc:sldChg>
      <pc:sldChg chg="modSp add mod">
        <pc:chgData name="Porvari Minna" userId="4963f246-524f-47c5-8ddd-72279ca0029b" providerId="ADAL" clId="{E8ED41DB-08B2-44AD-AB9E-F3005E970547}" dt="2023-06-22T12:18:04.089" v="4105" actId="207"/>
        <pc:sldMkLst>
          <pc:docMk/>
          <pc:sldMk cId="451088686" sldId="698"/>
        </pc:sldMkLst>
        <pc:spChg chg="mod">
          <ac:chgData name="Porvari Minna" userId="4963f246-524f-47c5-8ddd-72279ca0029b" providerId="ADAL" clId="{E8ED41DB-08B2-44AD-AB9E-F3005E970547}" dt="2023-06-22T12:18:02.028" v="4104"/>
          <ac:spMkLst>
            <pc:docMk/>
            <pc:sldMk cId="451088686" sldId="698"/>
            <ac:spMk id="2" creationId="{8FA217D6-4AA2-CB4D-9D63-D41980307DD7}"/>
          </ac:spMkLst>
        </pc:spChg>
        <pc:spChg chg="mod">
          <ac:chgData name="Porvari Minna" userId="4963f246-524f-47c5-8ddd-72279ca0029b" providerId="ADAL" clId="{E8ED41DB-08B2-44AD-AB9E-F3005E970547}" dt="2023-06-22T12:18:04.089" v="4105" actId="207"/>
          <ac:spMkLst>
            <pc:docMk/>
            <pc:sldMk cId="451088686" sldId="698"/>
            <ac:spMk id="3" creationId="{35AC186C-5DE3-6542-A610-70101C6B0F93}"/>
          </ac:spMkLst>
        </pc:spChg>
      </pc:sldChg>
      <pc:sldChg chg="modSp add mod">
        <pc:chgData name="Porvari Minna" userId="4963f246-524f-47c5-8ddd-72279ca0029b" providerId="ADAL" clId="{E8ED41DB-08B2-44AD-AB9E-F3005E970547}" dt="2023-06-22T12:56:54.394" v="6353" actId="20577"/>
        <pc:sldMkLst>
          <pc:docMk/>
          <pc:sldMk cId="169141176" sldId="699"/>
        </pc:sldMkLst>
        <pc:spChg chg="mod">
          <ac:chgData name="Porvari Minna" userId="4963f246-524f-47c5-8ddd-72279ca0029b" providerId="ADAL" clId="{E8ED41DB-08B2-44AD-AB9E-F3005E970547}" dt="2023-06-22T12:53:48.879" v="5897" actId="20577"/>
          <ac:spMkLst>
            <pc:docMk/>
            <pc:sldMk cId="169141176" sldId="699"/>
            <ac:spMk id="2" creationId="{8FA217D6-4AA2-CB4D-9D63-D41980307DD7}"/>
          </ac:spMkLst>
        </pc:spChg>
        <pc:spChg chg="mod">
          <ac:chgData name="Porvari Minna" userId="4963f246-524f-47c5-8ddd-72279ca0029b" providerId="ADAL" clId="{E8ED41DB-08B2-44AD-AB9E-F3005E970547}" dt="2023-06-22T12:56:54.394" v="6353" actId="20577"/>
          <ac:spMkLst>
            <pc:docMk/>
            <pc:sldMk cId="169141176" sldId="699"/>
            <ac:spMk id="3" creationId="{35AC186C-5DE3-6542-A610-70101C6B0F93}"/>
          </ac:spMkLst>
        </pc:spChg>
      </pc:sldChg>
      <pc:sldChg chg="add del mod ord modShow">
        <pc:chgData name="Porvari Minna" userId="4963f246-524f-47c5-8ddd-72279ca0029b" providerId="ADAL" clId="{E8ED41DB-08B2-44AD-AB9E-F3005E970547}" dt="2023-06-22T12:49:34.350" v="5761" actId="2696"/>
        <pc:sldMkLst>
          <pc:docMk/>
          <pc:sldMk cId="362773006" sldId="700"/>
        </pc:sldMkLst>
      </pc:sldChg>
      <pc:sldChg chg="delSp modSp add mod">
        <pc:chgData name="Porvari Minna" userId="4963f246-524f-47c5-8ddd-72279ca0029b" providerId="ADAL" clId="{E8ED41DB-08B2-44AD-AB9E-F3005E970547}" dt="2023-06-22T12:38:14.371" v="5235" actId="20577"/>
        <pc:sldMkLst>
          <pc:docMk/>
          <pc:sldMk cId="1631563531" sldId="701"/>
        </pc:sldMkLst>
        <pc:spChg chg="del">
          <ac:chgData name="Porvari Minna" userId="4963f246-524f-47c5-8ddd-72279ca0029b" providerId="ADAL" clId="{E8ED41DB-08B2-44AD-AB9E-F3005E970547}" dt="2023-06-22T12:35:17.430" v="5183" actId="478"/>
          <ac:spMkLst>
            <pc:docMk/>
            <pc:sldMk cId="1631563531" sldId="701"/>
            <ac:spMk id="8" creationId="{295DE2BD-7140-A24E-84B2-60F44F9935C0}"/>
          </ac:spMkLst>
        </pc:spChg>
        <pc:spChg chg="mod">
          <ac:chgData name="Porvari Minna" userId="4963f246-524f-47c5-8ddd-72279ca0029b" providerId="ADAL" clId="{E8ED41DB-08B2-44AD-AB9E-F3005E970547}" dt="2023-06-22T12:38:14.371" v="5235" actId="20577"/>
          <ac:spMkLst>
            <pc:docMk/>
            <pc:sldMk cId="1631563531" sldId="701"/>
            <ac:spMk id="10" creationId="{1D48016B-95C0-1140-A9B8-4A9E3A9E3EAA}"/>
          </ac:spMkLst>
        </pc:spChg>
        <pc:spChg chg="mod">
          <ac:chgData name="Porvari Minna" userId="4963f246-524f-47c5-8ddd-72279ca0029b" providerId="ADAL" clId="{E8ED41DB-08B2-44AD-AB9E-F3005E970547}" dt="2023-06-22T12:35:19.948" v="5186" actId="20577"/>
          <ac:spMkLst>
            <pc:docMk/>
            <pc:sldMk cId="1631563531" sldId="701"/>
            <ac:spMk id="11" creationId="{BABEC25E-6AC9-FB41-9B79-FCCA51F914BA}"/>
          </ac:spMkLst>
        </pc:spChg>
        <pc:spChg chg="del">
          <ac:chgData name="Porvari Minna" userId="4963f246-524f-47c5-8ddd-72279ca0029b" providerId="ADAL" clId="{E8ED41DB-08B2-44AD-AB9E-F3005E970547}" dt="2023-06-22T12:32:38.511" v="4846" actId="478"/>
          <ac:spMkLst>
            <pc:docMk/>
            <pc:sldMk cId="1631563531" sldId="701"/>
            <ac:spMk id="12" creationId="{3A6059EB-2044-334F-A5EA-C270F62FB4D6}"/>
          </ac:spMkLst>
        </pc:spChg>
        <pc:picChg chg="mod">
          <ac:chgData name="Porvari Minna" userId="4963f246-524f-47c5-8ddd-72279ca0029b" providerId="ADAL" clId="{E8ED41DB-08B2-44AD-AB9E-F3005E970547}" dt="2023-06-22T12:36:47.403" v="5190" actId="14826"/>
          <ac:picMkLst>
            <pc:docMk/>
            <pc:sldMk cId="1631563531" sldId="701"/>
            <ac:picMk id="22" creationId="{4B4D1366-AE0F-C75B-6DFA-77E96E176B3E}"/>
          </ac:picMkLst>
        </pc:picChg>
      </pc:sldChg>
      <pc:sldChg chg="modSp add mod">
        <pc:chgData name="Porvari Minna" userId="4963f246-524f-47c5-8ddd-72279ca0029b" providerId="ADAL" clId="{E8ED41DB-08B2-44AD-AB9E-F3005E970547}" dt="2023-06-22T12:45:03.547" v="5678" actId="14826"/>
        <pc:sldMkLst>
          <pc:docMk/>
          <pc:sldMk cId="389573769" sldId="702"/>
        </pc:sldMkLst>
        <pc:spChg chg="mod">
          <ac:chgData name="Porvari Minna" userId="4963f246-524f-47c5-8ddd-72279ca0029b" providerId="ADAL" clId="{E8ED41DB-08B2-44AD-AB9E-F3005E970547}" dt="2023-06-22T12:38:25.455" v="5264" actId="20577"/>
          <ac:spMkLst>
            <pc:docMk/>
            <pc:sldMk cId="389573769" sldId="702"/>
            <ac:spMk id="10" creationId="{1D48016B-95C0-1140-A9B8-4A9E3A9E3EAA}"/>
          </ac:spMkLst>
        </pc:spChg>
        <pc:spChg chg="mod">
          <ac:chgData name="Porvari Minna" userId="4963f246-524f-47c5-8ddd-72279ca0029b" providerId="ADAL" clId="{E8ED41DB-08B2-44AD-AB9E-F3005E970547}" dt="2023-06-22T12:44:42.798" v="5677" actId="20577"/>
          <ac:spMkLst>
            <pc:docMk/>
            <pc:sldMk cId="389573769" sldId="702"/>
            <ac:spMk id="11" creationId="{BABEC25E-6AC9-FB41-9B79-FCCA51F914BA}"/>
          </ac:spMkLst>
        </pc:spChg>
        <pc:picChg chg="mod">
          <ac:chgData name="Porvari Minna" userId="4963f246-524f-47c5-8ddd-72279ca0029b" providerId="ADAL" clId="{E8ED41DB-08B2-44AD-AB9E-F3005E970547}" dt="2023-06-22T12:45:03.547" v="5678" actId="14826"/>
          <ac:picMkLst>
            <pc:docMk/>
            <pc:sldMk cId="389573769" sldId="702"/>
            <ac:picMk id="22" creationId="{4B4D1366-AE0F-C75B-6DFA-77E96E176B3E}"/>
          </ac:picMkLst>
        </pc:picChg>
      </pc:sldChg>
      <pc:sldChg chg="modSp add mod">
        <pc:chgData name="Porvari Minna" userId="4963f246-524f-47c5-8ddd-72279ca0029b" providerId="ADAL" clId="{E8ED41DB-08B2-44AD-AB9E-F3005E970547}" dt="2023-06-22T13:07:38.679" v="6368" actId="20577"/>
        <pc:sldMkLst>
          <pc:docMk/>
          <pc:sldMk cId="350690354" sldId="703"/>
        </pc:sldMkLst>
        <pc:spChg chg="mod">
          <ac:chgData name="Porvari Minna" userId="4963f246-524f-47c5-8ddd-72279ca0029b" providerId="ADAL" clId="{E8ED41DB-08B2-44AD-AB9E-F3005E970547}" dt="2023-06-22T12:49:03.744" v="5756" actId="20577"/>
          <ac:spMkLst>
            <pc:docMk/>
            <pc:sldMk cId="350690354" sldId="703"/>
            <ac:spMk id="2" creationId="{8FA217D6-4AA2-CB4D-9D63-D41980307DD7}"/>
          </ac:spMkLst>
        </pc:spChg>
        <pc:spChg chg="mod">
          <ac:chgData name="Porvari Minna" userId="4963f246-524f-47c5-8ddd-72279ca0029b" providerId="ADAL" clId="{E8ED41DB-08B2-44AD-AB9E-F3005E970547}" dt="2023-06-22T13:07:38.679" v="6368" actId="20577"/>
          <ac:spMkLst>
            <pc:docMk/>
            <pc:sldMk cId="350690354" sldId="703"/>
            <ac:spMk id="3" creationId="{35AC186C-5DE3-6542-A610-70101C6B0F93}"/>
          </ac:spMkLst>
        </pc:spChg>
      </pc:sldChg>
      <pc:sldChg chg="add">
        <pc:chgData name="Porvari Minna" userId="4963f246-524f-47c5-8ddd-72279ca0029b" providerId="ADAL" clId="{E8ED41DB-08B2-44AD-AB9E-F3005E970547}" dt="2023-06-22T12:49:13.543" v="5757" actId="2890"/>
        <pc:sldMkLst>
          <pc:docMk/>
          <pc:sldMk cId="1435506112" sldId="704"/>
        </pc:sldMkLst>
      </pc:sldChg>
      <pc:sldChg chg="modSp add mod">
        <pc:chgData name="Porvari Minna" userId="4963f246-524f-47c5-8ddd-72279ca0029b" providerId="ADAL" clId="{E8ED41DB-08B2-44AD-AB9E-F3005E970547}" dt="2023-06-22T12:53:01.245" v="5852" actId="20577"/>
        <pc:sldMkLst>
          <pc:docMk/>
          <pc:sldMk cId="2432026534" sldId="705"/>
        </pc:sldMkLst>
        <pc:spChg chg="mod">
          <ac:chgData name="Porvari Minna" userId="4963f246-524f-47c5-8ddd-72279ca0029b" providerId="ADAL" clId="{E8ED41DB-08B2-44AD-AB9E-F3005E970547}" dt="2023-06-22T12:53:01.245" v="5852" actId="20577"/>
          <ac:spMkLst>
            <pc:docMk/>
            <pc:sldMk cId="2432026534" sldId="705"/>
            <ac:spMk id="2" creationId="{8FA217D6-4AA2-CB4D-9D63-D41980307DD7}"/>
          </ac:spMkLst>
        </pc:spChg>
      </pc:sldChg>
    </pc:docChg>
  </pc:docChgLst>
  <pc:docChgLst>
    <pc:chgData name="Porvari Minna" userId="4963f246-524f-47c5-8ddd-72279ca0029b" providerId="ADAL" clId="{7EB4938C-48AE-43EE-AD3F-AFC5371C31A2}"/>
    <pc:docChg chg="undo custSel modSld modMainMaster">
      <pc:chgData name="Porvari Minna" userId="4963f246-524f-47c5-8ddd-72279ca0029b" providerId="ADAL" clId="{7EB4938C-48AE-43EE-AD3F-AFC5371C31A2}" dt="2024-01-16T13:47:35.530" v="27"/>
      <pc:docMkLst>
        <pc:docMk/>
      </pc:docMkLst>
      <pc:sldChg chg="modSp mod">
        <pc:chgData name="Porvari Minna" userId="4963f246-524f-47c5-8ddd-72279ca0029b" providerId="ADAL" clId="{7EB4938C-48AE-43EE-AD3F-AFC5371C31A2}" dt="2023-12-18T11:47:17.688" v="11" actId="20577"/>
        <pc:sldMkLst>
          <pc:docMk/>
          <pc:sldMk cId="4291396894" sldId="677"/>
        </pc:sldMkLst>
        <pc:spChg chg="mod">
          <ac:chgData name="Porvari Minna" userId="4963f246-524f-47c5-8ddd-72279ca0029b" providerId="ADAL" clId="{7EB4938C-48AE-43EE-AD3F-AFC5371C31A2}" dt="2023-12-18T11:47:17.688" v="11" actId="20577"/>
          <ac:spMkLst>
            <pc:docMk/>
            <pc:sldMk cId="4291396894" sldId="677"/>
            <ac:spMk id="4" creationId="{9851B00E-87A4-6809-75C0-0606E0F7688C}"/>
          </ac:spMkLst>
        </pc:spChg>
      </pc:sldChg>
      <pc:sldChg chg="addSp modSp">
        <pc:chgData name="Porvari Minna" userId="4963f246-524f-47c5-8ddd-72279ca0029b" providerId="ADAL" clId="{7EB4938C-48AE-43EE-AD3F-AFC5371C31A2}" dt="2024-01-16T13:43:24.580" v="12"/>
        <pc:sldMkLst>
          <pc:docMk/>
          <pc:sldMk cId="1836906234" sldId="680"/>
        </pc:sldMkLst>
        <pc:picChg chg="add mod">
          <ac:chgData name="Porvari Minna" userId="4963f246-524f-47c5-8ddd-72279ca0029b" providerId="ADAL" clId="{7EB4938C-48AE-43EE-AD3F-AFC5371C31A2}" dt="2024-01-16T13:43:24.580" v="12"/>
          <ac:picMkLst>
            <pc:docMk/>
            <pc:sldMk cId="1836906234" sldId="680"/>
            <ac:picMk id="2" creationId="{0312663D-0E44-F3AB-E7E4-4747F44F6405}"/>
          </ac:picMkLst>
        </pc:picChg>
      </pc:sldChg>
      <pc:sldChg chg="addSp modSp">
        <pc:chgData name="Porvari Minna" userId="4963f246-524f-47c5-8ddd-72279ca0029b" providerId="ADAL" clId="{7EB4938C-48AE-43EE-AD3F-AFC5371C31A2}" dt="2024-01-16T13:47:35.530" v="27"/>
        <pc:sldMkLst>
          <pc:docMk/>
          <pc:sldMk cId="4010686532" sldId="681"/>
        </pc:sldMkLst>
        <pc:picChg chg="add mod">
          <ac:chgData name="Porvari Minna" userId="4963f246-524f-47c5-8ddd-72279ca0029b" providerId="ADAL" clId="{7EB4938C-48AE-43EE-AD3F-AFC5371C31A2}" dt="2024-01-16T13:47:35.530" v="27"/>
          <ac:picMkLst>
            <pc:docMk/>
            <pc:sldMk cId="4010686532" sldId="681"/>
            <ac:picMk id="4" creationId="{1AEC1257-7BA6-81F3-D090-B4B5034F2C5D}"/>
          </ac:picMkLst>
        </pc:picChg>
      </pc:sldChg>
      <pc:sldMasterChg chg="modSldLayout">
        <pc:chgData name="Porvari Minna" userId="4963f246-524f-47c5-8ddd-72279ca0029b" providerId="ADAL" clId="{7EB4938C-48AE-43EE-AD3F-AFC5371C31A2}" dt="2024-01-16T13:46:51.788" v="26" actId="20577"/>
        <pc:sldMasterMkLst>
          <pc:docMk/>
          <pc:sldMasterMk cId="430657063" sldId="2147483660"/>
        </pc:sldMasterMkLst>
        <pc:sldLayoutChg chg="modSp mod">
          <pc:chgData name="Porvari Minna" userId="4963f246-524f-47c5-8ddd-72279ca0029b" providerId="ADAL" clId="{7EB4938C-48AE-43EE-AD3F-AFC5371C31A2}" dt="2024-01-16T13:46:51.788" v="26" actId="20577"/>
          <pc:sldLayoutMkLst>
            <pc:docMk/>
            <pc:sldMasterMk cId="430657063" sldId="2147483660"/>
            <pc:sldLayoutMk cId="2047572136" sldId="2147483683"/>
          </pc:sldLayoutMkLst>
          <pc:spChg chg="mod">
            <ac:chgData name="Porvari Minna" userId="4963f246-524f-47c5-8ddd-72279ca0029b" providerId="ADAL" clId="{7EB4938C-48AE-43EE-AD3F-AFC5371C31A2}" dt="2024-01-16T13:45:43.429" v="19" actId="14826"/>
            <ac:spMkLst>
              <pc:docMk/>
              <pc:sldMasterMk cId="430657063" sldId="2147483660"/>
              <pc:sldLayoutMk cId="2047572136" sldId="2147483683"/>
              <ac:spMk id="33" creationId="{65C3F60E-1A9C-7548-9AF3-F3DC2492698F}"/>
            </ac:spMkLst>
          </pc:spChg>
          <pc:spChg chg="mod">
            <ac:chgData name="Porvari Minna" userId="4963f246-524f-47c5-8ddd-72279ca0029b" providerId="ADAL" clId="{7EB4938C-48AE-43EE-AD3F-AFC5371C31A2}" dt="2024-01-16T13:46:51.788" v="26" actId="20577"/>
            <ac:spMkLst>
              <pc:docMk/>
              <pc:sldMasterMk cId="430657063" sldId="2147483660"/>
              <pc:sldLayoutMk cId="2047572136" sldId="2147483683"/>
              <ac:spMk id="286" creationId="{DB242B25-6F94-3545-A2C1-E1A9B68738D1}"/>
            </ac:spMkLst>
          </pc:spChg>
          <pc:grpChg chg="mod">
            <ac:chgData name="Porvari Minna" userId="4963f246-524f-47c5-8ddd-72279ca0029b" providerId="ADAL" clId="{7EB4938C-48AE-43EE-AD3F-AFC5371C31A2}" dt="2024-01-16T13:45:43.429" v="19" actId="14826"/>
            <ac:grpSpMkLst>
              <pc:docMk/>
              <pc:sldMasterMk cId="430657063" sldId="2147483660"/>
              <pc:sldLayoutMk cId="2047572136" sldId="2147483683"/>
              <ac:grpSpMk id="32" creationId="{51C2F8C0-A5CA-C542-B154-C949A59DEFE7}"/>
            </ac:grpSpMkLst>
          </pc:grpChg>
          <pc:picChg chg="mod">
            <ac:chgData name="Porvari Minna" userId="4963f246-524f-47c5-8ddd-72279ca0029b" providerId="ADAL" clId="{7EB4938C-48AE-43EE-AD3F-AFC5371C31A2}" dt="2024-01-16T13:45:43.429" v="19" actId="14826"/>
            <ac:picMkLst>
              <pc:docMk/>
              <pc:sldMasterMk cId="430657063" sldId="2147483660"/>
              <pc:sldLayoutMk cId="2047572136" sldId="2147483683"/>
              <ac:picMk id="34" creationId="{50E12723-56AA-9A42-BFE6-5A8D843584E6}"/>
            </ac:picMkLst>
          </pc:picChg>
        </pc:sldLayoutChg>
        <pc:sldLayoutChg chg="addSp delSp modSp mod">
          <pc:chgData name="Porvari Minna" userId="4963f246-524f-47c5-8ddd-72279ca0029b" providerId="ADAL" clId="{7EB4938C-48AE-43EE-AD3F-AFC5371C31A2}" dt="2024-01-16T13:45:14.265" v="16" actId="14826"/>
          <pc:sldLayoutMkLst>
            <pc:docMk/>
            <pc:sldMasterMk cId="430657063" sldId="2147483660"/>
            <pc:sldLayoutMk cId="3755541045" sldId="2147483694"/>
          </pc:sldLayoutMkLst>
          <pc:spChg chg="mod">
            <ac:chgData name="Porvari Minna" userId="4963f246-524f-47c5-8ddd-72279ca0029b" providerId="ADAL" clId="{7EB4938C-48AE-43EE-AD3F-AFC5371C31A2}" dt="2024-01-16T13:45:14.265" v="16" actId="14826"/>
            <ac:spMkLst>
              <pc:docMk/>
              <pc:sldMasterMk cId="430657063" sldId="2147483660"/>
              <pc:sldLayoutMk cId="3755541045" sldId="2147483694"/>
              <ac:spMk id="89" creationId="{0F2C1EEC-5999-06D3-B0AF-1C937227D7CC}"/>
            </ac:spMkLst>
          </pc:spChg>
          <pc:grpChg chg="mod">
            <ac:chgData name="Porvari Minna" userId="4963f246-524f-47c5-8ddd-72279ca0029b" providerId="ADAL" clId="{7EB4938C-48AE-43EE-AD3F-AFC5371C31A2}" dt="2024-01-16T13:45:14.265" v="16" actId="14826"/>
            <ac:grpSpMkLst>
              <pc:docMk/>
              <pc:sldMasterMk cId="430657063" sldId="2147483660"/>
              <pc:sldLayoutMk cId="3755541045" sldId="2147483694"/>
              <ac:grpSpMk id="88" creationId="{5966AC04-ABF7-3D79-A025-406AD47D7C7A}"/>
            </ac:grpSpMkLst>
          </pc:grpChg>
          <pc:picChg chg="add del mod">
            <ac:chgData name="Porvari Minna" userId="4963f246-524f-47c5-8ddd-72279ca0029b" providerId="ADAL" clId="{7EB4938C-48AE-43EE-AD3F-AFC5371C31A2}" dt="2024-01-16T13:44:26.702" v="15" actId="478"/>
            <ac:picMkLst>
              <pc:docMk/>
              <pc:sldMasterMk cId="430657063" sldId="2147483660"/>
              <pc:sldLayoutMk cId="3755541045" sldId="2147483694"/>
              <ac:picMk id="3" creationId="{B98292D1-FE5E-20DC-C96A-8F699F14A031}"/>
            </ac:picMkLst>
          </pc:picChg>
          <pc:picChg chg="mod">
            <ac:chgData name="Porvari Minna" userId="4963f246-524f-47c5-8ddd-72279ca0029b" providerId="ADAL" clId="{7EB4938C-48AE-43EE-AD3F-AFC5371C31A2}" dt="2024-01-16T13:45:14.265" v="16" actId="14826"/>
            <ac:picMkLst>
              <pc:docMk/>
              <pc:sldMasterMk cId="430657063" sldId="2147483660"/>
              <pc:sldLayoutMk cId="3755541045" sldId="2147483694"/>
              <ac:picMk id="90" creationId="{68886DE2-822F-37B7-BC90-F8DFB6EFB061}"/>
            </ac:picMkLst>
          </pc:picChg>
        </pc:sldLayoutChg>
        <pc:sldLayoutChg chg="modSp">
          <pc:chgData name="Porvari Minna" userId="4963f246-524f-47c5-8ddd-72279ca0029b" providerId="ADAL" clId="{7EB4938C-48AE-43EE-AD3F-AFC5371C31A2}" dt="2024-01-16T13:45:35.485" v="18" actId="14826"/>
          <pc:sldLayoutMkLst>
            <pc:docMk/>
            <pc:sldMasterMk cId="430657063" sldId="2147483660"/>
            <pc:sldLayoutMk cId="3819293862" sldId="2147483736"/>
          </pc:sldLayoutMkLst>
          <pc:spChg chg="mod">
            <ac:chgData name="Porvari Minna" userId="4963f246-524f-47c5-8ddd-72279ca0029b" providerId="ADAL" clId="{7EB4938C-48AE-43EE-AD3F-AFC5371C31A2}" dt="2024-01-16T13:45:35.485" v="18" actId="14826"/>
            <ac:spMkLst>
              <pc:docMk/>
              <pc:sldMasterMk cId="430657063" sldId="2147483660"/>
              <pc:sldLayoutMk cId="3819293862" sldId="2147483736"/>
              <ac:spMk id="13" creationId="{A3FCE430-8697-AD45-9630-7F3B0A0F05BB}"/>
            </ac:spMkLst>
          </pc:spChg>
          <pc:grpChg chg="mod">
            <ac:chgData name="Porvari Minna" userId="4963f246-524f-47c5-8ddd-72279ca0029b" providerId="ADAL" clId="{7EB4938C-48AE-43EE-AD3F-AFC5371C31A2}" dt="2024-01-16T13:45:35.485" v="18" actId="14826"/>
            <ac:grpSpMkLst>
              <pc:docMk/>
              <pc:sldMasterMk cId="430657063" sldId="2147483660"/>
              <pc:sldLayoutMk cId="3819293862" sldId="2147483736"/>
              <ac:grpSpMk id="12" creationId="{05398525-D007-B046-86E8-5EF3BD68C53F}"/>
            </ac:grpSpMkLst>
          </pc:grpChg>
          <pc:picChg chg="mod">
            <ac:chgData name="Porvari Minna" userId="4963f246-524f-47c5-8ddd-72279ca0029b" providerId="ADAL" clId="{7EB4938C-48AE-43EE-AD3F-AFC5371C31A2}" dt="2024-01-16T13:45:35.485" v="18" actId="14826"/>
            <ac:picMkLst>
              <pc:docMk/>
              <pc:sldMasterMk cId="430657063" sldId="2147483660"/>
              <pc:sldLayoutMk cId="3819293862" sldId="2147483736"/>
              <ac:picMk id="14" creationId="{D62B06D4-BE0E-3F41-801B-DF6CD0A7F7BB}"/>
            </ac:picMkLst>
          </pc:picChg>
        </pc:sldLayoutChg>
        <pc:sldLayoutChg chg="modSp">
          <pc:chgData name="Porvari Minna" userId="4963f246-524f-47c5-8ddd-72279ca0029b" providerId="ADAL" clId="{7EB4938C-48AE-43EE-AD3F-AFC5371C31A2}" dt="2024-01-16T13:45:25.933" v="17" actId="14826"/>
          <pc:sldLayoutMkLst>
            <pc:docMk/>
            <pc:sldMasterMk cId="430657063" sldId="2147483660"/>
            <pc:sldLayoutMk cId="2813297319" sldId="2147483737"/>
          </pc:sldLayoutMkLst>
          <pc:spChg chg="mod">
            <ac:chgData name="Porvari Minna" userId="4963f246-524f-47c5-8ddd-72279ca0029b" providerId="ADAL" clId="{7EB4938C-48AE-43EE-AD3F-AFC5371C31A2}" dt="2024-01-16T13:45:25.933" v="17" actId="14826"/>
            <ac:spMkLst>
              <pc:docMk/>
              <pc:sldMasterMk cId="430657063" sldId="2147483660"/>
              <pc:sldLayoutMk cId="2813297319" sldId="2147483737"/>
              <ac:spMk id="89" creationId="{0F2C1EEC-5999-06D3-B0AF-1C937227D7CC}"/>
            </ac:spMkLst>
          </pc:spChg>
          <pc:grpChg chg="mod">
            <ac:chgData name="Porvari Minna" userId="4963f246-524f-47c5-8ddd-72279ca0029b" providerId="ADAL" clId="{7EB4938C-48AE-43EE-AD3F-AFC5371C31A2}" dt="2024-01-16T13:45:25.933" v="17" actId="14826"/>
            <ac:grpSpMkLst>
              <pc:docMk/>
              <pc:sldMasterMk cId="430657063" sldId="2147483660"/>
              <pc:sldLayoutMk cId="2813297319" sldId="2147483737"/>
              <ac:grpSpMk id="88" creationId="{5966AC04-ABF7-3D79-A025-406AD47D7C7A}"/>
            </ac:grpSpMkLst>
          </pc:grpChg>
          <pc:picChg chg="mod">
            <ac:chgData name="Porvari Minna" userId="4963f246-524f-47c5-8ddd-72279ca0029b" providerId="ADAL" clId="{7EB4938C-48AE-43EE-AD3F-AFC5371C31A2}" dt="2024-01-16T13:45:25.933" v="17" actId="14826"/>
            <ac:picMkLst>
              <pc:docMk/>
              <pc:sldMasterMk cId="430657063" sldId="2147483660"/>
              <pc:sldLayoutMk cId="2813297319" sldId="2147483737"/>
              <ac:picMk id="90" creationId="{68886DE2-822F-37B7-BC90-F8DFB6EFB061}"/>
            </ac:picMkLst>
          </pc:picChg>
        </pc:sldLayoutChg>
      </pc:sldMasterChg>
    </pc:docChg>
  </pc:docChgLst>
  <pc:docChgLst>
    <pc:chgData name="Porvari Minna" userId="4963f246-524f-47c5-8ddd-72279ca0029b" providerId="ADAL" clId="{3AE632C9-CF75-46DF-853C-7780775881E5}"/>
    <pc:docChg chg="undo custSel addSld delSld modSld sldOrd">
      <pc:chgData name="Porvari Minna" userId="4963f246-524f-47c5-8ddd-72279ca0029b" providerId="ADAL" clId="{3AE632C9-CF75-46DF-853C-7780775881E5}" dt="2023-09-21T11:30:13.304" v="633" actId="113"/>
      <pc:docMkLst>
        <pc:docMk/>
      </pc:docMkLst>
      <pc:sldChg chg="modSp mod">
        <pc:chgData name="Porvari Minna" userId="4963f246-524f-47c5-8ddd-72279ca0029b" providerId="ADAL" clId="{3AE632C9-CF75-46DF-853C-7780775881E5}" dt="2023-09-21T11:16:14.318" v="324" actId="14100"/>
        <pc:sldMkLst>
          <pc:docMk/>
          <pc:sldMk cId="3996798459" sldId="668"/>
        </pc:sldMkLst>
        <pc:spChg chg="mod">
          <ac:chgData name="Porvari Minna" userId="4963f246-524f-47c5-8ddd-72279ca0029b" providerId="ADAL" clId="{3AE632C9-CF75-46DF-853C-7780775881E5}" dt="2023-09-21T11:16:14.318" v="324" actId="14100"/>
          <ac:spMkLst>
            <pc:docMk/>
            <pc:sldMk cId="3996798459" sldId="668"/>
            <ac:spMk id="10" creationId="{F8251304-71BA-DB4B-935B-6BA8C2444400}"/>
          </ac:spMkLst>
        </pc:spChg>
      </pc:sldChg>
      <pc:sldChg chg="ord">
        <pc:chgData name="Porvari Minna" userId="4963f246-524f-47c5-8ddd-72279ca0029b" providerId="ADAL" clId="{3AE632C9-CF75-46DF-853C-7780775881E5}" dt="2023-09-21T11:23:38.500" v="456"/>
        <pc:sldMkLst>
          <pc:docMk/>
          <pc:sldMk cId="2924682848" sldId="678"/>
        </pc:sldMkLst>
      </pc:sldChg>
      <pc:sldChg chg="modSp mod">
        <pc:chgData name="Porvari Minna" userId="4963f246-524f-47c5-8ddd-72279ca0029b" providerId="ADAL" clId="{3AE632C9-CF75-46DF-853C-7780775881E5}" dt="2023-09-21T11:22:00.104" v="411" actId="20577"/>
        <pc:sldMkLst>
          <pc:docMk/>
          <pc:sldMk cId="4010686532" sldId="681"/>
        </pc:sldMkLst>
        <pc:spChg chg="mod">
          <ac:chgData name="Porvari Minna" userId="4963f246-524f-47c5-8ddd-72279ca0029b" providerId="ADAL" clId="{3AE632C9-CF75-46DF-853C-7780775881E5}" dt="2023-09-21T11:19:54.544" v="392" actId="20577"/>
          <ac:spMkLst>
            <pc:docMk/>
            <pc:sldMk cId="4010686532" sldId="681"/>
            <ac:spMk id="3" creationId="{553940CC-05F1-4EF6-3CFE-103B11270AB2}"/>
          </ac:spMkLst>
        </pc:spChg>
        <pc:spChg chg="mod">
          <ac:chgData name="Porvari Minna" userId="4963f246-524f-47c5-8ddd-72279ca0029b" providerId="ADAL" clId="{3AE632C9-CF75-46DF-853C-7780775881E5}" dt="2023-09-21T11:21:51.523" v="405" actId="20577"/>
          <ac:spMkLst>
            <pc:docMk/>
            <pc:sldMk cId="4010686532" sldId="681"/>
            <ac:spMk id="11" creationId="{24ED337C-F64E-DA49-AD56-28A14BCEEFB2}"/>
          </ac:spMkLst>
        </pc:spChg>
        <pc:spChg chg="mod">
          <ac:chgData name="Porvari Minna" userId="4963f246-524f-47c5-8ddd-72279ca0029b" providerId="ADAL" clId="{3AE632C9-CF75-46DF-853C-7780775881E5}" dt="2023-09-21T11:21:57.519" v="409" actId="20577"/>
          <ac:spMkLst>
            <pc:docMk/>
            <pc:sldMk cId="4010686532" sldId="681"/>
            <ac:spMk id="15" creationId="{A3B016CE-DAB6-9640-B44D-A78DE1197BA2}"/>
          </ac:spMkLst>
        </pc:spChg>
        <pc:spChg chg="mod">
          <ac:chgData name="Porvari Minna" userId="4963f246-524f-47c5-8ddd-72279ca0029b" providerId="ADAL" clId="{3AE632C9-CF75-46DF-853C-7780775881E5}" dt="2023-09-21T11:22:00.104" v="411" actId="20577"/>
          <ac:spMkLst>
            <pc:docMk/>
            <pc:sldMk cId="4010686532" sldId="681"/>
            <ac:spMk id="17" creationId="{EF33781D-C6EB-6446-9C85-FB2000012C60}"/>
          </ac:spMkLst>
        </pc:spChg>
      </pc:sldChg>
      <pc:sldChg chg="modSp mod">
        <pc:chgData name="Porvari Minna" userId="4963f246-524f-47c5-8ddd-72279ca0029b" providerId="ADAL" clId="{3AE632C9-CF75-46DF-853C-7780775881E5}" dt="2023-09-21T11:20:04.886" v="393" actId="242"/>
        <pc:sldMkLst>
          <pc:docMk/>
          <pc:sldMk cId="3218203755" sldId="682"/>
        </pc:sldMkLst>
        <pc:spChg chg="mod">
          <ac:chgData name="Porvari Minna" userId="4963f246-524f-47c5-8ddd-72279ca0029b" providerId="ADAL" clId="{3AE632C9-CF75-46DF-853C-7780775881E5}" dt="2023-09-21T11:20:04.886" v="393" actId="242"/>
          <ac:spMkLst>
            <pc:docMk/>
            <pc:sldMk cId="3218203755" sldId="682"/>
            <ac:spMk id="12" creationId="{EA701505-57B6-7A45-B68E-0C04614F51C7}"/>
          </ac:spMkLst>
        </pc:spChg>
      </pc:sldChg>
      <pc:sldChg chg="modSp">
        <pc:chgData name="Porvari Minna" userId="4963f246-524f-47c5-8ddd-72279ca0029b" providerId="ADAL" clId="{3AE632C9-CF75-46DF-853C-7780775881E5}" dt="2023-09-21T11:20:12.010" v="394"/>
        <pc:sldMkLst>
          <pc:docMk/>
          <pc:sldMk cId="928554424" sldId="687"/>
        </pc:sldMkLst>
        <pc:spChg chg="mod">
          <ac:chgData name="Porvari Minna" userId="4963f246-524f-47c5-8ddd-72279ca0029b" providerId="ADAL" clId="{3AE632C9-CF75-46DF-853C-7780775881E5}" dt="2023-09-21T11:20:12.010" v="394"/>
          <ac:spMkLst>
            <pc:docMk/>
            <pc:sldMk cId="928554424" sldId="687"/>
            <ac:spMk id="12" creationId="{EA701505-57B6-7A45-B68E-0C04614F51C7}"/>
          </ac:spMkLst>
        </pc:spChg>
      </pc:sldChg>
      <pc:sldChg chg="modSp">
        <pc:chgData name="Porvari Minna" userId="4963f246-524f-47c5-8ddd-72279ca0029b" providerId="ADAL" clId="{3AE632C9-CF75-46DF-853C-7780775881E5}" dt="2023-09-21T11:20:19.735" v="395"/>
        <pc:sldMkLst>
          <pc:docMk/>
          <pc:sldMk cId="3781511162" sldId="690"/>
        </pc:sldMkLst>
        <pc:spChg chg="mod">
          <ac:chgData name="Porvari Minna" userId="4963f246-524f-47c5-8ddd-72279ca0029b" providerId="ADAL" clId="{3AE632C9-CF75-46DF-853C-7780775881E5}" dt="2023-09-21T11:20:19.735" v="395"/>
          <ac:spMkLst>
            <pc:docMk/>
            <pc:sldMk cId="3781511162" sldId="690"/>
            <ac:spMk id="4" creationId="{FD671CFF-7D2A-06D2-7D34-EADA26EF8C58}"/>
          </ac:spMkLst>
        </pc:spChg>
      </pc:sldChg>
      <pc:sldChg chg="modSp">
        <pc:chgData name="Porvari Minna" userId="4963f246-524f-47c5-8ddd-72279ca0029b" providerId="ADAL" clId="{3AE632C9-CF75-46DF-853C-7780775881E5}" dt="2023-09-21T11:20:25.024" v="396"/>
        <pc:sldMkLst>
          <pc:docMk/>
          <pc:sldMk cId="221523562" sldId="691"/>
        </pc:sldMkLst>
        <pc:spChg chg="mod">
          <ac:chgData name="Porvari Minna" userId="4963f246-524f-47c5-8ddd-72279ca0029b" providerId="ADAL" clId="{3AE632C9-CF75-46DF-853C-7780775881E5}" dt="2023-09-21T11:20:25.024" v="396"/>
          <ac:spMkLst>
            <pc:docMk/>
            <pc:sldMk cId="221523562" sldId="691"/>
            <ac:spMk id="4" creationId="{FD671CFF-7D2A-06D2-7D34-EADA26EF8C58}"/>
          </ac:spMkLst>
        </pc:spChg>
      </pc:sldChg>
      <pc:sldChg chg="modSp">
        <pc:chgData name="Porvari Minna" userId="4963f246-524f-47c5-8ddd-72279ca0029b" providerId="ADAL" clId="{3AE632C9-CF75-46DF-853C-7780775881E5}" dt="2023-09-21T11:20:30.083" v="397"/>
        <pc:sldMkLst>
          <pc:docMk/>
          <pc:sldMk cId="516631738" sldId="692"/>
        </pc:sldMkLst>
        <pc:spChg chg="mod">
          <ac:chgData name="Porvari Minna" userId="4963f246-524f-47c5-8ddd-72279ca0029b" providerId="ADAL" clId="{3AE632C9-CF75-46DF-853C-7780775881E5}" dt="2023-09-21T11:20:30.083" v="397"/>
          <ac:spMkLst>
            <pc:docMk/>
            <pc:sldMk cId="516631738" sldId="692"/>
            <ac:spMk id="4" creationId="{FD671CFF-7D2A-06D2-7D34-EADA26EF8C58}"/>
          </ac:spMkLst>
        </pc:spChg>
      </pc:sldChg>
      <pc:sldChg chg="modSp mod">
        <pc:chgData name="Porvari Minna" userId="4963f246-524f-47c5-8ddd-72279ca0029b" providerId="ADAL" clId="{3AE632C9-CF75-46DF-853C-7780775881E5}" dt="2023-09-21T11:28:52.639" v="585" actId="20577"/>
        <pc:sldMkLst>
          <pc:docMk/>
          <pc:sldMk cId="169141176" sldId="699"/>
        </pc:sldMkLst>
        <pc:spChg chg="mod">
          <ac:chgData name="Porvari Minna" userId="4963f246-524f-47c5-8ddd-72279ca0029b" providerId="ADAL" clId="{3AE632C9-CF75-46DF-853C-7780775881E5}" dt="2023-09-21T11:28:52.639" v="585" actId="20577"/>
          <ac:spMkLst>
            <pc:docMk/>
            <pc:sldMk cId="169141176" sldId="699"/>
            <ac:spMk id="3" creationId="{35AC186C-5DE3-6542-A610-70101C6B0F93}"/>
          </ac:spMkLst>
        </pc:spChg>
      </pc:sldChg>
      <pc:sldChg chg="modSp mod">
        <pc:chgData name="Porvari Minna" userId="4963f246-524f-47c5-8ddd-72279ca0029b" providerId="ADAL" clId="{3AE632C9-CF75-46DF-853C-7780775881E5}" dt="2023-09-21T11:17:43.608" v="347" actId="6549"/>
        <pc:sldMkLst>
          <pc:docMk/>
          <pc:sldMk cId="2943638989" sldId="712"/>
        </pc:sldMkLst>
        <pc:spChg chg="mod">
          <ac:chgData name="Porvari Minna" userId="4963f246-524f-47c5-8ddd-72279ca0029b" providerId="ADAL" clId="{3AE632C9-CF75-46DF-853C-7780775881E5}" dt="2023-09-21T11:17:43.608" v="347" actId="6549"/>
          <ac:spMkLst>
            <pc:docMk/>
            <pc:sldMk cId="2943638989" sldId="712"/>
            <ac:spMk id="16" creationId="{72266163-18C1-DC66-34A4-440382C4071A}"/>
          </ac:spMkLst>
        </pc:spChg>
      </pc:sldChg>
      <pc:sldChg chg="del ord">
        <pc:chgData name="Porvari Minna" userId="4963f246-524f-47c5-8ddd-72279ca0029b" providerId="ADAL" clId="{3AE632C9-CF75-46DF-853C-7780775881E5}" dt="2023-09-21T11:28:32.952" v="577" actId="2696"/>
        <pc:sldMkLst>
          <pc:docMk/>
          <pc:sldMk cId="3124105646" sldId="713"/>
        </pc:sldMkLst>
      </pc:sldChg>
      <pc:sldChg chg="add ord">
        <pc:chgData name="Porvari Minna" userId="4963f246-524f-47c5-8ddd-72279ca0029b" providerId="ADAL" clId="{3AE632C9-CF75-46DF-853C-7780775881E5}" dt="2023-09-21T11:28:53.909" v="587"/>
        <pc:sldMkLst>
          <pc:docMk/>
          <pc:sldMk cId="3508405340" sldId="713"/>
        </pc:sldMkLst>
      </pc:sldChg>
      <pc:sldChg chg="modSp mod">
        <pc:chgData name="Porvari Minna" userId="4963f246-524f-47c5-8ddd-72279ca0029b" providerId="ADAL" clId="{3AE632C9-CF75-46DF-853C-7780775881E5}" dt="2023-09-21T11:17:31.830" v="345" actId="20577"/>
        <pc:sldMkLst>
          <pc:docMk/>
          <pc:sldMk cId="3692600560" sldId="714"/>
        </pc:sldMkLst>
        <pc:spChg chg="mod">
          <ac:chgData name="Porvari Minna" userId="4963f246-524f-47c5-8ddd-72279ca0029b" providerId="ADAL" clId="{3AE632C9-CF75-46DF-853C-7780775881E5}" dt="2023-09-21T11:17:31.830" v="345" actId="20577"/>
          <ac:spMkLst>
            <pc:docMk/>
            <pc:sldMk cId="3692600560" sldId="714"/>
            <ac:spMk id="3" creationId="{35AC186C-5DE3-6542-A610-70101C6B0F93}"/>
          </ac:spMkLst>
        </pc:spChg>
      </pc:sldChg>
      <pc:sldChg chg="modSp mod">
        <pc:chgData name="Porvari Minna" userId="4963f246-524f-47c5-8ddd-72279ca0029b" providerId="ADAL" clId="{3AE632C9-CF75-46DF-853C-7780775881E5}" dt="2023-09-21T11:18:06.014" v="365" actId="207"/>
        <pc:sldMkLst>
          <pc:docMk/>
          <pc:sldMk cId="4284310081" sldId="715"/>
        </pc:sldMkLst>
        <pc:spChg chg="mod">
          <ac:chgData name="Porvari Minna" userId="4963f246-524f-47c5-8ddd-72279ca0029b" providerId="ADAL" clId="{3AE632C9-CF75-46DF-853C-7780775881E5}" dt="2023-09-21T11:18:06.014" v="365" actId="207"/>
          <ac:spMkLst>
            <pc:docMk/>
            <pc:sldMk cId="4284310081" sldId="715"/>
            <ac:spMk id="16" creationId="{72266163-18C1-DC66-34A4-440382C4071A}"/>
          </ac:spMkLst>
        </pc:spChg>
      </pc:sldChg>
      <pc:sldChg chg="modSp mod">
        <pc:chgData name="Porvari Minna" userId="4963f246-524f-47c5-8ddd-72279ca0029b" providerId="ADAL" clId="{3AE632C9-CF75-46DF-853C-7780775881E5}" dt="2023-09-21T11:18:22.154" v="366" actId="207"/>
        <pc:sldMkLst>
          <pc:docMk/>
          <pc:sldMk cId="1300278029" sldId="717"/>
        </pc:sldMkLst>
        <pc:spChg chg="mod">
          <ac:chgData name="Porvari Minna" userId="4963f246-524f-47c5-8ddd-72279ca0029b" providerId="ADAL" clId="{3AE632C9-CF75-46DF-853C-7780775881E5}" dt="2023-09-21T11:18:22.154" v="366" actId="207"/>
          <ac:spMkLst>
            <pc:docMk/>
            <pc:sldMk cId="1300278029" sldId="717"/>
            <ac:spMk id="10" creationId="{D6610CA2-A6FB-6245-E946-9FFDEC6848DF}"/>
          </ac:spMkLst>
        </pc:spChg>
      </pc:sldChg>
      <pc:sldChg chg="modSp mod">
        <pc:chgData name="Porvari Minna" userId="4963f246-524f-47c5-8ddd-72279ca0029b" providerId="ADAL" clId="{3AE632C9-CF75-46DF-853C-7780775881E5}" dt="2023-09-21T11:18:50.690" v="367" actId="207"/>
        <pc:sldMkLst>
          <pc:docMk/>
          <pc:sldMk cId="2752084591" sldId="4311"/>
        </pc:sldMkLst>
        <pc:spChg chg="mod">
          <ac:chgData name="Porvari Minna" userId="4963f246-524f-47c5-8ddd-72279ca0029b" providerId="ADAL" clId="{3AE632C9-CF75-46DF-853C-7780775881E5}" dt="2023-09-21T11:18:50.690" v="367" actId="207"/>
          <ac:spMkLst>
            <pc:docMk/>
            <pc:sldMk cId="2752084591" sldId="4311"/>
            <ac:spMk id="7" creationId="{E9AF4C7C-99F7-2760-0874-862927A9B0AC}"/>
          </ac:spMkLst>
        </pc:spChg>
      </pc:sldChg>
      <pc:sldChg chg="modSp mod">
        <pc:chgData name="Porvari Minna" userId="4963f246-524f-47c5-8ddd-72279ca0029b" providerId="ADAL" clId="{3AE632C9-CF75-46DF-853C-7780775881E5}" dt="2023-09-21T11:19:47.182" v="380" actId="20577"/>
        <pc:sldMkLst>
          <pc:docMk/>
          <pc:sldMk cId="3327092643" sldId="4315"/>
        </pc:sldMkLst>
        <pc:spChg chg="mod">
          <ac:chgData name="Porvari Minna" userId="4963f246-524f-47c5-8ddd-72279ca0029b" providerId="ADAL" clId="{3AE632C9-CF75-46DF-853C-7780775881E5}" dt="2023-09-21T11:19:47.182" v="380" actId="20577"/>
          <ac:spMkLst>
            <pc:docMk/>
            <pc:sldMk cId="3327092643" sldId="4315"/>
            <ac:spMk id="4" creationId="{FD671CFF-7D2A-06D2-7D34-EADA26EF8C58}"/>
          </ac:spMkLst>
        </pc:spChg>
      </pc:sldChg>
      <pc:sldChg chg="modSp add mod">
        <pc:chgData name="Porvari Minna" userId="4963f246-524f-47c5-8ddd-72279ca0029b" providerId="ADAL" clId="{3AE632C9-CF75-46DF-853C-7780775881E5}" dt="2023-09-21T11:30:13.304" v="633" actId="113"/>
        <pc:sldMkLst>
          <pc:docMk/>
          <pc:sldMk cId="4041321312" sldId="4318"/>
        </pc:sldMkLst>
        <pc:spChg chg="mod">
          <ac:chgData name="Porvari Minna" userId="4963f246-524f-47c5-8ddd-72279ca0029b" providerId="ADAL" clId="{3AE632C9-CF75-46DF-853C-7780775881E5}" dt="2023-09-21T11:30:13.304" v="633" actId="113"/>
          <ac:spMkLst>
            <pc:docMk/>
            <pc:sldMk cId="4041321312" sldId="4318"/>
            <ac:spMk id="3" creationId="{35AC186C-5DE3-6542-A610-70101C6B0F93}"/>
          </ac:spMkLst>
        </pc:spChg>
      </pc:sldChg>
    </pc:docChg>
  </pc:docChgLst>
  <pc:docChgLst>
    <pc:chgData name="Porvari Minna" userId="4963f246-524f-47c5-8ddd-72279ca0029b" providerId="ADAL" clId="{08D68766-595D-4430-A1AF-0E11DF1917F4}"/>
    <pc:docChg chg="undo custSel modSld">
      <pc:chgData name="Porvari Minna" userId="4963f246-524f-47c5-8ddd-72279ca0029b" providerId="ADAL" clId="{08D68766-595D-4430-A1AF-0E11DF1917F4}" dt="2023-10-09T12:18:29.306" v="4313" actId="20577"/>
      <pc:docMkLst>
        <pc:docMk/>
      </pc:docMkLst>
      <pc:sldChg chg="modSp mod">
        <pc:chgData name="Porvari Minna" userId="4963f246-524f-47c5-8ddd-72279ca0029b" providerId="ADAL" clId="{08D68766-595D-4430-A1AF-0E11DF1917F4}" dt="2023-10-05T09:30:05.796" v="661" actId="20577"/>
        <pc:sldMkLst>
          <pc:docMk/>
          <pc:sldMk cId="3996798459" sldId="668"/>
        </pc:sldMkLst>
        <pc:spChg chg="mod">
          <ac:chgData name="Porvari Minna" userId="4963f246-524f-47c5-8ddd-72279ca0029b" providerId="ADAL" clId="{08D68766-595D-4430-A1AF-0E11DF1917F4}" dt="2023-10-05T09:26:14.782" v="301" actId="20577"/>
          <ac:spMkLst>
            <pc:docMk/>
            <pc:sldMk cId="3996798459" sldId="668"/>
            <ac:spMk id="8" creationId="{425817A8-4434-7A42-8FDC-D5DBA4F4E62B}"/>
          </ac:spMkLst>
        </pc:spChg>
        <pc:spChg chg="mod">
          <ac:chgData name="Porvari Minna" userId="4963f246-524f-47c5-8ddd-72279ca0029b" providerId="ADAL" clId="{08D68766-595D-4430-A1AF-0E11DF1917F4}" dt="2023-10-05T09:30:05.796" v="661" actId="20577"/>
          <ac:spMkLst>
            <pc:docMk/>
            <pc:sldMk cId="3996798459" sldId="668"/>
            <ac:spMk id="10" creationId="{F8251304-71BA-DB4B-935B-6BA8C2444400}"/>
          </ac:spMkLst>
        </pc:spChg>
      </pc:sldChg>
      <pc:sldChg chg="modSp mod">
        <pc:chgData name="Porvari Minna" userId="4963f246-524f-47c5-8ddd-72279ca0029b" providerId="ADAL" clId="{08D68766-595D-4430-A1AF-0E11DF1917F4}" dt="2023-10-05T09:23:48.208" v="30" actId="20577"/>
        <pc:sldMkLst>
          <pc:docMk/>
          <pc:sldMk cId="1836906234" sldId="680"/>
        </pc:sldMkLst>
        <pc:spChg chg="mod">
          <ac:chgData name="Porvari Minna" userId="4963f246-524f-47c5-8ddd-72279ca0029b" providerId="ADAL" clId="{08D68766-595D-4430-A1AF-0E11DF1917F4}" dt="2023-10-05T09:23:48.208" v="30" actId="20577"/>
          <ac:spMkLst>
            <pc:docMk/>
            <pc:sldMk cId="1836906234" sldId="680"/>
            <ac:spMk id="4" creationId="{EBC8E6E1-EEDA-FF4C-23E3-0A3F1729A52A}"/>
          </ac:spMkLst>
        </pc:spChg>
        <pc:spChg chg="mod">
          <ac:chgData name="Porvari Minna" userId="4963f246-524f-47c5-8ddd-72279ca0029b" providerId="ADAL" clId="{08D68766-595D-4430-A1AF-0E11DF1917F4}" dt="2023-10-05T09:23:45.272" v="27" actId="20577"/>
          <ac:spMkLst>
            <pc:docMk/>
            <pc:sldMk cId="1836906234" sldId="680"/>
            <ac:spMk id="9" creationId="{D2AFE743-6C40-DB4C-8CF5-092E62157340}"/>
          </ac:spMkLst>
        </pc:spChg>
      </pc:sldChg>
      <pc:sldChg chg="modSp mod">
        <pc:chgData name="Porvari Minna" userId="4963f246-524f-47c5-8ddd-72279ca0029b" providerId="ADAL" clId="{08D68766-595D-4430-A1AF-0E11DF1917F4}" dt="2023-10-05T09:25:41.601" v="274" actId="20577"/>
        <pc:sldMkLst>
          <pc:docMk/>
          <pc:sldMk cId="4010686532" sldId="681"/>
        </pc:sldMkLst>
        <pc:spChg chg="mod">
          <ac:chgData name="Porvari Minna" userId="4963f246-524f-47c5-8ddd-72279ca0029b" providerId="ADAL" clId="{08D68766-595D-4430-A1AF-0E11DF1917F4}" dt="2023-10-05T09:25:41.601" v="274" actId="20577"/>
          <ac:spMkLst>
            <pc:docMk/>
            <pc:sldMk cId="4010686532" sldId="681"/>
            <ac:spMk id="3" creationId="{553940CC-05F1-4EF6-3CFE-103B11270AB2}"/>
          </ac:spMkLst>
        </pc:spChg>
        <pc:spChg chg="mod">
          <ac:chgData name="Porvari Minna" userId="4963f246-524f-47c5-8ddd-72279ca0029b" providerId="ADAL" clId="{08D68766-595D-4430-A1AF-0E11DF1917F4}" dt="2023-10-05T09:24:59.425" v="178" actId="20577"/>
          <ac:spMkLst>
            <pc:docMk/>
            <pc:sldMk cId="4010686532" sldId="681"/>
            <ac:spMk id="11" creationId="{24ED337C-F64E-DA49-AD56-28A14BCEEFB2}"/>
          </ac:spMkLst>
        </pc:spChg>
        <pc:spChg chg="mod">
          <ac:chgData name="Porvari Minna" userId="4963f246-524f-47c5-8ddd-72279ca0029b" providerId="ADAL" clId="{08D68766-595D-4430-A1AF-0E11DF1917F4}" dt="2023-10-05T09:24:35.457" v="134" actId="20577"/>
          <ac:spMkLst>
            <pc:docMk/>
            <pc:sldMk cId="4010686532" sldId="681"/>
            <ac:spMk id="14" creationId="{67C331F7-5757-6641-9BBF-CD38714CB570}"/>
          </ac:spMkLst>
        </pc:spChg>
        <pc:spChg chg="mod">
          <ac:chgData name="Porvari Minna" userId="4963f246-524f-47c5-8ddd-72279ca0029b" providerId="ADAL" clId="{08D68766-595D-4430-A1AF-0E11DF1917F4}" dt="2023-10-05T09:25:13.690" v="214" actId="20577"/>
          <ac:spMkLst>
            <pc:docMk/>
            <pc:sldMk cId="4010686532" sldId="681"/>
            <ac:spMk id="15" creationId="{A3B016CE-DAB6-9640-B44D-A78DE1197BA2}"/>
          </ac:spMkLst>
        </pc:spChg>
        <pc:spChg chg="mod">
          <ac:chgData name="Porvari Minna" userId="4963f246-524f-47c5-8ddd-72279ca0029b" providerId="ADAL" clId="{08D68766-595D-4430-A1AF-0E11DF1917F4}" dt="2023-10-05T09:25:25.915" v="233" actId="20577"/>
          <ac:spMkLst>
            <pc:docMk/>
            <pc:sldMk cId="4010686532" sldId="681"/>
            <ac:spMk id="17" creationId="{EF33781D-C6EB-6446-9C85-FB2000012C60}"/>
          </ac:spMkLst>
        </pc:spChg>
        <pc:spChg chg="mod">
          <ac:chgData name="Porvari Minna" userId="4963f246-524f-47c5-8ddd-72279ca0029b" providerId="ADAL" clId="{08D68766-595D-4430-A1AF-0E11DF1917F4}" dt="2023-10-05T09:24:28.401" v="100" actId="20577"/>
          <ac:spMkLst>
            <pc:docMk/>
            <pc:sldMk cId="4010686532" sldId="681"/>
            <ac:spMk id="18" creationId="{5BD3EE41-58A4-F347-B487-F6E6A4B2A74A}"/>
          </ac:spMkLst>
        </pc:spChg>
        <pc:spChg chg="mod">
          <ac:chgData name="Porvari Minna" userId="4963f246-524f-47c5-8ddd-72279ca0029b" providerId="ADAL" clId="{08D68766-595D-4430-A1AF-0E11DF1917F4}" dt="2023-10-05T09:25:38.003" v="264" actId="20577"/>
          <ac:spMkLst>
            <pc:docMk/>
            <pc:sldMk cId="4010686532" sldId="681"/>
            <ac:spMk id="20" creationId="{E794E5C9-0EA8-BF47-A0AF-E0B7D9858292}"/>
          </ac:spMkLst>
        </pc:spChg>
        <pc:spChg chg="mod">
          <ac:chgData name="Porvari Minna" userId="4963f246-524f-47c5-8ddd-72279ca0029b" providerId="ADAL" clId="{08D68766-595D-4430-A1AF-0E11DF1917F4}" dt="2023-10-05T09:24:11.873" v="62" actId="20577"/>
          <ac:spMkLst>
            <pc:docMk/>
            <pc:sldMk cId="4010686532" sldId="681"/>
            <ac:spMk id="23" creationId="{2A918B5F-90D1-504A-8107-BD0E2D1B59B1}"/>
          </ac:spMkLst>
        </pc:spChg>
      </pc:sldChg>
      <pc:sldChg chg="modSp mod">
        <pc:chgData name="Porvari Minna" userId="4963f246-524f-47c5-8ddd-72279ca0029b" providerId="ADAL" clId="{08D68766-595D-4430-A1AF-0E11DF1917F4}" dt="2023-10-05T09:30:31.230" v="719" actId="20577"/>
        <pc:sldMkLst>
          <pc:docMk/>
          <pc:sldMk cId="3218203755" sldId="682"/>
        </pc:sldMkLst>
        <pc:spChg chg="mod">
          <ac:chgData name="Porvari Minna" userId="4963f246-524f-47c5-8ddd-72279ca0029b" providerId="ADAL" clId="{08D68766-595D-4430-A1AF-0E11DF1917F4}" dt="2023-10-05T09:30:13.491" v="664" actId="20577"/>
          <ac:spMkLst>
            <pc:docMk/>
            <pc:sldMk cId="3218203755" sldId="682"/>
            <ac:spMk id="11" creationId="{09DE250D-399D-3046-A104-9E1DCF4E2437}"/>
          </ac:spMkLst>
        </pc:spChg>
        <pc:spChg chg="mod">
          <ac:chgData name="Porvari Minna" userId="4963f246-524f-47c5-8ddd-72279ca0029b" providerId="ADAL" clId="{08D68766-595D-4430-A1AF-0E11DF1917F4}" dt="2023-10-05T09:30:31.230" v="719" actId="20577"/>
          <ac:spMkLst>
            <pc:docMk/>
            <pc:sldMk cId="3218203755" sldId="682"/>
            <ac:spMk id="12" creationId="{EA701505-57B6-7A45-B68E-0C04614F51C7}"/>
          </ac:spMkLst>
        </pc:spChg>
      </pc:sldChg>
      <pc:sldChg chg="modSp mod">
        <pc:chgData name="Porvari Minna" userId="4963f246-524f-47c5-8ddd-72279ca0029b" providerId="ADAL" clId="{08D68766-595D-4430-A1AF-0E11DF1917F4}" dt="2023-10-05T10:17:40.968" v="1491" actId="20577"/>
        <pc:sldMkLst>
          <pc:docMk/>
          <pc:sldMk cId="928554424" sldId="687"/>
        </pc:sldMkLst>
        <pc:spChg chg="mod">
          <ac:chgData name="Porvari Minna" userId="4963f246-524f-47c5-8ddd-72279ca0029b" providerId="ADAL" clId="{08D68766-595D-4430-A1AF-0E11DF1917F4}" dt="2023-10-05T10:17:30.473" v="1457" actId="20577"/>
          <ac:spMkLst>
            <pc:docMk/>
            <pc:sldMk cId="928554424" sldId="687"/>
            <ac:spMk id="11" creationId="{09DE250D-399D-3046-A104-9E1DCF4E2437}"/>
          </ac:spMkLst>
        </pc:spChg>
        <pc:spChg chg="mod">
          <ac:chgData name="Porvari Minna" userId="4963f246-524f-47c5-8ddd-72279ca0029b" providerId="ADAL" clId="{08D68766-595D-4430-A1AF-0E11DF1917F4}" dt="2023-10-05T10:17:40.968" v="1491" actId="20577"/>
          <ac:spMkLst>
            <pc:docMk/>
            <pc:sldMk cId="928554424" sldId="687"/>
            <ac:spMk id="12" creationId="{EA701505-57B6-7A45-B68E-0C04614F51C7}"/>
          </ac:spMkLst>
        </pc:spChg>
      </pc:sldChg>
      <pc:sldChg chg="modSp mod">
        <pc:chgData name="Porvari Minna" userId="4963f246-524f-47c5-8ddd-72279ca0029b" providerId="ADAL" clId="{08D68766-595D-4430-A1AF-0E11DF1917F4}" dt="2023-10-05T12:26:32.071" v="2311"/>
        <pc:sldMkLst>
          <pc:docMk/>
          <pc:sldMk cId="1080694292" sldId="688"/>
        </pc:sldMkLst>
        <pc:spChg chg="mod">
          <ac:chgData name="Porvari Minna" userId="4963f246-524f-47c5-8ddd-72279ca0029b" providerId="ADAL" clId="{08D68766-595D-4430-A1AF-0E11DF1917F4}" dt="2023-10-05T12:26:17.827" v="2307" actId="20577"/>
          <ac:spMkLst>
            <pc:docMk/>
            <pc:sldMk cId="1080694292" sldId="688"/>
            <ac:spMk id="11" creationId="{09DE250D-399D-3046-A104-9E1DCF4E2437}"/>
          </ac:spMkLst>
        </pc:spChg>
        <pc:spChg chg="mod">
          <ac:chgData name="Porvari Minna" userId="4963f246-524f-47c5-8ddd-72279ca0029b" providerId="ADAL" clId="{08D68766-595D-4430-A1AF-0E11DF1917F4}" dt="2023-10-05T12:26:32.071" v="2311"/>
          <ac:spMkLst>
            <pc:docMk/>
            <pc:sldMk cId="1080694292" sldId="688"/>
            <ac:spMk id="12" creationId="{EA701505-57B6-7A45-B68E-0C04614F51C7}"/>
          </ac:spMkLst>
        </pc:spChg>
      </pc:sldChg>
      <pc:sldChg chg="modSp mod">
        <pc:chgData name="Porvari Minna" userId="4963f246-524f-47c5-8ddd-72279ca0029b" providerId="ADAL" clId="{08D68766-595D-4430-A1AF-0E11DF1917F4}" dt="2023-10-05T09:34:25.653" v="888" actId="20577"/>
        <pc:sldMkLst>
          <pc:docMk/>
          <pc:sldMk cId="3578671677" sldId="689"/>
        </pc:sldMkLst>
        <pc:spChg chg="mod">
          <ac:chgData name="Porvari Minna" userId="4963f246-524f-47c5-8ddd-72279ca0029b" providerId="ADAL" clId="{08D68766-595D-4430-A1AF-0E11DF1917F4}" dt="2023-10-05T09:30:40.643" v="756" actId="20577"/>
          <ac:spMkLst>
            <pc:docMk/>
            <pc:sldMk cId="3578671677" sldId="689"/>
            <ac:spMk id="2" creationId="{8FA217D6-4AA2-CB4D-9D63-D41980307DD7}"/>
          </ac:spMkLst>
        </pc:spChg>
        <pc:spChg chg="mod">
          <ac:chgData name="Porvari Minna" userId="4963f246-524f-47c5-8ddd-72279ca0029b" providerId="ADAL" clId="{08D68766-595D-4430-A1AF-0E11DF1917F4}" dt="2023-10-05T09:34:25.653" v="888" actId="20577"/>
          <ac:spMkLst>
            <pc:docMk/>
            <pc:sldMk cId="3578671677" sldId="689"/>
            <ac:spMk id="3" creationId="{35AC186C-5DE3-6542-A610-70101C6B0F93}"/>
          </ac:spMkLst>
        </pc:spChg>
      </pc:sldChg>
      <pc:sldChg chg="modSp mod">
        <pc:chgData name="Porvari Minna" userId="4963f246-524f-47c5-8ddd-72279ca0029b" providerId="ADAL" clId="{08D68766-595D-4430-A1AF-0E11DF1917F4}" dt="2023-10-09T10:31:21.166" v="3385" actId="20577"/>
        <pc:sldMkLst>
          <pc:docMk/>
          <pc:sldMk cId="3781511162" sldId="690"/>
        </pc:sldMkLst>
        <pc:spChg chg="mod">
          <ac:chgData name="Porvari Minna" userId="4963f246-524f-47c5-8ddd-72279ca0029b" providerId="ADAL" clId="{08D68766-595D-4430-A1AF-0E11DF1917F4}" dt="2023-10-09T10:30:47.701" v="3336" actId="20577"/>
          <ac:spMkLst>
            <pc:docMk/>
            <pc:sldMk cId="3781511162" sldId="690"/>
            <ac:spMk id="3" creationId="{6525235E-2D59-39F7-C856-89C8A9036FCB}"/>
          </ac:spMkLst>
        </pc:spChg>
        <pc:spChg chg="mod">
          <ac:chgData name="Porvari Minna" userId="4963f246-524f-47c5-8ddd-72279ca0029b" providerId="ADAL" clId="{08D68766-595D-4430-A1AF-0E11DF1917F4}" dt="2023-10-09T10:31:21.166" v="3385" actId="20577"/>
          <ac:spMkLst>
            <pc:docMk/>
            <pc:sldMk cId="3781511162" sldId="690"/>
            <ac:spMk id="4" creationId="{FD671CFF-7D2A-06D2-7D34-EADA26EF8C58}"/>
          </ac:spMkLst>
        </pc:spChg>
      </pc:sldChg>
      <pc:sldChg chg="modSp mod">
        <pc:chgData name="Porvari Minna" userId="4963f246-524f-47c5-8ddd-72279ca0029b" providerId="ADAL" clId="{08D68766-595D-4430-A1AF-0E11DF1917F4}" dt="2023-10-09T10:42:20.162" v="3872" actId="20577"/>
        <pc:sldMkLst>
          <pc:docMk/>
          <pc:sldMk cId="221523562" sldId="691"/>
        </pc:sldMkLst>
        <pc:spChg chg="mod">
          <ac:chgData name="Porvari Minna" userId="4963f246-524f-47c5-8ddd-72279ca0029b" providerId="ADAL" clId="{08D68766-595D-4430-A1AF-0E11DF1917F4}" dt="2023-10-09T10:42:20.162" v="3872" actId="20577"/>
          <ac:spMkLst>
            <pc:docMk/>
            <pc:sldMk cId="221523562" sldId="691"/>
            <ac:spMk id="3" creationId="{6525235E-2D59-39F7-C856-89C8A9036FCB}"/>
          </ac:spMkLst>
        </pc:spChg>
      </pc:sldChg>
      <pc:sldChg chg="modSp mod">
        <pc:chgData name="Porvari Minna" userId="4963f246-524f-47c5-8ddd-72279ca0029b" providerId="ADAL" clId="{08D68766-595D-4430-A1AF-0E11DF1917F4}" dt="2023-10-05T10:43:17.951" v="1903" actId="20577"/>
        <pc:sldMkLst>
          <pc:docMk/>
          <pc:sldMk cId="1699339997" sldId="696"/>
        </pc:sldMkLst>
        <pc:spChg chg="mod">
          <ac:chgData name="Porvari Minna" userId="4963f246-524f-47c5-8ddd-72279ca0029b" providerId="ADAL" clId="{08D68766-595D-4430-A1AF-0E11DF1917F4}" dt="2023-10-05T10:37:46.332" v="1523" actId="20577"/>
          <ac:spMkLst>
            <pc:docMk/>
            <pc:sldMk cId="1699339997" sldId="696"/>
            <ac:spMk id="2" creationId="{8FA217D6-4AA2-CB4D-9D63-D41980307DD7}"/>
          </ac:spMkLst>
        </pc:spChg>
        <pc:spChg chg="mod">
          <ac:chgData name="Porvari Minna" userId="4963f246-524f-47c5-8ddd-72279ca0029b" providerId="ADAL" clId="{08D68766-595D-4430-A1AF-0E11DF1917F4}" dt="2023-10-05T10:43:17.951" v="1903" actId="20577"/>
          <ac:spMkLst>
            <pc:docMk/>
            <pc:sldMk cId="1699339997" sldId="696"/>
            <ac:spMk id="3" creationId="{35AC186C-5DE3-6542-A610-70101C6B0F93}"/>
          </ac:spMkLst>
        </pc:spChg>
      </pc:sldChg>
      <pc:sldChg chg="modSp mod">
        <pc:chgData name="Porvari Minna" userId="4963f246-524f-47c5-8ddd-72279ca0029b" providerId="ADAL" clId="{08D68766-595D-4430-A1AF-0E11DF1917F4}" dt="2023-10-09T10:30:40.526" v="3333" actId="6549"/>
        <pc:sldMkLst>
          <pc:docMk/>
          <pc:sldMk cId="2645038679" sldId="697"/>
        </pc:sldMkLst>
        <pc:spChg chg="mod">
          <ac:chgData name="Porvari Minna" userId="4963f246-524f-47c5-8ddd-72279ca0029b" providerId="ADAL" clId="{08D68766-595D-4430-A1AF-0E11DF1917F4}" dt="2023-10-09T10:30:37.599" v="3330" actId="790"/>
          <ac:spMkLst>
            <pc:docMk/>
            <pc:sldMk cId="2645038679" sldId="697"/>
            <ac:spMk id="2" creationId="{8FA217D6-4AA2-CB4D-9D63-D41980307DD7}"/>
          </ac:spMkLst>
        </pc:spChg>
        <pc:spChg chg="mod">
          <ac:chgData name="Porvari Minna" userId="4963f246-524f-47c5-8ddd-72279ca0029b" providerId="ADAL" clId="{08D68766-595D-4430-A1AF-0E11DF1917F4}" dt="2023-10-09T10:30:40.526" v="3333" actId="6549"/>
          <ac:spMkLst>
            <pc:docMk/>
            <pc:sldMk cId="2645038679" sldId="697"/>
            <ac:spMk id="3" creationId="{35AC186C-5DE3-6542-A610-70101C6B0F93}"/>
          </ac:spMkLst>
        </pc:spChg>
      </pc:sldChg>
      <pc:sldChg chg="modSp mod">
        <pc:chgData name="Porvari Minna" userId="4963f246-524f-47c5-8ddd-72279ca0029b" providerId="ADAL" clId="{08D68766-595D-4430-A1AF-0E11DF1917F4}" dt="2023-10-05T09:38:27.561" v="1044" actId="113"/>
        <pc:sldMkLst>
          <pc:docMk/>
          <pc:sldMk cId="754604784" sldId="707"/>
        </pc:sldMkLst>
        <pc:spChg chg="mod">
          <ac:chgData name="Porvari Minna" userId="4963f246-524f-47c5-8ddd-72279ca0029b" providerId="ADAL" clId="{08D68766-595D-4430-A1AF-0E11DF1917F4}" dt="2023-10-05T09:35:56.695" v="923" actId="20577"/>
          <ac:spMkLst>
            <pc:docMk/>
            <pc:sldMk cId="754604784" sldId="707"/>
            <ac:spMk id="2" creationId="{8FA217D6-4AA2-CB4D-9D63-D41980307DD7}"/>
          </ac:spMkLst>
        </pc:spChg>
        <pc:spChg chg="mod">
          <ac:chgData name="Porvari Minna" userId="4963f246-524f-47c5-8ddd-72279ca0029b" providerId="ADAL" clId="{08D68766-595D-4430-A1AF-0E11DF1917F4}" dt="2023-10-05T09:38:27.561" v="1044" actId="113"/>
          <ac:spMkLst>
            <pc:docMk/>
            <pc:sldMk cId="754604784" sldId="707"/>
            <ac:spMk id="3" creationId="{35AC186C-5DE3-6542-A610-70101C6B0F93}"/>
          </ac:spMkLst>
        </pc:spChg>
      </pc:sldChg>
      <pc:sldChg chg="modSp mod">
        <pc:chgData name="Porvari Minna" userId="4963f246-524f-47c5-8ddd-72279ca0029b" providerId="ADAL" clId="{08D68766-595D-4430-A1AF-0E11DF1917F4}" dt="2023-10-05T10:17:26.825" v="1454" actId="20577"/>
        <pc:sldMkLst>
          <pc:docMk/>
          <pc:sldMk cId="3429239818" sldId="709"/>
        </pc:sldMkLst>
        <pc:spChg chg="mod">
          <ac:chgData name="Porvari Minna" userId="4963f246-524f-47c5-8ddd-72279ca0029b" providerId="ADAL" clId="{08D68766-595D-4430-A1AF-0E11DF1917F4}" dt="2023-10-05T09:42:01.350" v="1172" actId="20577"/>
          <ac:spMkLst>
            <pc:docMk/>
            <pc:sldMk cId="3429239818" sldId="709"/>
            <ac:spMk id="2" creationId="{29E1E920-5DB0-AF04-F5AD-9C48D5CD477C}"/>
          </ac:spMkLst>
        </pc:spChg>
        <pc:spChg chg="mod">
          <ac:chgData name="Porvari Minna" userId="4963f246-524f-47c5-8ddd-72279ca0029b" providerId="ADAL" clId="{08D68766-595D-4430-A1AF-0E11DF1917F4}" dt="2023-10-05T10:16:29.592" v="1443" actId="1076"/>
          <ac:spMkLst>
            <pc:docMk/>
            <pc:sldMk cId="3429239818" sldId="709"/>
            <ac:spMk id="4" creationId="{D708BEF2-F9A8-B695-FB43-D7B7BB8E36B9}"/>
          </ac:spMkLst>
        </pc:spChg>
        <pc:spChg chg="mod">
          <ac:chgData name="Porvari Minna" userId="4963f246-524f-47c5-8ddd-72279ca0029b" providerId="ADAL" clId="{08D68766-595D-4430-A1AF-0E11DF1917F4}" dt="2023-10-05T10:16:21.662" v="1440" actId="1076"/>
          <ac:spMkLst>
            <pc:docMk/>
            <pc:sldMk cId="3429239818" sldId="709"/>
            <ac:spMk id="5" creationId="{1D58AEF5-BD0B-407A-B0E3-C8BDAE8064AB}"/>
          </ac:spMkLst>
        </pc:spChg>
        <pc:spChg chg="mod">
          <ac:chgData name="Porvari Minna" userId="4963f246-524f-47c5-8ddd-72279ca0029b" providerId="ADAL" clId="{08D68766-595D-4430-A1AF-0E11DF1917F4}" dt="2023-10-05T10:16:34.822" v="1444" actId="1076"/>
          <ac:spMkLst>
            <pc:docMk/>
            <pc:sldMk cId="3429239818" sldId="709"/>
            <ac:spMk id="6" creationId="{C5909A24-104C-4F3B-5DA1-DDA74DC0E81A}"/>
          </ac:spMkLst>
        </pc:spChg>
        <pc:spChg chg="mod">
          <ac:chgData name="Porvari Minna" userId="4963f246-524f-47c5-8ddd-72279ca0029b" providerId="ADAL" clId="{08D68766-595D-4430-A1AF-0E11DF1917F4}" dt="2023-10-05T09:42:24.710" v="1178" actId="14100"/>
          <ac:spMkLst>
            <pc:docMk/>
            <pc:sldMk cId="3429239818" sldId="709"/>
            <ac:spMk id="7" creationId="{4796EB54-B5EA-7CCC-5CA6-A55541985509}"/>
          </ac:spMkLst>
        </pc:spChg>
        <pc:spChg chg="mod">
          <ac:chgData name="Porvari Minna" userId="4963f246-524f-47c5-8ddd-72279ca0029b" providerId="ADAL" clId="{08D68766-595D-4430-A1AF-0E11DF1917F4}" dt="2023-10-05T10:17:26.825" v="1454" actId="20577"/>
          <ac:spMkLst>
            <pc:docMk/>
            <pc:sldMk cId="3429239818" sldId="709"/>
            <ac:spMk id="8" creationId="{76E28AD6-98F1-161B-CD1D-3E1B8160D7C8}"/>
          </ac:spMkLst>
        </pc:spChg>
      </pc:sldChg>
      <pc:sldChg chg="modSp mod">
        <pc:chgData name="Porvari Minna" userId="4963f246-524f-47c5-8ddd-72279ca0029b" providerId="ADAL" clId="{08D68766-595D-4430-A1AF-0E11DF1917F4}" dt="2023-10-05T09:41:47.973" v="1132" actId="14100"/>
        <pc:sldMkLst>
          <pc:docMk/>
          <pc:sldMk cId="1404574256" sldId="710"/>
        </pc:sldMkLst>
        <pc:spChg chg="mod">
          <ac:chgData name="Porvari Minna" userId="4963f246-524f-47c5-8ddd-72279ca0029b" providerId="ADAL" clId="{08D68766-595D-4430-A1AF-0E11DF1917F4}" dt="2023-10-05T09:38:19.849" v="1043" actId="404"/>
          <ac:spMkLst>
            <pc:docMk/>
            <pc:sldMk cId="1404574256" sldId="710"/>
            <ac:spMk id="2" creationId="{8FA217D6-4AA2-CB4D-9D63-D41980307DD7}"/>
          </ac:spMkLst>
        </pc:spChg>
        <pc:spChg chg="mod">
          <ac:chgData name="Porvari Minna" userId="4963f246-524f-47c5-8ddd-72279ca0029b" providerId="ADAL" clId="{08D68766-595D-4430-A1AF-0E11DF1917F4}" dt="2023-10-05T09:41:47.973" v="1132" actId="14100"/>
          <ac:spMkLst>
            <pc:docMk/>
            <pc:sldMk cId="1404574256" sldId="710"/>
            <ac:spMk id="3" creationId="{35AC186C-5DE3-6542-A610-70101C6B0F93}"/>
          </ac:spMkLst>
        </pc:spChg>
      </pc:sldChg>
      <pc:sldChg chg="modSp mod">
        <pc:chgData name="Porvari Minna" userId="4963f246-524f-47c5-8ddd-72279ca0029b" providerId="ADAL" clId="{08D68766-595D-4430-A1AF-0E11DF1917F4}" dt="2023-10-05T10:56:23.024" v="2022" actId="20577"/>
        <pc:sldMkLst>
          <pc:docMk/>
          <pc:sldMk cId="3957581848" sldId="711"/>
        </pc:sldMkLst>
        <pc:spChg chg="mod">
          <ac:chgData name="Porvari Minna" userId="4963f246-524f-47c5-8ddd-72279ca0029b" providerId="ADAL" clId="{08D68766-595D-4430-A1AF-0E11DF1917F4}" dt="2023-10-05T10:42:06.401" v="1818" actId="20577"/>
          <ac:spMkLst>
            <pc:docMk/>
            <pc:sldMk cId="3957581848" sldId="711"/>
            <ac:spMk id="6" creationId="{D955B3E9-013F-6D03-5534-027AC8F04CFB}"/>
          </ac:spMkLst>
        </pc:spChg>
        <pc:spChg chg="mod">
          <ac:chgData name="Porvari Minna" userId="4963f246-524f-47c5-8ddd-72279ca0029b" providerId="ADAL" clId="{08D68766-595D-4430-A1AF-0E11DF1917F4}" dt="2023-10-05T10:56:23.024" v="2022" actId="20577"/>
          <ac:spMkLst>
            <pc:docMk/>
            <pc:sldMk cId="3957581848" sldId="711"/>
            <ac:spMk id="7" creationId="{F7C3C4EB-3AB0-2C49-8636-27C9D34E4D94}"/>
          </ac:spMkLst>
        </pc:spChg>
      </pc:sldChg>
      <pc:sldChg chg="modSp mod">
        <pc:chgData name="Porvari Minna" userId="4963f246-524f-47c5-8ddd-72279ca0029b" providerId="ADAL" clId="{08D68766-595D-4430-A1AF-0E11DF1917F4}" dt="2023-10-05T12:25:14.971" v="2287" actId="948"/>
        <pc:sldMkLst>
          <pc:docMk/>
          <pc:sldMk cId="2943638989" sldId="712"/>
        </pc:sldMkLst>
        <pc:spChg chg="mod">
          <ac:chgData name="Porvari Minna" userId="4963f246-524f-47c5-8ddd-72279ca0029b" providerId="ADAL" clId="{08D68766-595D-4430-A1AF-0E11DF1917F4}" dt="2023-10-05T10:56:48.721" v="2027" actId="404"/>
          <ac:spMkLst>
            <pc:docMk/>
            <pc:sldMk cId="2943638989" sldId="712"/>
            <ac:spMk id="15" creationId="{F92286A9-CC4C-E399-3108-767785F7340D}"/>
          </ac:spMkLst>
        </pc:spChg>
        <pc:spChg chg="mod">
          <ac:chgData name="Porvari Minna" userId="4963f246-524f-47c5-8ddd-72279ca0029b" providerId="ADAL" clId="{08D68766-595D-4430-A1AF-0E11DF1917F4}" dt="2023-10-05T12:25:14.971" v="2287" actId="948"/>
          <ac:spMkLst>
            <pc:docMk/>
            <pc:sldMk cId="2943638989" sldId="712"/>
            <ac:spMk id="16" creationId="{72266163-18C1-DC66-34A4-440382C4071A}"/>
          </ac:spMkLst>
        </pc:spChg>
      </pc:sldChg>
      <pc:sldChg chg="modSp mod">
        <pc:chgData name="Porvari Minna" userId="4963f246-524f-47c5-8ddd-72279ca0029b" providerId="ADAL" clId="{08D68766-595D-4430-A1AF-0E11DF1917F4}" dt="2023-10-05T12:25:29.538" v="2290" actId="14100"/>
        <pc:sldMkLst>
          <pc:docMk/>
          <pc:sldMk cId="3692600560" sldId="714"/>
        </pc:sldMkLst>
        <pc:spChg chg="mod">
          <ac:chgData name="Porvari Minna" userId="4963f246-524f-47c5-8ddd-72279ca0029b" providerId="ADAL" clId="{08D68766-595D-4430-A1AF-0E11DF1917F4}" dt="2023-10-05T12:15:16.323" v="2151" actId="404"/>
          <ac:spMkLst>
            <pc:docMk/>
            <pc:sldMk cId="3692600560" sldId="714"/>
            <ac:spMk id="2" creationId="{8FA217D6-4AA2-CB4D-9D63-D41980307DD7}"/>
          </ac:spMkLst>
        </pc:spChg>
        <pc:spChg chg="mod">
          <ac:chgData name="Porvari Minna" userId="4963f246-524f-47c5-8ddd-72279ca0029b" providerId="ADAL" clId="{08D68766-595D-4430-A1AF-0E11DF1917F4}" dt="2023-10-05T12:25:29.538" v="2290" actId="14100"/>
          <ac:spMkLst>
            <pc:docMk/>
            <pc:sldMk cId="3692600560" sldId="714"/>
            <ac:spMk id="3" creationId="{35AC186C-5DE3-6542-A610-70101C6B0F93}"/>
          </ac:spMkLst>
        </pc:spChg>
      </pc:sldChg>
      <pc:sldChg chg="modSp mod">
        <pc:chgData name="Porvari Minna" userId="4963f246-524f-47c5-8ddd-72279ca0029b" providerId="ADAL" clId="{08D68766-595D-4430-A1AF-0E11DF1917F4}" dt="2023-10-05T12:26:02.295" v="2304" actId="113"/>
        <pc:sldMkLst>
          <pc:docMk/>
          <pc:sldMk cId="4284310081" sldId="715"/>
        </pc:sldMkLst>
        <pc:spChg chg="mod">
          <ac:chgData name="Porvari Minna" userId="4963f246-524f-47c5-8ddd-72279ca0029b" providerId="ADAL" clId="{08D68766-595D-4430-A1AF-0E11DF1917F4}" dt="2023-10-05T12:22:36.936" v="2227" actId="404"/>
          <ac:spMkLst>
            <pc:docMk/>
            <pc:sldMk cId="4284310081" sldId="715"/>
            <ac:spMk id="15" creationId="{F92286A9-CC4C-E399-3108-767785F7340D}"/>
          </ac:spMkLst>
        </pc:spChg>
        <pc:spChg chg="mod">
          <ac:chgData name="Porvari Minna" userId="4963f246-524f-47c5-8ddd-72279ca0029b" providerId="ADAL" clId="{08D68766-595D-4430-A1AF-0E11DF1917F4}" dt="2023-10-05T12:26:02.295" v="2304" actId="113"/>
          <ac:spMkLst>
            <pc:docMk/>
            <pc:sldMk cId="4284310081" sldId="715"/>
            <ac:spMk id="16" creationId="{72266163-18C1-DC66-34A4-440382C4071A}"/>
          </ac:spMkLst>
        </pc:spChg>
      </pc:sldChg>
      <pc:sldChg chg="modSp mod">
        <pc:chgData name="Porvari Minna" userId="4963f246-524f-47c5-8ddd-72279ca0029b" providerId="ADAL" clId="{08D68766-595D-4430-A1AF-0E11DF1917F4}" dt="2023-10-05T12:30:22.598" v="2521" actId="20577"/>
        <pc:sldMkLst>
          <pc:docMk/>
          <pc:sldMk cId="1301815618" sldId="716"/>
        </pc:sldMkLst>
        <pc:spChg chg="mod">
          <ac:chgData name="Porvari Minna" userId="4963f246-524f-47c5-8ddd-72279ca0029b" providerId="ADAL" clId="{08D68766-595D-4430-A1AF-0E11DF1917F4}" dt="2023-10-05T12:27:44.940" v="2377" actId="404"/>
          <ac:spMkLst>
            <pc:docMk/>
            <pc:sldMk cId="1301815618" sldId="716"/>
            <ac:spMk id="2" creationId="{8FA217D6-4AA2-CB4D-9D63-D41980307DD7}"/>
          </ac:spMkLst>
        </pc:spChg>
        <pc:spChg chg="mod">
          <ac:chgData name="Porvari Minna" userId="4963f246-524f-47c5-8ddd-72279ca0029b" providerId="ADAL" clId="{08D68766-595D-4430-A1AF-0E11DF1917F4}" dt="2023-10-05T12:30:22.598" v="2521" actId="20577"/>
          <ac:spMkLst>
            <pc:docMk/>
            <pc:sldMk cId="1301815618" sldId="716"/>
            <ac:spMk id="3" creationId="{35AC186C-5DE3-6542-A610-70101C6B0F93}"/>
          </ac:spMkLst>
        </pc:spChg>
      </pc:sldChg>
      <pc:sldChg chg="modSp mod">
        <pc:chgData name="Porvari Minna" userId="4963f246-524f-47c5-8ddd-72279ca0029b" providerId="ADAL" clId="{08D68766-595D-4430-A1AF-0E11DF1917F4}" dt="2023-10-09T10:22:22.908" v="2836" actId="20577"/>
        <pc:sldMkLst>
          <pc:docMk/>
          <pc:sldMk cId="1300278029" sldId="717"/>
        </pc:sldMkLst>
        <pc:spChg chg="mod">
          <ac:chgData name="Porvari Minna" userId="4963f246-524f-47c5-8ddd-72279ca0029b" providerId="ADAL" clId="{08D68766-595D-4430-A1AF-0E11DF1917F4}" dt="2023-10-05T12:30:49.863" v="2571" actId="404"/>
          <ac:spMkLst>
            <pc:docMk/>
            <pc:sldMk cId="1300278029" sldId="717"/>
            <ac:spMk id="9" creationId="{E4099DE1-4522-8C92-E35B-40F8710E14F3}"/>
          </ac:spMkLst>
        </pc:spChg>
        <pc:spChg chg="mod">
          <ac:chgData name="Porvari Minna" userId="4963f246-524f-47c5-8ddd-72279ca0029b" providerId="ADAL" clId="{08D68766-595D-4430-A1AF-0E11DF1917F4}" dt="2023-10-09T10:22:22.908" v="2836" actId="20577"/>
          <ac:spMkLst>
            <pc:docMk/>
            <pc:sldMk cId="1300278029" sldId="717"/>
            <ac:spMk id="10" creationId="{D6610CA2-A6FB-6245-E946-9FFDEC6848DF}"/>
          </ac:spMkLst>
        </pc:spChg>
      </pc:sldChg>
      <pc:sldChg chg="modSp mod">
        <pc:chgData name="Porvari Minna" userId="4963f246-524f-47c5-8ddd-72279ca0029b" providerId="ADAL" clId="{08D68766-595D-4430-A1AF-0E11DF1917F4}" dt="2023-10-09T10:42:34.851" v="3886" actId="20577"/>
        <pc:sldMkLst>
          <pc:docMk/>
          <pc:sldMk cId="2640490916" sldId="718"/>
        </pc:sldMkLst>
        <pc:spChg chg="mod">
          <ac:chgData name="Porvari Minna" userId="4963f246-524f-47c5-8ddd-72279ca0029b" providerId="ADAL" clId="{08D68766-595D-4430-A1AF-0E11DF1917F4}" dt="2023-10-09T10:42:34.851" v="3886" actId="20577"/>
          <ac:spMkLst>
            <pc:docMk/>
            <pc:sldMk cId="2640490916" sldId="718"/>
            <ac:spMk id="7" creationId="{3EF41F46-9F41-F9DC-7E60-F76AD3759068}"/>
          </ac:spMkLst>
        </pc:spChg>
        <pc:spChg chg="mod">
          <ac:chgData name="Porvari Minna" userId="4963f246-524f-47c5-8ddd-72279ca0029b" providerId="ADAL" clId="{08D68766-595D-4430-A1AF-0E11DF1917F4}" dt="2023-10-09T10:31:42.887" v="3437" actId="790"/>
          <ac:spMkLst>
            <pc:docMk/>
            <pc:sldMk cId="2640490916" sldId="718"/>
            <ac:spMk id="9" creationId="{E0B31D78-5FD0-B53D-FEF9-10FB1FDA9887}"/>
          </ac:spMkLst>
        </pc:spChg>
      </pc:sldChg>
      <pc:sldChg chg="modSp mod">
        <pc:chgData name="Porvari Minna" userId="4963f246-524f-47c5-8ddd-72279ca0029b" providerId="ADAL" clId="{08D68766-595D-4430-A1AF-0E11DF1917F4}" dt="2023-10-09T10:41:35.546" v="3857" actId="20577"/>
        <pc:sldMkLst>
          <pc:docMk/>
          <pc:sldMk cId="2790893072" sldId="719"/>
        </pc:sldMkLst>
        <pc:spChg chg="mod">
          <ac:chgData name="Porvari Minna" userId="4963f246-524f-47c5-8ddd-72279ca0029b" providerId="ADAL" clId="{08D68766-595D-4430-A1AF-0E11DF1917F4}" dt="2023-10-09T10:36:26.823" v="3643" actId="790"/>
          <ac:spMkLst>
            <pc:docMk/>
            <pc:sldMk cId="2790893072" sldId="719"/>
            <ac:spMk id="3" creationId="{588B426B-F635-E484-633C-051A613ED1CA}"/>
          </ac:spMkLst>
        </pc:spChg>
        <pc:spChg chg="mod">
          <ac:chgData name="Porvari Minna" userId="4963f246-524f-47c5-8ddd-72279ca0029b" providerId="ADAL" clId="{08D68766-595D-4430-A1AF-0E11DF1917F4}" dt="2023-10-09T10:41:35.546" v="3857" actId="20577"/>
          <ac:spMkLst>
            <pc:docMk/>
            <pc:sldMk cId="2790893072" sldId="719"/>
            <ac:spMk id="7" creationId="{3EF41F46-9F41-F9DC-7E60-F76AD3759068}"/>
          </ac:spMkLst>
        </pc:spChg>
      </pc:sldChg>
      <pc:sldChg chg="modSp mod">
        <pc:chgData name="Porvari Minna" userId="4963f246-524f-47c5-8ddd-72279ca0029b" providerId="ADAL" clId="{08D68766-595D-4430-A1AF-0E11DF1917F4}" dt="2023-10-09T11:13:55.498" v="4090" actId="20577"/>
        <pc:sldMkLst>
          <pc:docMk/>
          <pc:sldMk cId="3179291695" sldId="720"/>
        </pc:sldMkLst>
        <pc:spChg chg="mod">
          <ac:chgData name="Porvari Minna" userId="4963f246-524f-47c5-8ddd-72279ca0029b" providerId="ADAL" clId="{08D68766-595D-4430-A1AF-0E11DF1917F4}" dt="2023-10-09T11:13:55.498" v="4090" actId="20577"/>
          <ac:spMkLst>
            <pc:docMk/>
            <pc:sldMk cId="3179291695" sldId="720"/>
            <ac:spMk id="7" creationId="{3EF41F46-9F41-F9DC-7E60-F76AD3759068}"/>
          </ac:spMkLst>
        </pc:spChg>
        <pc:spChg chg="mod">
          <ac:chgData name="Porvari Minna" userId="4963f246-524f-47c5-8ddd-72279ca0029b" providerId="ADAL" clId="{08D68766-595D-4430-A1AF-0E11DF1917F4}" dt="2023-10-09T10:41:53.194" v="3861" actId="255"/>
          <ac:spMkLst>
            <pc:docMk/>
            <pc:sldMk cId="3179291695" sldId="720"/>
            <ac:spMk id="9" creationId="{E0B31D78-5FD0-B53D-FEF9-10FB1FDA9887}"/>
          </ac:spMkLst>
        </pc:spChg>
      </pc:sldChg>
      <pc:sldChg chg="modSp mod">
        <pc:chgData name="Porvari Minna" userId="4963f246-524f-47c5-8ddd-72279ca0029b" providerId="ADAL" clId="{08D68766-595D-4430-A1AF-0E11DF1917F4}" dt="2023-10-09T11:44:32.887" v="4226" actId="20577"/>
        <pc:sldMkLst>
          <pc:docMk/>
          <pc:sldMk cId="3149239769" sldId="721"/>
        </pc:sldMkLst>
        <pc:spChg chg="mod">
          <ac:chgData name="Porvari Minna" userId="4963f246-524f-47c5-8ddd-72279ca0029b" providerId="ADAL" clId="{08D68766-595D-4430-A1AF-0E11DF1917F4}" dt="2023-10-09T10:42:06.922" v="3867" actId="255"/>
          <ac:spMkLst>
            <pc:docMk/>
            <pc:sldMk cId="3149239769" sldId="721"/>
            <ac:spMk id="3" creationId="{588B426B-F635-E484-633C-051A613ED1CA}"/>
          </ac:spMkLst>
        </pc:spChg>
        <pc:spChg chg="mod">
          <ac:chgData name="Porvari Minna" userId="4963f246-524f-47c5-8ddd-72279ca0029b" providerId="ADAL" clId="{08D68766-595D-4430-A1AF-0E11DF1917F4}" dt="2023-10-09T11:44:32.887" v="4226" actId="20577"/>
          <ac:spMkLst>
            <pc:docMk/>
            <pc:sldMk cId="3149239769" sldId="721"/>
            <ac:spMk id="7" creationId="{3EF41F46-9F41-F9DC-7E60-F76AD3759068}"/>
          </ac:spMkLst>
        </pc:spChg>
      </pc:sldChg>
      <pc:sldChg chg="modSp mod">
        <pc:chgData name="Porvari Minna" userId="4963f246-524f-47c5-8ddd-72279ca0029b" providerId="ADAL" clId="{08D68766-595D-4430-A1AF-0E11DF1917F4}" dt="2023-10-09T12:18:29.306" v="4313" actId="20577"/>
        <pc:sldMkLst>
          <pc:docMk/>
          <pc:sldMk cId="788672115" sldId="722"/>
        </pc:sldMkLst>
        <pc:spChg chg="mod">
          <ac:chgData name="Porvari Minna" userId="4963f246-524f-47c5-8ddd-72279ca0029b" providerId="ADAL" clId="{08D68766-595D-4430-A1AF-0E11DF1917F4}" dt="2023-10-09T12:18:29.306" v="4313" actId="20577"/>
          <ac:spMkLst>
            <pc:docMk/>
            <pc:sldMk cId="788672115" sldId="722"/>
            <ac:spMk id="7" creationId="{3EF41F46-9F41-F9DC-7E60-F76AD3759068}"/>
          </ac:spMkLst>
        </pc:spChg>
        <pc:spChg chg="mod">
          <ac:chgData name="Porvari Minna" userId="4963f246-524f-47c5-8ddd-72279ca0029b" providerId="ADAL" clId="{08D68766-595D-4430-A1AF-0E11DF1917F4}" dt="2023-10-09T10:42:13.810" v="3869" actId="255"/>
          <ac:spMkLst>
            <pc:docMk/>
            <pc:sldMk cId="788672115" sldId="722"/>
            <ac:spMk id="9" creationId="{E0B31D78-5FD0-B53D-FEF9-10FB1FDA9887}"/>
          </ac:spMkLst>
        </pc:spChg>
      </pc:sldChg>
    </pc:docChg>
  </pc:docChgLst>
  <pc:docChgLst>
    <pc:chgData name="Porvari Minna" userId="4963f246-524f-47c5-8ddd-72279ca0029b" providerId="ADAL" clId="{827A70C9-8486-4232-86E5-7627850077B5}"/>
    <pc:docChg chg="undo custSel addSld delSld modSld sldOrd">
      <pc:chgData name="Porvari Minna" userId="4963f246-524f-47c5-8ddd-72279ca0029b" providerId="ADAL" clId="{827A70C9-8486-4232-86E5-7627850077B5}" dt="2023-11-03T11:38:45.888" v="3282" actId="20577"/>
      <pc:docMkLst>
        <pc:docMk/>
      </pc:docMkLst>
      <pc:sldChg chg="del">
        <pc:chgData name="Porvari Minna" userId="4963f246-524f-47c5-8ddd-72279ca0029b" providerId="ADAL" clId="{827A70C9-8486-4232-86E5-7627850077B5}" dt="2023-11-02T11:09:18.788" v="509" actId="2696"/>
        <pc:sldMkLst>
          <pc:docMk/>
          <pc:sldMk cId="3996798459" sldId="668"/>
        </pc:sldMkLst>
      </pc:sldChg>
      <pc:sldChg chg="delSp modSp mod">
        <pc:chgData name="Porvari Minna" userId="4963f246-524f-47c5-8ddd-72279ca0029b" providerId="ADAL" clId="{827A70C9-8486-4232-86E5-7627850077B5}" dt="2023-11-02T12:36:00.028" v="2609" actId="5793"/>
        <pc:sldMkLst>
          <pc:docMk/>
          <pc:sldMk cId="2924682848" sldId="678"/>
        </pc:sldMkLst>
        <pc:spChg chg="del">
          <ac:chgData name="Porvari Minna" userId="4963f246-524f-47c5-8ddd-72279ca0029b" providerId="ADAL" clId="{827A70C9-8486-4232-86E5-7627850077B5}" dt="2023-11-02T11:41:19.117" v="1112" actId="478"/>
          <ac:spMkLst>
            <pc:docMk/>
            <pc:sldMk cId="2924682848" sldId="678"/>
            <ac:spMk id="7" creationId="{E2D134EE-D694-4C9B-B64B-AE65D5D1AF43}"/>
          </ac:spMkLst>
        </pc:spChg>
        <pc:spChg chg="mod">
          <ac:chgData name="Porvari Minna" userId="4963f246-524f-47c5-8ddd-72279ca0029b" providerId="ADAL" clId="{827A70C9-8486-4232-86E5-7627850077B5}" dt="2023-11-02T11:46:26.520" v="1305" actId="20577"/>
          <ac:spMkLst>
            <pc:docMk/>
            <pc:sldMk cId="2924682848" sldId="678"/>
            <ac:spMk id="12" creationId="{DABB18E3-F736-2842-91BA-877EB98C7F53}"/>
          </ac:spMkLst>
        </pc:spChg>
        <pc:spChg chg="mod">
          <ac:chgData name="Porvari Minna" userId="4963f246-524f-47c5-8ddd-72279ca0029b" providerId="ADAL" clId="{827A70C9-8486-4232-86E5-7627850077B5}" dt="2023-11-02T12:36:00.028" v="2609" actId="5793"/>
          <ac:spMkLst>
            <pc:docMk/>
            <pc:sldMk cId="2924682848" sldId="678"/>
            <ac:spMk id="67" creationId="{76EC7856-B0EC-004E-A2BE-9CF77555B8D1}"/>
          </ac:spMkLst>
        </pc:spChg>
      </pc:sldChg>
      <pc:sldChg chg="modSp mod">
        <pc:chgData name="Porvari Minna" userId="4963f246-524f-47c5-8ddd-72279ca0029b" providerId="ADAL" clId="{827A70C9-8486-4232-86E5-7627850077B5}" dt="2023-11-02T10:58:10.956" v="57" actId="1076"/>
        <pc:sldMkLst>
          <pc:docMk/>
          <pc:sldMk cId="1836906234" sldId="680"/>
        </pc:sldMkLst>
        <pc:spChg chg="mod">
          <ac:chgData name="Porvari Minna" userId="4963f246-524f-47c5-8ddd-72279ca0029b" providerId="ADAL" clId="{827A70C9-8486-4232-86E5-7627850077B5}" dt="2023-11-02T10:58:08.962" v="56" actId="1076"/>
          <ac:spMkLst>
            <pc:docMk/>
            <pc:sldMk cId="1836906234" sldId="680"/>
            <ac:spMk id="4" creationId="{EBC8E6E1-EEDA-FF4C-23E3-0A3F1729A52A}"/>
          </ac:spMkLst>
        </pc:spChg>
        <pc:spChg chg="mod">
          <ac:chgData name="Porvari Minna" userId="4963f246-524f-47c5-8ddd-72279ca0029b" providerId="ADAL" clId="{827A70C9-8486-4232-86E5-7627850077B5}" dt="2023-11-02T10:58:10.956" v="57" actId="1076"/>
          <ac:spMkLst>
            <pc:docMk/>
            <pc:sldMk cId="1836906234" sldId="680"/>
            <ac:spMk id="9" creationId="{D2AFE743-6C40-DB4C-8CF5-092E62157340}"/>
          </ac:spMkLst>
        </pc:spChg>
      </pc:sldChg>
      <pc:sldChg chg="delSp modSp mod">
        <pc:chgData name="Porvari Minna" userId="4963f246-524f-47c5-8ddd-72279ca0029b" providerId="ADAL" clId="{827A70C9-8486-4232-86E5-7627850077B5}" dt="2023-11-02T11:44:45.263" v="1188" actId="20577"/>
        <pc:sldMkLst>
          <pc:docMk/>
          <pc:sldMk cId="4010686532" sldId="681"/>
        </pc:sldMkLst>
        <pc:spChg chg="mod">
          <ac:chgData name="Porvari Minna" userId="4963f246-524f-47c5-8ddd-72279ca0029b" providerId="ADAL" clId="{827A70C9-8486-4232-86E5-7627850077B5}" dt="2023-11-02T11:44:45.263" v="1188" actId="20577"/>
          <ac:spMkLst>
            <pc:docMk/>
            <pc:sldMk cId="4010686532" sldId="681"/>
            <ac:spMk id="3" creationId="{553940CC-05F1-4EF6-3CFE-103B11270AB2}"/>
          </ac:spMkLst>
        </pc:spChg>
        <pc:spChg chg="mod">
          <ac:chgData name="Porvari Minna" userId="4963f246-524f-47c5-8ddd-72279ca0029b" providerId="ADAL" clId="{827A70C9-8486-4232-86E5-7627850077B5}" dt="2023-11-02T10:58:21.999" v="60" actId="1036"/>
          <ac:spMkLst>
            <pc:docMk/>
            <pc:sldMk cId="4010686532" sldId="681"/>
            <ac:spMk id="11" creationId="{24ED337C-F64E-DA49-AD56-28A14BCEEFB2}"/>
          </ac:spMkLst>
        </pc:spChg>
        <pc:spChg chg="mod">
          <ac:chgData name="Porvari Minna" userId="4963f246-524f-47c5-8ddd-72279ca0029b" providerId="ADAL" clId="{827A70C9-8486-4232-86E5-7627850077B5}" dt="2023-11-02T11:44:13.262" v="1152" actId="20577"/>
          <ac:spMkLst>
            <pc:docMk/>
            <pc:sldMk cId="4010686532" sldId="681"/>
            <ac:spMk id="20" creationId="{E794E5C9-0EA8-BF47-A0AF-E0B7D9858292}"/>
          </ac:spMkLst>
        </pc:spChg>
        <pc:picChg chg="del">
          <ac:chgData name="Porvari Minna" userId="4963f246-524f-47c5-8ddd-72279ca0029b" providerId="ADAL" clId="{827A70C9-8486-4232-86E5-7627850077B5}" dt="2023-11-02T10:59:00.633" v="61"/>
          <ac:picMkLst>
            <pc:docMk/>
            <pc:sldMk cId="4010686532" sldId="681"/>
            <ac:picMk id="4" creationId="{44E6EF45-CA7F-6C01-4884-DE0DB4DEE94B}"/>
          </ac:picMkLst>
        </pc:picChg>
      </pc:sldChg>
      <pc:sldChg chg="modSp mod">
        <pc:chgData name="Porvari Minna" userId="4963f246-524f-47c5-8ddd-72279ca0029b" providerId="ADAL" clId="{827A70C9-8486-4232-86E5-7627850077B5}" dt="2023-11-02T11:43:38.969" v="1116"/>
        <pc:sldMkLst>
          <pc:docMk/>
          <pc:sldMk cId="221523562" sldId="691"/>
        </pc:sldMkLst>
        <pc:spChg chg="mod">
          <ac:chgData name="Porvari Minna" userId="4963f246-524f-47c5-8ddd-72279ca0029b" providerId="ADAL" clId="{827A70C9-8486-4232-86E5-7627850077B5}" dt="2023-11-02T11:43:38.969" v="1116"/>
          <ac:spMkLst>
            <pc:docMk/>
            <pc:sldMk cId="221523562" sldId="691"/>
            <ac:spMk id="4" creationId="{FD671CFF-7D2A-06D2-7D34-EADA26EF8C58}"/>
          </ac:spMkLst>
        </pc:spChg>
      </pc:sldChg>
      <pc:sldChg chg="modSp mod">
        <pc:chgData name="Porvari Minna" userId="4963f246-524f-47c5-8ddd-72279ca0029b" providerId="ADAL" clId="{827A70C9-8486-4232-86E5-7627850077B5}" dt="2023-11-02T11:44:22.376" v="1155" actId="20577"/>
        <pc:sldMkLst>
          <pc:docMk/>
          <pc:sldMk cId="516631738" sldId="692"/>
        </pc:sldMkLst>
        <pc:spChg chg="mod">
          <ac:chgData name="Porvari Minna" userId="4963f246-524f-47c5-8ddd-72279ca0029b" providerId="ADAL" clId="{827A70C9-8486-4232-86E5-7627850077B5}" dt="2023-11-02T11:44:22.376" v="1155" actId="20577"/>
          <ac:spMkLst>
            <pc:docMk/>
            <pc:sldMk cId="516631738" sldId="692"/>
            <ac:spMk id="3" creationId="{6525235E-2D59-39F7-C856-89C8A9036FCB}"/>
          </ac:spMkLst>
        </pc:spChg>
        <pc:spChg chg="mod">
          <ac:chgData name="Porvari Minna" userId="4963f246-524f-47c5-8ddd-72279ca0029b" providerId="ADAL" clId="{827A70C9-8486-4232-86E5-7627850077B5}" dt="2023-11-02T11:44:05.550" v="1136" actId="20577"/>
          <ac:spMkLst>
            <pc:docMk/>
            <pc:sldMk cId="516631738" sldId="692"/>
            <ac:spMk id="4" creationId="{FD671CFF-7D2A-06D2-7D34-EADA26EF8C58}"/>
          </ac:spMkLst>
        </pc:spChg>
      </pc:sldChg>
      <pc:sldChg chg="modSp mod">
        <pc:chgData name="Porvari Minna" userId="4963f246-524f-47c5-8ddd-72279ca0029b" providerId="ADAL" clId="{827A70C9-8486-4232-86E5-7627850077B5}" dt="2023-11-03T11:31:18.661" v="3113" actId="20577"/>
        <pc:sldMkLst>
          <pc:docMk/>
          <pc:sldMk cId="169141176" sldId="699"/>
        </pc:sldMkLst>
        <pc:spChg chg="mod">
          <ac:chgData name="Porvari Minna" userId="4963f246-524f-47c5-8ddd-72279ca0029b" providerId="ADAL" clId="{827A70C9-8486-4232-86E5-7627850077B5}" dt="2023-11-03T11:30:33.480" v="3094" actId="20577"/>
          <ac:spMkLst>
            <pc:docMk/>
            <pc:sldMk cId="169141176" sldId="699"/>
            <ac:spMk id="2" creationId="{8FA217D6-4AA2-CB4D-9D63-D41980307DD7}"/>
          </ac:spMkLst>
        </pc:spChg>
        <pc:spChg chg="mod">
          <ac:chgData name="Porvari Minna" userId="4963f246-524f-47c5-8ddd-72279ca0029b" providerId="ADAL" clId="{827A70C9-8486-4232-86E5-7627850077B5}" dt="2023-11-03T11:31:18.661" v="3113" actId="20577"/>
          <ac:spMkLst>
            <pc:docMk/>
            <pc:sldMk cId="169141176" sldId="699"/>
            <ac:spMk id="3" creationId="{35AC186C-5DE3-6542-A610-70101C6B0F93}"/>
          </ac:spMkLst>
        </pc:spChg>
      </pc:sldChg>
      <pc:sldChg chg="ord">
        <pc:chgData name="Porvari Minna" userId="4963f246-524f-47c5-8ddd-72279ca0029b" providerId="ADAL" clId="{827A70C9-8486-4232-86E5-7627850077B5}" dt="2023-11-02T11:14:25.169" v="668"/>
        <pc:sldMkLst>
          <pc:docMk/>
          <pc:sldMk cId="3957581848" sldId="711"/>
        </pc:sldMkLst>
      </pc:sldChg>
      <pc:sldChg chg="modSp mod">
        <pc:chgData name="Porvari Minna" userId="4963f246-524f-47c5-8ddd-72279ca0029b" providerId="ADAL" clId="{827A70C9-8486-4232-86E5-7627850077B5}" dt="2023-11-03T11:36:17.066" v="3206" actId="14100"/>
        <pc:sldMkLst>
          <pc:docMk/>
          <pc:sldMk cId="3508405340" sldId="713"/>
        </pc:sldMkLst>
        <pc:spChg chg="mod">
          <ac:chgData name="Porvari Minna" userId="4963f246-524f-47c5-8ddd-72279ca0029b" providerId="ADAL" clId="{827A70C9-8486-4232-86E5-7627850077B5}" dt="2023-11-03T11:31:46.570" v="3174" actId="20577"/>
          <ac:spMkLst>
            <pc:docMk/>
            <pc:sldMk cId="3508405340" sldId="713"/>
            <ac:spMk id="2" creationId="{8FA217D6-4AA2-CB4D-9D63-D41980307DD7}"/>
          </ac:spMkLst>
        </pc:spChg>
        <pc:spChg chg="mod">
          <ac:chgData name="Porvari Minna" userId="4963f246-524f-47c5-8ddd-72279ca0029b" providerId="ADAL" clId="{827A70C9-8486-4232-86E5-7627850077B5}" dt="2023-11-03T11:36:17.066" v="3206" actId="14100"/>
          <ac:spMkLst>
            <pc:docMk/>
            <pc:sldMk cId="3508405340" sldId="713"/>
            <ac:spMk id="3" creationId="{35AC186C-5DE3-6542-A610-70101C6B0F93}"/>
          </ac:spMkLst>
        </pc:spChg>
      </pc:sldChg>
      <pc:sldChg chg="modSp mod">
        <pc:chgData name="Porvari Minna" userId="4963f246-524f-47c5-8ddd-72279ca0029b" providerId="ADAL" clId="{827A70C9-8486-4232-86E5-7627850077B5}" dt="2023-11-02T11:40:48.281" v="1110" actId="14100"/>
        <pc:sldMkLst>
          <pc:docMk/>
          <pc:sldMk cId="788672115" sldId="722"/>
        </pc:sldMkLst>
        <pc:spChg chg="mod">
          <ac:chgData name="Porvari Minna" userId="4963f246-524f-47c5-8ddd-72279ca0029b" providerId="ADAL" clId="{827A70C9-8486-4232-86E5-7627850077B5}" dt="2023-11-02T11:40:48.281" v="1110" actId="14100"/>
          <ac:spMkLst>
            <pc:docMk/>
            <pc:sldMk cId="788672115" sldId="722"/>
            <ac:spMk id="7" creationId="{3EF41F46-9F41-F9DC-7E60-F76AD3759068}"/>
          </ac:spMkLst>
        </pc:spChg>
      </pc:sldChg>
      <pc:sldChg chg="modSp mod">
        <pc:chgData name="Porvari Minna" userId="4963f246-524f-47c5-8ddd-72279ca0029b" providerId="ADAL" clId="{827A70C9-8486-4232-86E5-7627850077B5}" dt="2023-11-02T12:24:18.811" v="1832" actId="20577"/>
        <pc:sldMkLst>
          <pc:docMk/>
          <pc:sldMk cId="1472264201" sldId="4310"/>
        </pc:sldMkLst>
        <pc:spChg chg="mod">
          <ac:chgData name="Porvari Minna" userId="4963f246-524f-47c5-8ddd-72279ca0029b" providerId="ADAL" clId="{827A70C9-8486-4232-86E5-7627850077B5}" dt="2023-11-02T11:46:01.975" v="1288" actId="14100"/>
          <ac:spMkLst>
            <pc:docMk/>
            <pc:sldMk cId="1472264201" sldId="4310"/>
            <ac:spMk id="3" creationId="{588B426B-F635-E484-633C-051A613ED1CA}"/>
          </ac:spMkLst>
        </pc:spChg>
        <pc:spChg chg="mod">
          <ac:chgData name="Porvari Minna" userId="4963f246-524f-47c5-8ddd-72279ca0029b" providerId="ADAL" clId="{827A70C9-8486-4232-86E5-7627850077B5}" dt="2023-11-02T12:24:18.811" v="1832" actId="20577"/>
          <ac:spMkLst>
            <pc:docMk/>
            <pc:sldMk cId="1472264201" sldId="4310"/>
            <ac:spMk id="7" creationId="{3EF41F46-9F41-F9DC-7E60-F76AD3759068}"/>
          </ac:spMkLst>
        </pc:spChg>
      </pc:sldChg>
      <pc:sldChg chg="modSp mod">
        <pc:chgData name="Porvari Minna" userId="4963f246-524f-47c5-8ddd-72279ca0029b" providerId="ADAL" clId="{827A70C9-8486-4232-86E5-7627850077B5}" dt="2023-11-02T12:07:16.084" v="1392" actId="1076"/>
        <pc:sldMkLst>
          <pc:docMk/>
          <pc:sldMk cId="2752084591" sldId="4311"/>
        </pc:sldMkLst>
        <pc:spChg chg="mod">
          <ac:chgData name="Porvari Minna" userId="4963f246-524f-47c5-8ddd-72279ca0029b" providerId="ADAL" clId="{827A70C9-8486-4232-86E5-7627850077B5}" dt="2023-11-02T12:07:16.084" v="1392" actId="1076"/>
          <ac:spMkLst>
            <pc:docMk/>
            <pc:sldMk cId="2752084591" sldId="4311"/>
            <ac:spMk id="7" creationId="{E9AF4C7C-99F7-2760-0874-862927A9B0AC}"/>
          </ac:spMkLst>
        </pc:spChg>
        <pc:spChg chg="mod">
          <ac:chgData name="Porvari Minna" userId="4963f246-524f-47c5-8ddd-72279ca0029b" providerId="ADAL" clId="{827A70C9-8486-4232-86E5-7627850077B5}" dt="2023-11-02T11:45:36.770" v="1239" actId="20577"/>
          <ac:spMkLst>
            <pc:docMk/>
            <pc:sldMk cId="2752084591" sldId="4311"/>
            <ac:spMk id="11" creationId="{00B9BD9A-03DA-16FE-7086-2F993E531CBB}"/>
          </ac:spMkLst>
        </pc:spChg>
      </pc:sldChg>
      <pc:sldChg chg="modSp mod">
        <pc:chgData name="Porvari Minna" userId="4963f246-524f-47c5-8ddd-72279ca0029b" providerId="ADAL" clId="{827A70C9-8486-4232-86E5-7627850077B5}" dt="2023-11-02T12:28:11.204" v="1944" actId="14100"/>
        <pc:sldMkLst>
          <pc:docMk/>
          <pc:sldMk cId="1089856291" sldId="4312"/>
        </pc:sldMkLst>
        <pc:spChg chg="mod">
          <ac:chgData name="Porvari Minna" userId="4963f246-524f-47c5-8ddd-72279ca0029b" providerId="ADAL" clId="{827A70C9-8486-4232-86E5-7627850077B5}" dt="2023-11-02T11:46:12.975" v="1290" actId="14100"/>
          <ac:spMkLst>
            <pc:docMk/>
            <pc:sldMk cId="1089856291" sldId="4312"/>
            <ac:spMk id="6" creationId="{45E18B39-6088-17DE-38C0-8C8C8E7F6345}"/>
          </ac:spMkLst>
        </pc:spChg>
        <pc:spChg chg="mod">
          <ac:chgData name="Porvari Minna" userId="4963f246-524f-47c5-8ddd-72279ca0029b" providerId="ADAL" clId="{827A70C9-8486-4232-86E5-7627850077B5}" dt="2023-11-02T12:28:11.204" v="1944" actId="14100"/>
          <ac:spMkLst>
            <pc:docMk/>
            <pc:sldMk cId="1089856291" sldId="4312"/>
            <ac:spMk id="7" creationId="{08528FEF-BD5F-A632-5D35-66D4F36CD8C4}"/>
          </ac:spMkLst>
        </pc:spChg>
      </pc:sldChg>
      <pc:sldChg chg="modSp mod">
        <pc:chgData name="Porvari Minna" userId="4963f246-524f-47c5-8ddd-72279ca0029b" providerId="ADAL" clId="{827A70C9-8486-4232-86E5-7627850077B5}" dt="2023-11-02T12:31:18.269" v="2034" actId="14100"/>
        <pc:sldMkLst>
          <pc:docMk/>
          <pc:sldMk cId="2613398136" sldId="4313"/>
        </pc:sldMkLst>
        <pc:spChg chg="mod">
          <ac:chgData name="Porvari Minna" userId="4963f246-524f-47c5-8ddd-72279ca0029b" providerId="ADAL" clId="{827A70C9-8486-4232-86E5-7627850077B5}" dt="2023-11-02T11:46:20.679" v="1292" actId="14100"/>
          <ac:spMkLst>
            <pc:docMk/>
            <pc:sldMk cId="2613398136" sldId="4313"/>
            <ac:spMk id="3" creationId="{588B426B-F635-E484-633C-051A613ED1CA}"/>
          </ac:spMkLst>
        </pc:spChg>
        <pc:spChg chg="mod">
          <ac:chgData name="Porvari Minna" userId="4963f246-524f-47c5-8ddd-72279ca0029b" providerId="ADAL" clId="{827A70C9-8486-4232-86E5-7627850077B5}" dt="2023-11-02T12:31:18.269" v="2034" actId="14100"/>
          <ac:spMkLst>
            <pc:docMk/>
            <pc:sldMk cId="2613398136" sldId="4313"/>
            <ac:spMk id="7" creationId="{3EF41F46-9F41-F9DC-7E60-F76AD3759068}"/>
          </ac:spMkLst>
        </pc:spChg>
      </pc:sldChg>
      <pc:sldChg chg="modSp mod">
        <pc:chgData name="Porvari Minna" userId="4963f246-524f-47c5-8ddd-72279ca0029b" providerId="ADAL" clId="{827A70C9-8486-4232-86E5-7627850077B5}" dt="2023-11-02T11:44:36.472" v="1177" actId="20577"/>
        <pc:sldMkLst>
          <pc:docMk/>
          <pc:sldMk cId="3327092643" sldId="4315"/>
        </pc:sldMkLst>
        <pc:spChg chg="mod">
          <ac:chgData name="Porvari Minna" userId="4963f246-524f-47c5-8ddd-72279ca0029b" providerId="ADAL" clId="{827A70C9-8486-4232-86E5-7627850077B5}" dt="2023-11-02T11:44:26.509" v="1158" actId="20577"/>
          <ac:spMkLst>
            <pc:docMk/>
            <pc:sldMk cId="3327092643" sldId="4315"/>
            <ac:spMk id="3" creationId="{6525235E-2D59-39F7-C856-89C8A9036FCB}"/>
          </ac:spMkLst>
        </pc:spChg>
        <pc:spChg chg="mod">
          <ac:chgData name="Porvari Minna" userId="4963f246-524f-47c5-8ddd-72279ca0029b" providerId="ADAL" clId="{827A70C9-8486-4232-86E5-7627850077B5}" dt="2023-11-02T11:44:36.472" v="1177" actId="20577"/>
          <ac:spMkLst>
            <pc:docMk/>
            <pc:sldMk cId="3327092643" sldId="4315"/>
            <ac:spMk id="4" creationId="{FD671CFF-7D2A-06D2-7D34-EADA26EF8C58}"/>
          </ac:spMkLst>
        </pc:spChg>
      </pc:sldChg>
      <pc:sldChg chg="modSp mod">
        <pc:chgData name="Porvari Minna" userId="4963f246-524f-47c5-8ddd-72279ca0029b" providerId="ADAL" clId="{827A70C9-8486-4232-86E5-7627850077B5}" dt="2023-11-02T12:51:13.025" v="2867" actId="14100"/>
        <pc:sldMkLst>
          <pc:docMk/>
          <pc:sldMk cId="3357962215" sldId="4316"/>
        </pc:sldMkLst>
        <pc:spChg chg="mod">
          <ac:chgData name="Porvari Minna" userId="4963f246-524f-47c5-8ddd-72279ca0029b" providerId="ADAL" clId="{827A70C9-8486-4232-86E5-7627850077B5}" dt="2023-11-02T12:51:13.025" v="2867" actId="14100"/>
          <ac:spMkLst>
            <pc:docMk/>
            <pc:sldMk cId="3357962215" sldId="4316"/>
            <ac:spMk id="7" creationId="{B01FDDA3-6237-C0D0-1882-51ED38E2EF0B}"/>
          </ac:spMkLst>
        </pc:spChg>
      </pc:sldChg>
      <pc:sldChg chg="addSp delSp modSp mod">
        <pc:chgData name="Porvari Minna" userId="4963f246-524f-47c5-8ddd-72279ca0029b" providerId="ADAL" clId="{827A70C9-8486-4232-86E5-7627850077B5}" dt="2023-11-03T11:30:03.719" v="3084" actId="20577"/>
        <pc:sldMkLst>
          <pc:docMk/>
          <pc:sldMk cId="3213327142" sldId="4317"/>
        </pc:sldMkLst>
        <pc:spChg chg="add mod">
          <ac:chgData name="Porvari Minna" userId="4963f246-524f-47c5-8ddd-72279ca0029b" providerId="ADAL" clId="{827A70C9-8486-4232-86E5-7627850077B5}" dt="2023-11-02T12:50:19.828" v="2851"/>
          <ac:spMkLst>
            <pc:docMk/>
            <pc:sldMk cId="3213327142" sldId="4317"/>
            <ac:spMk id="2" creationId="{3E28DE80-0333-2292-BB7E-95CB82E40853}"/>
          </ac:spMkLst>
        </pc:spChg>
        <pc:spChg chg="mod">
          <ac:chgData name="Porvari Minna" userId="4963f246-524f-47c5-8ddd-72279ca0029b" providerId="ADAL" clId="{827A70C9-8486-4232-86E5-7627850077B5}" dt="2023-11-02T12:50:42.305" v="2857" actId="120"/>
          <ac:spMkLst>
            <pc:docMk/>
            <pc:sldMk cId="3213327142" sldId="4317"/>
            <ac:spMk id="3" creationId="{55194313-5D02-AC40-65DB-558C2849B3E3}"/>
          </ac:spMkLst>
        </pc:spChg>
        <pc:spChg chg="add del mod">
          <ac:chgData name="Porvari Minna" userId="4963f246-524f-47c5-8ddd-72279ca0029b" providerId="ADAL" clId="{827A70C9-8486-4232-86E5-7627850077B5}" dt="2023-11-02T12:50:23.954" v="2853" actId="478"/>
          <ac:spMkLst>
            <pc:docMk/>
            <pc:sldMk cId="3213327142" sldId="4317"/>
            <ac:spMk id="5" creationId="{E387E953-0412-C6F5-260D-1C4B36A0FB5F}"/>
          </ac:spMkLst>
        </pc:spChg>
        <pc:spChg chg="del">
          <ac:chgData name="Porvari Minna" userId="4963f246-524f-47c5-8ddd-72279ca0029b" providerId="ADAL" clId="{827A70C9-8486-4232-86E5-7627850077B5}" dt="2023-11-02T12:50:22.093" v="2852" actId="478"/>
          <ac:spMkLst>
            <pc:docMk/>
            <pc:sldMk cId="3213327142" sldId="4317"/>
            <ac:spMk id="6" creationId="{B254C534-0BCD-047D-5DA7-BC562F0B4699}"/>
          </ac:spMkLst>
        </pc:spChg>
        <pc:spChg chg="mod">
          <ac:chgData name="Porvari Minna" userId="4963f246-524f-47c5-8ddd-72279ca0029b" providerId="ADAL" clId="{827A70C9-8486-4232-86E5-7627850077B5}" dt="2023-11-03T11:30:03.719" v="3084" actId="20577"/>
          <ac:spMkLst>
            <pc:docMk/>
            <pc:sldMk cId="3213327142" sldId="4317"/>
            <ac:spMk id="7" creationId="{B01FDDA3-6237-C0D0-1882-51ED38E2EF0B}"/>
          </ac:spMkLst>
        </pc:spChg>
      </pc:sldChg>
      <pc:sldChg chg="modSp mod">
        <pc:chgData name="Porvari Minna" userId="4963f246-524f-47c5-8ddd-72279ca0029b" providerId="ADAL" clId="{827A70C9-8486-4232-86E5-7627850077B5}" dt="2023-11-03T11:38:45.888" v="3282" actId="20577"/>
        <pc:sldMkLst>
          <pc:docMk/>
          <pc:sldMk cId="4041321312" sldId="4318"/>
        </pc:sldMkLst>
        <pc:spChg chg="mod">
          <ac:chgData name="Porvari Minna" userId="4963f246-524f-47c5-8ddd-72279ca0029b" providerId="ADAL" clId="{827A70C9-8486-4232-86E5-7627850077B5}" dt="2023-11-03T11:36:37.623" v="3216" actId="20577"/>
          <ac:spMkLst>
            <pc:docMk/>
            <pc:sldMk cId="4041321312" sldId="4318"/>
            <ac:spMk id="2" creationId="{8FA217D6-4AA2-CB4D-9D63-D41980307DD7}"/>
          </ac:spMkLst>
        </pc:spChg>
        <pc:spChg chg="mod">
          <ac:chgData name="Porvari Minna" userId="4963f246-524f-47c5-8ddd-72279ca0029b" providerId="ADAL" clId="{827A70C9-8486-4232-86E5-7627850077B5}" dt="2023-11-03T11:38:45.888" v="3282" actId="20577"/>
          <ac:spMkLst>
            <pc:docMk/>
            <pc:sldMk cId="4041321312" sldId="4318"/>
            <ac:spMk id="3" creationId="{35AC186C-5DE3-6542-A610-70101C6B0F93}"/>
          </ac:spMkLst>
        </pc:spChg>
      </pc:sldChg>
      <pc:sldChg chg="modSp mod">
        <pc:chgData name="Porvari Minna" userId="4963f246-524f-47c5-8ddd-72279ca0029b" providerId="ADAL" clId="{827A70C9-8486-4232-86E5-7627850077B5}" dt="2023-11-02T11:10:32.241" v="543" actId="113"/>
        <pc:sldMkLst>
          <pc:docMk/>
          <pc:sldMk cId="1731552635" sldId="4319"/>
        </pc:sldMkLst>
        <pc:spChg chg="mod">
          <ac:chgData name="Porvari Minna" userId="4963f246-524f-47c5-8ddd-72279ca0029b" providerId="ADAL" clId="{827A70C9-8486-4232-86E5-7627850077B5}" dt="2023-11-02T11:09:31.695" v="521" actId="20577"/>
          <ac:spMkLst>
            <pc:docMk/>
            <pc:sldMk cId="1731552635" sldId="4319"/>
            <ac:spMk id="2" creationId="{8FA217D6-4AA2-CB4D-9D63-D41980307DD7}"/>
          </ac:spMkLst>
        </pc:spChg>
        <pc:spChg chg="mod">
          <ac:chgData name="Porvari Minna" userId="4963f246-524f-47c5-8ddd-72279ca0029b" providerId="ADAL" clId="{827A70C9-8486-4232-86E5-7627850077B5}" dt="2023-11-02T11:10:32.241" v="543" actId="113"/>
          <ac:spMkLst>
            <pc:docMk/>
            <pc:sldMk cId="1731552635" sldId="4319"/>
            <ac:spMk id="3" creationId="{35AC186C-5DE3-6542-A610-70101C6B0F93}"/>
          </ac:spMkLst>
        </pc:spChg>
      </pc:sldChg>
      <pc:sldChg chg="new del">
        <pc:chgData name="Porvari Minna" userId="4963f246-524f-47c5-8ddd-72279ca0029b" providerId="ADAL" clId="{827A70C9-8486-4232-86E5-7627850077B5}" dt="2023-11-02T10:59:09.172" v="64" actId="2696"/>
        <pc:sldMkLst>
          <pc:docMk/>
          <pc:sldMk cId="2911253733" sldId="4319"/>
        </pc:sldMkLst>
      </pc:sldChg>
      <pc:sldChg chg="modSp add mod">
        <pc:chgData name="Porvari Minna" userId="4963f246-524f-47c5-8ddd-72279ca0029b" providerId="ADAL" clId="{827A70C9-8486-4232-86E5-7627850077B5}" dt="2023-11-02T11:08:59.708" v="508" actId="20577"/>
        <pc:sldMkLst>
          <pc:docMk/>
          <pc:sldMk cId="786491667" sldId="4320"/>
        </pc:sldMkLst>
        <pc:spChg chg="mod">
          <ac:chgData name="Porvari Minna" userId="4963f246-524f-47c5-8ddd-72279ca0029b" providerId="ADAL" clId="{827A70C9-8486-4232-86E5-7627850077B5}" dt="2023-11-02T10:59:56.400" v="110" actId="20577"/>
          <ac:spMkLst>
            <pc:docMk/>
            <pc:sldMk cId="786491667" sldId="4320"/>
            <ac:spMk id="8" creationId="{425817A8-4434-7A42-8FDC-D5DBA4F4E62B}"/>
          </ac:spMkLst>
        </pc:spChg>
        <pc:spChg chg="mod">
          <ac:chgData name="Porvari Minna" userId="4963f246-524f-47c5-8ddd-72279ca0029b" providerId="ADAL" clId="{827A70C9-8486-4232-86E5-7627850077B5}" dt="2023-11-02T11:08:59.708" v="508" actId="20577"/>
          <ac:spMkLst>
            <pc:docMk/>
            <pc:sldMk cId="786491667" sldId="4320"/>
            <ac:spMk id="10" creationId="{F8251304-71BA-DB4B-935B-6BA8C2444400}"/>
          </ac:spMkLst>
        </pc:spChg>
      </pc:sldChg>
      <pc:sldChg chg="modSp mod">
        <pc:chgData name="Porvari Minna" userId="4963f246-524f-47c5-8ddd-72279ca0029b" providerId="ADAL" clId="{827A70C9-8486-4232-86E5-7627850077B5}" dt="2023-11-02T11:13:20.731" v="666" actId="20577"/>
        <pc:sldMkLst>
          <pc:docMk/>
          <pc:sldMk cId="3011289193" sldId="4330"/>
        </pc:sldMkLst>
        <pc:spChg chg="mod">
          <ac:chgData name="Porvari Minna" userId="4963f246-524f-47c5-8ddd-72279ca0029b" providerId="ADAL" clId="{827A70C9-8486-4232-86E5-7627850077B5}" dt="2023-11-02T11:10:53.654" v="553" actId="20577"/>
          <ac:spMkLst>
            <pc:docMk/>
            <pc:sldMk cId="3011289193" sldId="4330"/>
            <ac:spMk id="2" creationId="{8FA217D6-4AA2-CB4D-9D63-D41980307DD7}"/>
          </ac:spMkLst>
        </pc:spChg>
        <pc:spChg chg="mod">
          <ac:chgData name="Porvari Minna" userId="4963f246-524f-47c5-8ddd-72279ca0029b" providerId="ADAL" clId="{827A70C9-8486-4232-86E5-7627850077B5}" dt="2023-11-02T11:13:20.731" v="666" actId="20577"/>
          <ac:spMkLst>
            <pc:docMk/>
            <pc:sldMk cId="3011289193" sldId="4330"/>
            <ac:spMk id="3" creationId="{35AC186C-5DE3-6542-A610-70101C6B0F93}"/>
          </ac:spMkLst>
        </pc:spChg>
        <pc:picChg chg="mod">
          <ac:chgData name="Porvari Minna" userId="4963f246-524f-47c5-8ddd-72279ca0029b" providerId="ADAL" clId="{827A70C9-8486-4232-86E5-7627850077B5}" dt="2023-11-02T11:11:52.702" v="559" actId="1076"/>
          <ac:picMkLst>
            <pc:docMk/>
            <pc:sldMk cId="3011289193" sldId="4330"/>
            <ac:picMk id="5" creationId="{D70EE3A2-266F-470D-45F2-3CB06D6D2F12}"/>
          </ac:picMkLst>
        </pc:picChg>
      </pc:sldChg>
      <pc:sldChg chg="modSp mod">
        <pc:chgData name="Porvari Minna" userId="4963f246-524f-47c5-8ddd-72279ca0029b" providerId="ADAL" clId="{827A70C9-8486-4232-86E5-7627850077B5}" dt="2023-11-02T11:40:06.922" v="1109" actId="6549"/>
        <pc:sldMkLst>
          <pc:docMk/>
          <pc:sldMk cId="3393894406" sldId="4331"/>
        </pc:sldMkLst>
        <pc:spChg chg="mod">
          <ac:chgData name="Porvari Minna" userId="4963f246-524f-47c5-8ddd-72279ca0029b" providerId="ADAL" clId="{827A70C9-8486-4232-86E5-7627850077B5}" dt="2023-11-02T11:15:13.490" v="744" actId="403"/>
          <ac:spMkLst>
            <pc:docMk/>
            <pc:sldMk cId="3393894406" sldId="4331"/>
            <ac:spMk id="2" creationId="{8FA217D6-4AA2-CB4D-9D63-D41980307DD7}"/>
          </ac:spMkLst>
        </pc:spChg>
        <pc:spChg chg="mod">
          <ac:chgData name="Porvari Minna" userId="4963f246-524f-47c5-8ddd-72279ca0029b" providerId="ADAL" clId="{827A70C9-8486-4232-86E5-7627850077B5}" dt="2023-11-02T11:40:06.922" v="1109" actId="6549"/>
          <ac:spMkLst>
            <pc:docMk/>
            <pc:sldMk cId="3393894406" sldId="4331"/>
            <ac:spMk id="3" creationId="{35AC186C-5DE3-6542-A610-70101C6B0F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1/16/2024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38" r:id="rId6"/>
    <p:sldLayoutId id="2147483739" r:id="rId7"/>
    <p:sldLayoutId id="2147483703" r:id="rId8"/>
    <p:sldLayoutId id="2147483700" r:id="rId9"/>
    <p:sldLayoutId id="2147483723" r:id="rId10"/>
    <p:sldLayoutId id="2147483698" r:id="rId11"/>
    <p:sldLayoutId id="2147483695" r:id="rId12"/>
    <p:sldLayoutId id="2147483702" r:id="rId13"/>
    <p:sldLayoutId id="2147483735" r:id="rId14"/>
    <p:sldLayoutId id="2147483734" r:id="rId15"/>
    <p:sldLayoutId id="2147483708" r:id="rId16"/>
    <p:sldLayoutId id="2147483744" r:id="rId17"/>
    <p:sldLayoutId id="2147483733"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rbes.com/sites/jackkelly/2022/02/03/belgium-portugal-and-other-european-countries-are-ahead-of-the-us-prohibiting-managers-from-contacting-employees-outside-of-working-hours/"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odoist.com/productivity-methods/pomodoro-technique" TargetMode="External"/><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579618"/>
            <a:ext cx="4946025" cy="1008397"/>
          </a:xfrm>
          <a:prstGeom prst="rect">
            <a:avLst/>
          </a:prstGeom>
        </p:spPr>
        <p:txBody>
          <a:bodyPr/>
          <a:lstStyle/>
          <a:p>
            <a:r>
              <a:rPr lang="en-US" b="1" dirty="0"/>
              <a:t>JOHDANTO DIGITAALISEEN TYÖSKENTELYYN JA HYVINVOINTIIN</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2806255"/>
            <a:ext cx="3182463" cy="533188"/>
          </a:xfrm>
        </p:spPr>
        <p:txBody>
          <a:bodyPr/>
          <a:lstStyle/>
          <a:p>
            <a:r>
              <a:rPr lang="en-US" dirty="0" err="1"/>
              <a:t>Moduuli</a:t>
            </a:r>
            <a:r>
              <a:rPr lang="en-US" dirty="0"/>
              <a:t> 1</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0312663D-0E44-F3AB-E7E4-4747F44F6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r>
              <a:rPr lang="en-IE" dirty="0" err="1"/>
              <a:t>Digitaalisen</a:t>
            </a:r>
            <a:r>
              <a:rPr lang="en-IE" dirty="0"/>
              <a:t> </a:t>
            </a:r>
            <a:r>
              <a:rPr lang="en-IE" dirty="0" err="1"/>
              <a:t>hyvinvoinnin</a:t>
            </a:r>
            <a:r>
              <a:rPr lang="en-IE" dirty="0"/>
              <a:t> </a:t>
            </a:r>
            <a:r>
              <a:rPr lang="en-IE" dirty="0" err="1"/>
              <a:t>näkökulmat</a:t>
            </a:r>
            <a:endParaRPr lang="en-IE" dirty="0"/>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1016000" y="3201111"/>
            <a:ext cx="4683760" cy="310732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492242" y="3201110"/>
            <a:ext cx="4602480" cy="3107325"/>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1330958" y="3322866"/>
            <a:ext cx="4047626" cy="2431435"/>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Yksilön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näkökulma</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Henkilökohtainen, oppimiseen liittyvä ja työkonteksti: Tämä sisältää digitaalisten toimintojen positiivisten etujen tunnistamisen ja ymmärtämisen sekä mahdollisten negatiivisten näkökohtien tiedostamisen, samoin kuin keinot niiden hallitsemiseksi ja kontrolloimiseksi hyvinvoinnin parantamiseksi.</a:t>
            </a:r>
            <a:endParaRPr lang="en-IE" dirty="0"/>
          </a:p>
        </p:txBody>
      </p:sp>
      <p:sp>
        <p:nvSpPr>
          <p:cNvPr id="7" name="TextBox 6">
            <a:extLst>
              <a:ext uri="{FF2B5EF4-FFF2-40B4-BE49-F238E27FC236}">
                <a16:creationId xmlns:a16="http://schemas.microsoft.com/office/drawing/2014/main" id="{4796EB54-B5EA-7CCC-5CA6-A55541985509}"/>
              </a:ext>
            </a:extLst>
          </p:cNvPr>
          <p:cNvSpPr txBox="1"/>
          <p:nvPr/>
        </p:nvSpPr>
        <p:spPr>
          <a:xfrm>
            <a:off x="1016000" y="1889761"/>
            <a:ext cx="10251440" cy="954107"/>
          </a:xfrm>
          <a:prstGeom prst="rect">
            <a:avLst/>
          </a:prstGeom>
          <a:noFill/>
        </p:spPr>
        <p:txBody>
          <a:bodyPr wrap="square" rtlCol="0">
            <a:spAutoFit/>
          </a:bodyPr>
          <a:lstStyle/>
          <a:p>
            <a:r>
              <a:rPr lang="fi-FI" sz="2800" dirty="0">
                <a:latin typeface="Calibri" panose="020F0502020204030204" pitchFamily="34" charset="0"/>
                <a:ea typeface="Calibri" panose="020F0502020204030204" pitchFamily="34" charset="0"/>
                <a:cs typeface="Calibri" panose="020F0502020204030204" pitchFamily="34" charset="0"/>
              </a:rPr>
              <a:t>Digitaalista hyvinvointia voidaan tarkastella monista eri näkökulmista eri yhteyksissä ja tilanteissa:</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725922" y="3310673"/>
            <a:ext cx="4135120" cy="2800767"/>
          </a:xfrm>
          <a:prstGeom prst="rect">
            <a:avLst/>
          </a:prstGeom>
          <a:noFill/>
        </p:spPr>
        <p:txBody>
          <a:bodyPr wrap="square" rtlCol="0">
            <a:spAutoFit/>
          </a:bodyPr>
          <a:lstStyle/>
          <a:p>
            <a:pPr algn="ct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Yhteiskunnallinen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tai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organisaation</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näkökulma</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600" dirty="0">
                <a:solidFill>
                  <a:schemeClr val="bg1"/>
                </a:solidFill>
                <a:latin typeface="Calibri" panose="020F0502020204030204" pitchFamily="34" charset="0"/>
                <a:ea typeface="Calibri" panose="020F0502020204030204" pitchFamily="34" charset="0"/>
                <a:cs typeface="Calibri" panose="020F0502020204030204" pitchFamily="34" charset="0"/>
              </a:rPr>
              <a:t>Digitaalisten järjestelmien, palveluiden ja sisältöjen tarjoajilla on vastuu varmistaa niiden hallittavuus, tuettavuus, saavutettavuus ja oikeudenmukaisuus. Heidän on myös vahvistettava käyttäjien taitoja, jotta kaikki osallisena olevat kykenevät toimimaan tavalla, joka tukee ja/tai parantaa heidän hyvinvointiaan.</a:t>
            </a:r>
            <a:endParaRPr lang="en-IE" dirty="0"/>
          </a:p>
        </p:txBody>
      </p:sp>
    </p:spTree>
    <p:extLst>
      <p:ext uri="{BB962C8B-B14F-4D97-AF65-F5344CB8AC3E}">
        <p14:creationId xmlns:p14="http://schemas.microsoft.com/office/powerpoint/2010/main" val="342923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DIGITAALISEN TYÖSKENTELYN HYÖDYT</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Digitaalisen</a:t>
            </a:r>
            <a:r>
              <a:rPr lang="en-US" sz="3200" dirty="0"/>
              <a:t> </a:t>
            </a:r>
            <a:r>
              <a:rPr lang="en-US" sz="3200" dirty="0" err="1"/>
              <a:t>työskentelyn</a:t>
            </a:r>
            <a:r>
              <a:rPr lang="en-US" sz="3200" dirty="0"/>
              <a:t> </a:t>
            </a:r>
            <a:r>
              <a:rPr lang="en-US" sz="3200" dirty="0" err="1"/>
              <a:t>hyödyt</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fi-FI" sz="2100" b="1" dirty="0"/>
              <a:t>Palaten edelliseen aiheeseen, </a:t>
            </a:r>
            <a:r>
              <a:rPr lang="fi-FI" sz="2100" dirty="0"/>
              <a:t>työntekijät, joiden digitaalisesta työhyvinvoinnista on huolehdittu, voivat tuoda useita etuja sekä työyhteisöön että yritykselle. Antamalla työntekijöiden suorittaa tehtäviään perinteisen toimiston ulkopuolella sijaitsevista paikoista, etätyö tuo mukanaan etuja, joustavuuden työaikojen ja -paikkojen suhteen, lisääntyneen autonomian ja itsensä johtamisen sekä mahdollisuuden parantaa työn ja vapaa-ajan tasapainoa. Nämä edut eivät ainoastaan ​​auta työntekijöitä sovittamaan työympäristönsä omiin tarpeisiinsa, vaan myös edistävät korkeampaa työtyytyväisyyttä ja kokonaisvaltaista tuottavuutta. Seuraavaksi tutustutaan tarkemmin digitaalisen työskentelyn etuihin.</a:t>
            </a:r>
            <a:endParaRPr lang="en-US" sz="2100" dirty="0"/>
          </a:p>
        </p:txBody>
      </p:sp>
    </p:spTree>
    <p:extLst>
      <p:ext uri="{BB962C8B-B14F-4D97-AF65-F5344CB8AC3E}">
        <p14:creationId xmlns:p14="http://schemas.microsoft.com/office/powerpoint/2010/main" val="169933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fi-FI" sz="2400" dirty="0"/>
              <a:t>12 syytä, miksi yritysten tulisi harkita etätyötä</a:t>
            </a:r>
            <a:endParaRPr lang="en-US" sz="2400" dirty="0"/>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algn="l">
              <a:spcAft>
                <a:spcPts val="600"/>
              </a:spcAft>
              <a:buFont typeface="+mj-lt"/>
              <a:buAutoNum type="arabicPeriod"/>
            </a:pPr>
            <a:r>
              <a:rPr lang="fi-FI" sz="1800" b="1" i="0" dirty="0">
                <a:effectLst/>
                <a:ea typeface="Calibri" panose="020F0502020204030204" pitchFamily="34" charset="0"/>
              </a:rPr>
              <a:t> Parempi tehokkuus ja tuottavuus: </a:t>
            </a:r>
            <a:r>
              <a:rPr lang="fi-FI" sz="1800" i="0" dirty="0">
                <a:effectLst/>
                <a:ea typeface="Calibri" panose="020F0502020204030204" pitchFamily="34" charset="0"/>
              </a:rPr>
              <a:t>Digitaaliset työkalut ja alustat mahdollistavat sujuvan viestinnän, reaaliaikaisen yhteistyön ja tehokkaan tehtävien hallinnan, mikä  lisää tuottavuutta tiimien keskuudessa.</a:t>
            </a:r>
          </a:p>
          <a:p>
            <a:pPr algn="l">
              <a:spcAft>
                <a:spcPts val="600"/>
              </a:spcAft>
              <a:buFont typeface="+mj-lt"/>
              <a:buAutoNum type="arabicPeriod"/>
            </a:pPr>
            <a:r>
              <a:rPr lang="fi-FI" sz="1800" b="1" i="0" dirty="0">
                <a:effectLst/>
                <a:ea typeface="Calibri" panose="020F0502020204030204" pitchFamily="34" charset="0"/>
              </a:rPr>
              <a:t> Osaajien maailmanlaajuinen saatavuus: </a:t>
            </a:r>
            <a:r>
              <a:rPr lang="fi-FI" sz="1800" i="0" dirty="0">
                <a:effectLst/>
                <a:ea typeface="Calibri" panose="020F0502020204030204" pitchFamily="34" charset="0"/>
              </a:rPr>
              <a:t>Yritykset voivat hyödyntää monipuolista ja globaalia osaajakuntaa, mikä mahdollistaa parhaiten sopivien ammattilaisten rekrytoinnin riippumatta maantieteellisistä rajoituksista.</a:t>
            </a:r>
          </a:p>
          <a:p>
            <a:pPr algn="l">
              <a:spcAft>
                <a:spcPts val="600"/>
              </a:spcAft>
              <a:buFont typeface="+mj-lt"/>
              <a:buAutoNum type="arabicPeriod"/>
            </a:pPr>
            <a:r>
              <a:rPr lang="fi-FI" sz="1800" b="1" i="0" dirty="0">
                <a:effectLst/>
                <a:ea typeface="Calibri" panose="020F0502020204030204" pitchFamily="34" charset="0"/>
              </a:rPr>
              <a:t> Kustannusten säästö: </a:t>
            </a:r>
            <a:r>
              <a:rPr lang="fi-FI" sz="1800" i="0" dirty="0">
                <a:effectLst/>
                <a:ea typeface="Calibri" panose="020F0502020204030204" pitchFamily="34" charset="0"/>
              </a:rPr>
              <a:t>Digitaalinen työ vähentää tarvetta laajalle fyysiselle infrastruktuurille, toimitilalle ja niihin liittyville kustannuksille, mikä johtaa merkittäviin kustannussäästöihin.</a:t>
            </a:r>
          </a:p>
          <a:p>
            <a:pPr algn="l">
              <a:spcAft>
                <a:spcPts val="600"/>
              </a:spcAft>
              <a:buFont typeface="+mj-lt"/>
              <a:buAutoNum type="arabicPeriod"/>
            </a:pPr>
            <a:r>
              <a:rPr lang="fi-FI" sz="1800" b="1" i="0" dirty="0">
                <a:effectLst/>
                <a:ea typeface="Calibri" panose="020F0502020204030204" pitchFamily="34" charset="0"/>
              </a:rPr>
              <a:t> Joustavat työjärjestelyt: </a:t>
            </a:r>
            <a:r>
              <a:rPr lang="fi-FI" sz="1800" i="0" dirty="0">
                <a:effectLst/>
                <a:ea typeface="Calibri" panose="020F0502020204030204" pitchFamily="34" charset="0"/>
              </a:rPr>
              <a:t>Digitaalinen työ mahdollistaa joustavat työjärjestelyt, jotka palvelevat työntekijöiden tarpeita ja edistävät työn ja vapaa-ajan tasapainoa, mikä voi johtaa parantuneeseen työtyytyväisyyteen ja työntekijöiden pitämiseen.</a:t>
            </a:r>
            <a:endParaRPr lang="en-IE" sz="16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6776598" cy="842867"/>
          </a:xfrm>
        </p:spPr>
        <p:txBody>
          <a:bodyPr/>
          <a:lstStyle/>
          <a:p>
            <a:r>
              <a:rPr lang="fi-FI" sz="2400" dirty="0"/>
              <a:t>12 syytä, miksi yritysten tulisi harkita etätyötä</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182550"/>
            <a:ext cx="6177748" cy="5529466"/>
          </a:xfrm>
        </p:spPr>
        <p:txBody>
          <a:bodyPr/>
          <a:lstStyle/>
          <a:p>
            <a:pPr lvl="0">
              <a:spcAft>
                <a:spcPts val="600"/>
              </a:spcAft>
              <a:tabLst>
                <a:tab pos="457200" algn="l"/>
              </a:tabLs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5. Pienempi ympäristövaikutus: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Digitaalisen työn omaksuminen johtaa usein paperin ja energiankulutuksen vähenemiseen, edistäen kestävämpää ja ympäristöystävällisempää liiketoimintaa.</a:t>
            </a:r>
          </a:p>
          <a:p>
            <a:pPr lvl="0">
              <a:spcAft>
                <a:spcPts val="600"/>
              </a:spcAft>
              <a:tabLst>
                <a:tab pos="457200" algn="l"/>
              </a:tabLs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6. Reaaliaikaisuus ja suorituskyvyn seuranta: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Digitaaliset työkalut mahdollistavat projektien ja työntekijöiden suorituksen reaaliaikaisen seurannan, tarjoten arvokkaita oivalluksia työn optimointia ja jatkuvaa parantamista varten.</a:t>
            </a:r>
          </a:p>
          <a:p>
            <a:pPr lvl="0">
              <a:spcAft>
                <a:spcPts val="600"/>
              </a:spcAft>
              <a:tabLst>
                <a:tab pos="457200" algn="l"/>
              </a:tabLs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7. Markkinoiden tavoittaminen ja online-läsnäolo: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Digitaalinen työ parantaa yrityksen online-läsnäoloa ja markkinoiden tavoittamista digitaalisen markkinoinnin, verkkokauppa-alustojen ja online-brändäyksen kautta.</a:t>
            </a:r>
          </a:p>
          <a:p>
            <a:pPr lvl="0">
              <a:spcAft>
                <a:spcPts val="600"/>
              </a:spcAft>
              <a:tabLst>
                <a:tab pos="457200" algn="l"/>
              </a:tabLs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8. Liiketoiminnan jatkuvuus: </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Digitaalinen työ varmistaa suuremman joustavuuden odottamattomissa tapahtumissa, kuten luonnonkatastrofeissa tai häiriöissä, mahdollistamalla työn jatkamisen etänä.</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fi-FI" sz="2400" dirty="0"/>
              <a:t>12 syytä, miksi yritysten tulisi harkita etätyötä</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algn="l">
              <a:spcAft>
                <a:spcPts val="600"/>
              </a:spcAft>
            </a:pPr>
            <a:r>
              <a:rPr lang="en-US" sz="1800" b="1" i="0" dirty="0">
                <a:effectLst/>
                <a:ea typeface="Calibri" panose="020F0502020204030204" pitchFamily="34" charset="0"/>
              </a:rPr>
              <a:t>9. </a:t>
            </a:r>
            <a:r>
              <a:rPr lang="fi-FI" sz="1800" b="1" i="0" dirty="0">
                <a:effectLst/>
                <a:ea typeface="Calibri" panose="020F0502020204030204" pitchFamily="34" charset="0"/>
              </a:rPr>
              <a:t>Parempi viestintä: </a:t>
            </a:r>
            <a:r>
              <a:rPr lang="fi-FI" sz="1800" i="0" dirty="0">
                <a:effectLst/>
                <a:ea typeface="Calibri" panose="020F0502020204030204" pitchFamily="34" charset="0"/>
              </a:rPr>
              <a:t>Digitaaliset alustat helpottavat välitöntä viestintää niin organisaation sisällä kuin asiakkaiden ja kumppaneiden kanssa, varmistaen nopeat päätöksentekoprosessit ja saumattoman tiedonvaihdon.</a:t>
            </a:r>
          </a:p>
          <a:p>
            <a:pPr algn="l">
              <a:spcAft>
                <a:spcPts val="600"/>
              </a:spcAft>
            </a:pPr>
            <a:r>
              <a:rPr lang="en-US" sz="1800" b="1" i="0" dirty="0">
                <a:effectLst/>
                <a:ea typeface="Calibri" panose="020F0502020204030204" pitchFamily="34" charset="0"/>
              </a:rPr>
              <a:t>10. </a:t>
            </a:r>
            <a:r>
              <a:rPr lang="fi-FI" sz="1800" b="1" i="0" dirty="0">
                <a:effectLst/>
                <a:ea typeface="Calibri" panose="020F0502020204030204" pitchFamily="34" charset="0"/>
              </a:rPr>
              <a:t>Innovaatiomahdollisuudet: </a:t>
            </a:r>
            <a:r>
              <a:rPr lang="fi-FI" sz="1800" i="0" dirty="0">
                <a:effectLst/>
                <a:ea typeface="Calibri" panose="020F0502020204030204" pitchFamily="34" charset="0"/>
              </a:rPr>
              <a:t>Digitaalinen työ luo innovaatiokulttuuria tarjoamalla pääsyn edistyneisiin työkaluihin ja teknologioihin, kannustaen luovaa ongelmanratkaisua ja uusia lähestymistapoja.</a:t>
            </a:r>
          </a:p>
          <a:p>
            <a:pPr algn="l">
              <a:spcAft>
                <a:spcPts val="600"/>
              </a:spcAft>
            </a:pPr>
            <a:r>
              <a:rPr lang="en-US" sz="1800" b="1" i="0" dirty="0">
                <a:effectLst/>
                <a:ea typeface="Calibri" panose="020F0502020204030204" pitchFamily="34" charset="0"/>
              </a:rPr>
              <a:t>11. </a:t>
            </a:r>
            <a:r>
              <a:rPr lang="fi-FI" sz="1800" b="1" i="0" dirty="0">
                <a:effectLst/>
                <a:ea typeface="Calibri" panose="020F0502020204030204" pitchFamily="34" charset="0"/>
              </a:rPr>
              <a:t>Dataohjautuvat oivallukset: </a:t>
            </a:r>
            <a:r>
              <a:rPr lang="fi-FI" sz="1800" i="0" dirty="0">
                <a:effectLst/>
                <a:ea typeface="Calibri" panose="020F0502020204030204" pitchFamily="34" charset="0"/>
              </a:rPr>
              <a:t>Digitaaliset järjestelmät tallentavat tietoa, jota voidaan analysoida ideoiden saamiseksi, mahdollistaen informoidun päätöksenteon ja datavetoisten strategioiden kehittämisen.</a:t>
            </a:r>
          </a:p>
          <a:p>
            <a:pPr algn="l">
              <a:spcAft>
                <a:spcPts val="600"/>
              </a:spcAft>
            </a:pPr>
            <a:r>
              <a:rPr lang="en-US" sz="1800" b="1" i="0" dirty="0">
                <a:effectLst/>
                <a:ea typeface="Calibri" panose="020F0502020204030204" pitchFamily="34" charset="0"/>
              </a:rPr>
              <a:t>12. </a:t>
            </a:r>
            <a:r>
              <a:rPr lang="en-US" sz="1800" b="1" i="0" dirty="0" err="1">
                <a:effectLst/>
                <a:ea typeface="Calibri" panose="020F0502020204030204" pitchFamily="34" charset="0"/>
              </a:rPr>
              <a:t>Skaalautuvuus</a:t>
            </a:r>
            <a:r>
              <a:rPr lang="en-US" sz="1800" b="1" i="0" dirty="0">
                <a:effectLst/>
                <a:ea typeface="Calibri" panose="020F0502020204030204" pitchFamily="34" charset="0"/>
              </a:rPr>
              <a:t> </a:t>
            </a:r>
            <a:r>
              <a:rPr lang="fi-FI" sz="1800" b="1" i="0" dirty="0">
                <a:effectLst/>
                <a:ea typeface="Calibri" panose="020F0502020204030204" pitchFamily="34" charset="0"/>
              </a:rPr>
              <a:t>ja joustavuus: </a:t>
            </a:r>
            <a:r>
              <a:rPr lang="fi-FI" sz="1800" i="0" dirty="0">
                <a:effectLst/>
                <a:ea typeface="Calibri" panose="020F0502020204030204" pitchFamily="34" charset="0"/>
              </a:rPr>
              <a:t>Digitaalisia järjestelmiä voidaan helposti skaalata kasvun mahdollistamiseksi, mikä mahdollistaa yrityksen nopean sopeutumisen muuttuviin vaatimuksiin ja markkinatrendeihin.</a:t>
            </a:r>
            <a:endParaRPr lang="en-IE" sz="1600"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IE" sz="3200" dirty="0" err="1"/>
              <a:t>Digityön</a:t>
            </a:r>
            <a:r>
              <a:rPr lang="en-IE" sz="3200" dirty="0"/>
              <a:t> </a:t>
            </a:r>
            <a:r>
              <a:rPr lang="en-IE" sz="3200" dirty="0" err="1"/>
              <a:t>hyödyt</a:t>
            </a:r>
            <a:r>
              <a:rPr lang="en-IE" sz="3200" dirty="0"/>
              <a:t> </a:t>
            </a:r>
            <a:r>
              <a:rPr lang="en-IE" sz="3200" dirty="0" err="1"/>
              <a:t>työntekijälle</a:t>
            </a:r>
            <a:endParaRPr lang="en-IE" sz="3200" dirty="0"/>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pPr>
              <a:lnSpc>
                <a:spcPct val="107000"/>
              </a:lnSpc>
              <a:spcAft>
                <a:spcPts val="800"/>
              </a:spcAft>
            </a:pPr>
            <a:r>
              <a:rPr lang="fi-FI" sz="1900" b="1" kern="100" dirty="0">
                <a:effectLst/>
                <a:latin typeface="Calibri" panose="020F0502020204030204" pitchFamily="34" charset="0"/>
                <a:ea typeface="Calibri" panose="020F0502020204030204" pitchFamily="34" charset="0"/>
                <a:cs typeface="Times New Roman" panose="02020603050405020304" pitchFamily="18" charset="0"/>
              </a:rPr>
              <a:t>Terveyshyödyt: </a:t>
            </a:r>
            <a:r>
              <a:rPr lang="fi-FI" sz="1900" kern="100" dirty="0">
                <a:effectLst/>
                <a:latin typeface="Calibri" panose="020F0502020204030204" pitchFamily="34" charset="0"/>
                <a:ea typeface="Calibri" panose="020F0502020204030204" pitchFamily="34" charset="0"/>
                <a:cs typeface="Times New Roman" panose="02020603050405020304" pitchFamily="18" charset="0"/>
              </a:rPr>
              <a:t>Digitaalinen työskentely voi parantaa työn ja vapaa-ajan tasapainoa, tarjota mahdollisuuksia joustavampaan työaikaan ja enemmän aikaa liikunnalle samalla kun säästetään aikaa työmatkoista.</a:t>
            </a:r>
          </a:p>
          <a:p>
            <a:pPr>
              <a:lnSpc>
                <a:spcPct val="107000"/>
              </a:lnSpc>
              <a:spcAft>
                <a:spcPts val="800"/>
              </a:spcAft>
            </a:pPr>
            <a:r>
              <a:rPr lang="fi-FI" sz="1900" b="1" kern="100" dirty="0">
                <a:effectLst/>
                <a:latin typeface="Calibri" panose="020F0502020204030204" pitchFamily="34" charset="0"/>
                <a:ea typeface="Calibri" panose="020F0502020204030204" pitchFamily="34" charset="0"/>
                <a:cs typeface="Times New Roman" panose="02020603050405020304" pitchFamily="18" charset="0"/>
              </a:rPr>
              <a:t>Aikaa ja rahaa säästyy: </a:t>
            </a:r>
            <a:r>
              <a:rPr lang="fi-FI" sz="1900" kern="100" dirty="0">
                <a:ea typeface="Calibri" panose="020F0502020204030204" pitchFamily="34" charset="0"/>
                <a:cs typeface="Times New Roman" panose="02020603050405020304" pitchFamily="18" charset="0"/>
              </a:rPr>
              <a:t>T</a:t>
            </a:r>
            <a:r>
              <a:rPr lang="fi-FI" sz="1900" kern="100" dirty="0">
                <a:effectLst/>
                <a:latin typeface="Calibri" panose="020F0502020204030204" pitchFamily="34" charset="0"/>
                <a:ea typeface="Calibri" panose="020F0502020204030204" pitchFamily="34" charset="0"/>
                <a:cs typeface="Times New Roman" panose="02020603050405020304" pitchFamily="18" charset="0"/>
              </a:rPr>
              <a:t>yömatkoihin kuluu vähemmän resursseja, mikä myös vähentää hiilidioksidipäästöjä ja lieventää ilmastonmuutoksen vaikutuksia.</a:t>
            </a:r>
          </a:p>
          <a:p>
            <a:pPr>
              <a:lnSpc>
                <a:spcPct val="107000"/>
              </a:lnSpc>
              <a:spcAft>
                <a:spcPts val="800"/>
              </a:spcAft>
            </a:pPr>
            <a:r>
              <a:rPr lang="fi-FI" sz="1900" b="1" kern="100" dirty="0">
                <a:effectLst/>
                <a:latin typeface="Calibri" panose="020F0502020204030204" pitchFamily="34" charset="0"/>
                <a:ea typeface="Calibri" panose="020F0502020204030204" pitchFamily="34" charset="0"/>
                <a:cs typeface="Times New Roman" panose="02020603050405020304" pitchFamily="18" charset="0"/>
              </a:rPr>
              <a:t>Joustavuus: </a:t>
            </a:r>
            <a:r>
              <a:rPr lang="fi-FI" sz="1900" kern="100" dirty="0">
                <a:effectLst/>
                <a:latin typeface="Calibri" panose="020F0502020204030204" pitchFamily="34" charset="0"/>
                <a:ea typeface="Calibri" panose="020F0502020204030204" pitchFamily="34" charset="0"/>
                <a:cs typeface="Times New Roman" panose="02020603050405020304" pitchFamily="18" charset="0"/>
              </a:rPr>
              <a:t>Työjärjestelyjen monipuolisuus tarjoaa kattavia vaihtoehtoja, kuten täyden etätyön kotoa tai muulta sovitulta työskentelypisteeltä (esim. </a:t>
            </a:r>
            <a:r>
              <a:rPr lang="fi-FI" sz="1900" kern="100" dirty="0" err="1">
                <a:effectLst/>
                <a:latin typeface="Calibri" panose="020F0502020204030204" pitchFamily="34" charset="0"/>
                <a:ea typeface="Calibri" panose="020F0502020204030204" pitchFamily="34" charset="0"/>
                <a:cs typeface="Times New Roman" panose="02020603050405020304" pitchFamily="18" charset="0"/>
              </a:rPr>
              <a:t>hubit</a:t>
            </a:r>
            <a:r>
              <a:rPr lang="fi-FI" sz="1900" kern="100" dirty="0">
                <a:effectLst/>
                <a:latin typeface="Calibri" panose="020F0502020204030204" pitchFamily="34" charset="0"/>
                <a:ea typeface="Calibri" panose="020F0502020204030204" pitchFamily="34" charset="0"/>
                <a:cs typeface="Times New Roman" panose="02020603050405020304" pitchFamily="18" charset="0"/>
              </a:rPr>
              <a:t>), liikkuvan työn ja hybridimallin, joka yhdistää nämä vaihtoehdot. Nämä vaihtoehdot palvelevat digitaalista työtä tekeviä työntekijöitä ja tarjoavat heille monipuolisia tapoja hoitaa työnsä tehokkaasti.</a:t>
            </a:r>
            <a:endParaRPr lang="en-IE" sz="1900" dirty="0"/>
          </a:p>
        </p:txBody>
      </p:sp>
    </p:spTree>
    <p:extLst>
      <p:ext uri="{BB962C8B-B14F-4D97-AF65-F5344CB8AC3E}">
        <p14:creationId xmlns:p14="http://schemas.microsoft.com/office/powerpoint/2010/main" val="395758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1115775" cy="804265"/>
          </a:xfrm>
        </p:spPr>
        <p:txBody>
          <a:bodyPr/>
          <a:lstStyle/>
          <a:p>
            <a:r>
              <a:rPr lang="en-US" sz="3200" dirty="0" err="1"/>
              <a:t>Digitaalinen</a:t>
            </a:r>
            <a:r>
              <a:rPr lang="en-US" sz="3200" dirty="0"/>
              <a:t> </a:t>
            </a:r>
            <a:r>
              <a:rPr lang="en-US" sz="3200" dirty="0" err="1"/>
              <a:t>hyvinvointi</a:t>
            </a:r>
            <a:r>
              <a:rPr lang="en-US" sz="3200" dirty="0"/>
              <a:t> </a:t>
            </a:r>
            <a:r>
              <a:rPr lang="en-US" sz="3200" dirty="0" err="1"/>
              <a:t>yrityksessä</a:t>
            </a:r>
            <a:r>
              <a:rPr lang="en-US" sz="3200" dirty="0"/>
              <a:t> on </a:t>
            </a:r>
            <a:r>
              <a:rPr lang="en-US" sz="3200" dirty="0" err="1"/>
              <a:t>taloudellisesti</a:t>
            </a:r>
            <a:r>
              <a:rPr lang="en-US" sz="3200" dirty="0"/>
              <a:t> </a:t>
            </a:r>
            <a:r>
              <a:rPr lang="en-US" sz="3200" dirty="0" err="1"/>
              <a:t>järkevää</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1011756" cy="5443837"/>
          </a:xfrm>
        </p:spPr>
        <p:txBody>
          <a:bodyPr/>
          <a:lstStyle/>
          <a:p>
            <a:r>
              <a:rPr lang="fi-FI" sz="2000" b="1" dirty="0"/>
              <a:t>Vahvempi työntekijöiden sitoutuminen ja korkeampi tuottavuus:</a:t>
            </a:r>
          </a:p>
          <a:p>
            <a:r>
              <a:rPr lang="fi-FI" sz="2000" dirty="0"/>
              <a:t>Keskimäärin työntekijä käyttää yli 9 erilaista sovellusta työtehtäviensä suorittamiseen! Edistämällä digitaalista hyvinvointia teknologioiden avulla, jotka kannustavat keskittymiseen ja vähentävät häiriöitä, </a:t>
            </a:r>
            <a:r>
              <a:rPr lang="fi-FI" sz="2000" dirty="0" err="1"/>
              <a:t>PK-yritykset</a:t>
            </a:r>
            <a:r>
              <a:rPr lang="fi-FI" sz="2000" dirty="0"/>
              <a:t> voivat vähentää työntekijöiden uupumusta ja parantaa sitoutumista ja tuottavuutta.</a:t>
            </a:r>
            <a:endParaRPr lang="en-US" sz="2000" dirty="0"/>
          </a:p>
          <a:p>
            <a:endParaRPr lang="en-US" sz="2000" dirty="0"/>
          </a:p>
          <a:p>
            <a:r>
              <a:rPr lang="fi-FI" sz="2000" b="1" dirty="0"/>
              <a:t>Parempi työntekijöiden tyytyväisyys:</a:t>
            </a:r>
          </a:p>
          <a:p>
            <a:r>
              <a:rPr lang="fi-FI" sz="2000" dirty="0"/>
              <a:t>Yli 84 % työntekijöistä pitää hyvää työn ja vapaa-ajan tasapainoa tärkeänä työtyytyväisyyden kannalta, ja digitaalinen hyvinvointi on tärkeä osa tätä tasapainoa. Hyödyntämällä digitaalisen hyvinvoinnin käytäntöjä, kuten työltä ja teknologialta rauhoitettua vapaata ja joustavia työjärjestelyitä, </a:t>
            </a:r>
            <a:r>
              <a:rPr lang="fi-FI" sz="2000" dirty="0" err="1"/>
              <a:t>PK-yritykset</a:t>
            </a:r>
            <a:r>
              <a:rPr lang="fi-FI" sz="2000" dirty="0"/>
              <a:t> voivat parantaa työntekijöidensä tyytyväisyyttä.</a:t>
            </a:r>
            <a:endParaRPr lang="en-US" sz="2000" dirty="0"/>
          </a:p>
          <a:p>
            <a:endParaRPr lang="en-US" sz="2000" dirty="0"/>
          </a:p>
          <a:p>
            <a:r>
              <a:rPr lang="fi-FI" sz="2000" b="1" dirty="0"/>
              <a:t>Paremman terveyden puolesta:</a:t>
            </a:r>
          </a:p>
          <a:p>
            <a:r>
              <a:rPr lang="fi-FI" sz="2000" dirty="0"/>
              <a:t>Digitaaliseen hyvinvoinnin huomitta jättäminen voi johtaa teknologiaan addiktoitumiseen, joka liittyy korkeaan stressitasoon ja ahdistukseen. Jos työntekijät kokevat uupumusta liiallisesta teknologian käytöstä, he ovat todennäköisemmin sairaslomalla ja vähemmän itsevarmoja työssään. Huomioimalla digitaalisen hyvinvoinnin työntekijät voivat lievittää näitä riskejä ja nauttia paremmista mielenterveyden ja fyysisen terveyden tuloksista.</a:t>
            </a:r>
            <a:endParaRPr lang="en-US" sz="2000" b="1" dirty="0">
              <a:solidFill>
                <a:srgbClr val="FF0000"/>
              </a:solidFill>
              <a:highlight>
                <a:srgbClr val="FFFF00"/>
              </a:highlight>
            </a:endParaRPr>
          </a:p>
        </p:txBody>
      </p:sp>
    </p:spTree>
    <p:extLst>
      <p:ext uri="{BB962C8B-B14F-4D97-AF65-F5344CB8AC3E}">
        <p14:creationId xmlns:p14="http://schemas.microsoft.com/office/powerpoint/2010/main" val="33938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fi-FI" dirty="0"/>
              <a:t>MITÄ ON DIGITAALINEN YLIKUORMITUS/UUPUMUS?</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r>
              <a:rPr lang="en-US" sz="2400" dirty="0" err="1"/>
              <a:t>Mitä</a:t>
            </a:r>
            <a:r>
              <a:rPr lang="en-US" sz="2400" dirty="0"/>
              <a:t> on </a:t>
            </a:r>
            <a:r>
              <a:rPr lang="en-US" sz="2400" dirty="0" err="1"/>
              <a:t>digitaalinen</a:t>
            </a:r>
            <a:r>
              <a:rPr lang="en-US" sz="2400" dirty="0"/>
              <a:t> </a:t>
            </a:r>
            <a:r>
              <a:rPr lang="en-US" sz="2400" dirty="0" err="1"/>
              <a:t>ylikuormitus</a:t>
            </a:r>
            <a:r>
              <a:rPr lang="en-US" sz="2400" dirty="0"/>
              <a:t> </a:t>
            </a:r>
            <a:r>
              <a:rPr lang="en-US" sz="2400" dirty="0" err="1"/>
              <a:t>työntekijöissä</a:t>
            </a:r>
            <a:r>
              <a:rPr lang="en-US" sz="2400"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574211" cy="4813657"/>
          </a:xfrm>
        </p:spPr>
        <p:txBody>
          <a:bodyPr/>
          <a:lstStyle/>
          <a:p>
            <a:r>
              <a:rPr lang="fi-FI" sz="1800" b="1" dirty="0"/>
              <a:t>Digitaalinen ylikuormitus työntekijöissä </a:t>
            </a:r>
            <a:r>
              <a:rPr lang="fi-FI" sz="1800" dirty="0"/>
              <a:t>viittaa tilaan, jossa yksilöä kuormitetaan liiallisella määrällä digitaalista tietoa ja viestintää niin, että heidän kognitiivinen ja emotionaalinen kapasiteettinsa ylittyy. Se tapahtuu silloin, kun jatkuva sähköpostien, viestien ja ilmoitusten tulva sekä tarve olla läsnä verkossa ylittää yksilön kyvyn käsitellä ja reagoida näihin syötteisiin.</a:t>
            </a:r>
          </a:p>
          <a:p>
            <a:endParaRPr lang="fi-FI" sz="1800" dirty="0"/>
          </a:p>
          <a:p>
            <a:r>
              <a:rPr lang="fi-FI" sz="1800" b="1" dirty="0"/>
              <a:t>Digitaalinen ylikuormitus johtaa </a:t>
            </a:r>
            <a:r>
              <a:rPr lang="fi-FI" sz="1800" dirty="0"/>
              <a:t>usein heikentyneeseen keskittymiseen, alentuneeseen tuottavuuteen ja korkeampaan stressitasoon. Jatkuva vaihteleminen eri tehtävien välillä ja vaatimus olla jatkuvasti vuorovaikutuksessa digitaalisten laitteiden kanssa voi johtaa kognitiiviseen väsymykseen ja tunteeseen jatkuvasta läsnäolosta verkossa, mikä lopulta heikentää yksilön työsuoritusta ja yleistä hyvinvointia.</a:t>
            </a:r>
            <a:endParaRPr lang="en-US" sz="1800" dirty="0">
              <a:solidFill>
                <a:srgbClr val="FF0000"/>
              </a:solidFill>
            </a:endParaRPr>
          </a:p>
        </p:txBody>
      </p:sp>
    </p:spTree>
    <p:extLst>
      <p:ext uri="{BB962C8B-B14F-4D97-AF65-F5344CB8AC3E}">
        <p14:creationId xmlns:p14="http://schemas.microsoft.com/office/powerpoint/2010/main" val="13018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err="1"/>
              <a:t>Johdanto</a:t>
            </a:r>
            <a:r>
              <a:rPr lang="en-US" dirty="0"/>
              <a:t> </a:t>
            </a:r>
            <a:r>
              <a:rPr lang="en-US" dirty="0" err="1"/>
              <a:t>digitaaliseen</a:t>
            </a:r>
            <a:r>
              <a:rPr lang="en-US" dirty="0"/>
              <a:t> </a:t>
            </a:r>
            <a:r>
              <a:rPr lang="en-US" dirty="0" err="1"/>
              <a:t>työskentelyyn</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936545"/>
            <a:ext cx="5715653" cy="223986"/>
          </a:xfrm>
        </p:spPr>
        <p:txBody>
          <a:bodyPr/>
          <a:lstStyle/>
          <a:p>
            <a:r>
              <a:rPr lang="en-US" dirty="0" err="1"/>
              <a:t>Mitä</a:t>
            </a:r>
            <a:r>
              <a:rPr lang="en-US" dirty="0"/>
              <a:t> on </a:t>
            </a:r>
            <a:r>
              <a:rPr lang="en-US" dirty="0" err="1"/>
              <a:t>digitaalinen</a:t>
            </a:r>
            <a:r>
              <a:rPr lang="en-US" dirty="0"/>
              <a:t> </a:t>
            </a:r>
            <a:r>
              <a:rPr lang="en-US" dirty="0" err="1"/>
              <a:t>ylikuormitus</a:t>
            </a:r>
            <a:r>
              <a:rPr lang="en-US" dirty="0"/>
              <a:t>/</a:t>
            </a:r>
            <a:r>
              <a:rPr lang="en-US" dirty="0" err="1"/>
              <a:t>uupumus</a:t>
            </a:r>
            <a:r>
              <a:rPr lang="en-US" dirty="0"/>
              <a:t>?</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470998"/>
            <a:ext cx="6156763" cy="223473"/>
          </a:xfrm>
        </p:spPr>
        <p:txBody>
          <a:bodyPr/>
          <a:lstStyle/>
          <a:p>
            <a:r>
              <a:rPr lang="en-US" dirty="0" err="1"/>
              <a:t>Digitaalisen</a:t>
            </a:r>
            <a:r>
              <a:rPr lang="en-US" dirty="0"/>
              <a:t> </a:t>
            </a:r>
            <a:r>
              <a:rPr lang="en-US" dirty="0" err="1"/>
              <a:t>työskentelyn</a:t>
            </a:r>
            <a:r>
              <a:rPr lang="en-US" dirty="0"/>
              <a:t> </a:t>
            </a:r>
            <a:r>
              <a:rPr lang="en-US" dirty="0" err="1"/>
              <a:t>hyödyt</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Turvallinen</a:t>
            </a:r>
            <a:r>
              <a:rPr lang="en-US" dirty="0"/>
              <a:t> </a:t>
            </a:r>
            <a:r>
              <a:rPr lang="en-US" dirty="0" err="1"/>
              <a:t>teknologian</a:t>
            </a:r>
            <a:r>
              <a:rPr lang="en-US" dirty="0"/>
              <a:t> </a:t>
            </a:r>
            <a:r>
              <a:rPr lang="en-US" dirty="0" err="1"/>
              <a:t>käyttö</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err="1"/>
              <a:t>Rajojen</a:t>
            </a:r>
            <a:r>
              <a:rPr lang="en-US" dirty="0"/>
              <a:t> </a:t>
            </a:r>
            <a:r>
              <a:rPr lang="en-US" dirty="0" err="1"/>
              <a:t>asettaminen</a:t>
            </a:r>
            <a:endParaRPr lang="en-US"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Case-</a:t>
            </a:r>
            <a:r>
              <a:rPr lang="en-US" dirty="0" err="1"/>
              <a:t>esimerkki</a:t>
            </a:r>
            <a:endParaRPr lang="en-US"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MODUULI 1 SISÄLTÖ</a:t>
            </a:r>
          </a:p>
        </p:txBody>
      </p:sp>
      <p:sp>
        <p:nvSpPr>
          <p:cNvPr id="2" name="Text Placeholder 18">
            <a:extLst>
              <a:ext uri="{FF2B5EF4-FFF2-40B4-BE49-F238E27FC236}">
                <a16:creationId xmlns:a16="http://schemas.microsoft.com/office/drawing/2014/main" id="{267E169B-898E-F953-F3BB-4AA8BA0BAA61}"/>
              </a:ext>
            </a:extLst>
          </p:cNvPr>
          <p:cNvSpPr txBox="1">
            <a:spLocks/>
          </p:cNvSpPr>
          <p:nvPr/>
        </p:nvSpPr>
        <p:spPr>
          <a:xfrm>
            <a:off x="2679029" y="4667194"/>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07</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66719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err="1"/>
              <a:t>Moduulin</a:t>
            </a:r>
            <a:r>
              <a:rPr lang="en-US" dirty="0"/>
              <a:t> </a:t>
            </a:r>
            <a:r>
              <a:rPr lang="en-US" dirty="0" err="1"/>
              <a:t>yhteenveto</a:t>
            </a:r>
            <a:endParaRPr lang="en-US" dirty="0"/>
          </a:p>
        </p:txBody>
      </p:sp>
      <p:pic>
        <p:nvPicPr>
          <p:cNvPr id="4" name="Obraz 3" descr="Downloads - Creative Commons">
            <a:extLst>
              <a:ext uri="{FF2B5EF4-FFF2-40B4-BE49-F238E27FC236}">
                <a16:creationId xmlns:a16="http://schemas.microsoft.com/office/drawing/2014/main" id="{1AEC1257-7BA6-81F3-D090-B4B5034F2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r>
              <a:rPr lang="en-IE" sz="2400" dirty="0" err="1"/>
              <a:t>Mitä</a:t>
            </a:r>
            <a:r>
              <a:rPr lang="en-IE" sz="2400" dirty="0"/>
              <a:t> on </a:t>
            </a:r>
            <a:r>
              <a:rPr lang="en-IE" sz="2400" dirty="0" err="1"/>
              <a:t>digitaalinen</a:t>
            </a:r>
            <a:r>
              <a:rPr lang="en-IE" sz="2400" dirty="0"/>
              <a:t> </a:t>
            </a:r>
            <a:r>
              <a:rPr lang="en-IE" sz="2400" dirty="0" err="1"/>
              <a:t>uupumus</a:t>
            </a:r>
            <a:r>
              <a:rPr lang="en-IE" sz="2400" dirty="0"/>
              <a:t> </a:t>
            </a:r>
            <a:r>
              <a:rPr lang="en-IE" sz="2400" dirty="0" err="1"/>
              <a:t>työntekijöissä</a:t>
            </a:r>
            <a:r>
              <a:rPr lang="en-IE" sz="2400" dirty="0"/>
              <a:t>?</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144535" cy="4693261"/>
          </a:xfrm>
        </p:spPr>
        <p:txBody>
          <a:bodyPr/>
          <a:lstStyle/>
          <a:p>
            <a:pPr algn="l"/>
            <a:r>
              <a:rPr lang="fi-FI" sz="1800" b="1" i="0" dirty="0">
                <a:effectLst/>
                <a:ea typeface="Calibri" panose="020F0502020204030204" pitchFamily="34" charset="0"/>
              </a:rPr>
              <a:t>Digitaalinen uupumus </a:t>
            </a:r>
            <a:r>
              <a:rPr lang="fi-FI" sz="1800" i="0" dirty="0">
                <a:effectLst/>
                <a:ea typeface="Calibri" panose="020F0502020204030204" pitchFamily="34" charset="0"/>
              </a:rPr>
              <a:t>on tila, joka ilmenee, kun työntekijät </a:t>
            </a:r>
            <a:r>
              <a:rPr lang="fi-FI" sz="1800" b="1" i="0" dirty="0">
                <a:effectLst/>
                <a:ea typeface="Calibri" panose="020F0502020204030204" pitchFamily="34" charset="0"/>
              </a:rPr>
              <a:t>altistuvat pitkäaikaisesti digitaalisille teknologioille ja kokevat henkistä, emotionaalista ja fyysistä uupumusta seurauksena</a:t>
            </a:r>
            <a:r>
              <a:rPr lang="fi-FI" sz="1800" i="0" dirty="0">
                <a:effectLst/>
                <a:ea typeface="Calibri" panose="020F0502020204030204" pitchFamily="34" charset="0"/>
              </a:rPr>
              <a:t>. Siihen liittyy tunteita etääntymisestä, vähentynyttä innostusta ja ylivoimaista uupumuksen tunnetta, jotka johtuvat jatkuvasta vaatimuksesta olla yhteydessä ja käyttää digitaalisia kanavia.</a:t>
            </a:r>
          </a:p>
          <a:p>
            <a:pPr algn="l"/>
            <a:endParaRPr lang="fi-FI" sz="1800" i="0" dirty="0">
              <a:effectLst/>
              <a:ea typeface="Calibri" panose="020F0502020204030204" pitchFamily="34" charset="0"/>
            </a:endParaRPr>
          </a:p>
          <a:p>
            <a:pPr algn="l"/>
            <a:r>
              <a:rPr lang="fi-FI" sz="1800" b="1" i="0" dirty="0">
                <a:effectLst/>
                <a:ea typeface="Calibri" panose="020F0502020204030204" pitchFamily="34" charset="0"/>
              </a:rPr>
              <a:t>Digitaalista uupumusta </a:t>
            </a:r>
            <a:r>
              <a:rPr lang="fi-FI" sz="1800" i="0" dirty="0">
                <a:effectLst/>
                <a:ea typeface="Calibri" panose="020F0502020204030204" pitchFamily="34" charset="0"/>
              </a:rPr>
              <a:t>pahentaa työn ja vapaa-ajan välisten rajojen hämärtyminen, jonka seurauksena työntekijät kokevat olevansa velvoitettuja pysymään sitoutuneina työhön liittyviin tehtäviin </a:t>
            </a:r>
            <a:r>
              <a:rPr lang="fi-FI" sz="1800" dirty="0">
                <a:ea typeface="Calibri" panose="020F0502020204030204" pitchFamily="34" charset="0"/>
              </a:rPr>
              <a:t>varsinaisen </a:t>
            </a:r>
            <a:r>
              <a:rPr lang="fi-FI" sz="1800" i="0" dirty="0">
                <a:effectLst/>
                <a:ea typeface="Calibri" panose="020F0502020204030204" pitchFamily="34" charset="0"/>
              </a:rPr>
              <a:t>työajan ulkopuolella. Tämä johtaa lisääntyneeseen stressiin, vähentyneeseen työtyytyväisyyteen ja suurempaan uupumuksen riskiin. Organisaatiot, jotka eivät käsittele digitaalista uupumusta, altistuvat työntekijöiden moraalin, tuottavuuden ja yleisen suorituskyvyn laskulle. Tämä riski korostaa tasapainoisen digitaalisen työympäristön luomisen tärkeyttä.</a:t>
            </a:r>
            <a:endParaRPr lang="en-IE" sz="18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fi-FI" dirty="0"/>
              <a:t>Haluatko oppia lisää?</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fi-FI" sz="2000" dirty="0"/>
              <a:t>Ilman asianmukaista tukea, johtamista ja terveys- ja turvallisuuskäytäntöjä digitaalinen työskentely voi vaikuttaa kielteisesti työntekoon. </a:t>
            </a:r>
            <a:r>
              <a:rPr lang="fi-FI" sz="2000" dirty="0" err="1"/>
              <a:t>DigiWorkWell</a:t>
            </a:r>
            <a:r>
              <a:rPr lang="fi-FI" sz="2000" dirty="0"/>
              <a:t>-kurssilta saat lisätietoa eri aiheesta ja eri käsitteistä. Lisätietoa saat seuraavista moduuleista:</a:t>
            </a:r>
          </a:p>
          <a:p>
            <a:endParaRPr lang="en-US" sz="2000" b="1" dirty="0"/>
          </a:p>
          <a:p>
            <a:r>
              <a:rPr lang="fi-FI" sz="2000" b="1" dirty="0"/>
              <a:t>Mielenterveysongelmat</a:t>
            </a:r>
            <a:r>
              <a:rPr lang="fi-FI" sz="2000" dirty="0"/>
              <a:t>,</a:t>
            </a:r>
            <a:r>
              <a:rPr lang="fi-FI" sz="2000" b="1" dirty="0"/>
              <a:t> </a:t>
            </a:r>
            <a:r>
              <a:rPr lang="fi-FI" sz="2000" dirty="0"/>
              <a:t>kuten stressi, uupumus, ahdistus ja masennus, voivat lisääntyä, ellei niille anneta asianmukaista huomiota organisaation toimintatavoissa.</a:t>
            </a:r>
          </a:p>
          <a:p>
            <a:r>
              <a:rPr lang="en-US" sz="2000" i="1" dirty="0"/>
              <a:t>→ Lue </a:t>
            </a:r>
            <a:r>
              <a:rPr lang="fi-FI" sz="2000" i="1" dirty="0"/>
              <a:t>lisää mielenterveydestä digitaalisessa työskentelyssä moduulista 4.</a:t>
            </a:r>
          </a:p>
          <a:p>
            <a:endParaRPr lang="en-US" sz="2000" dirty="0"/>
          </a:p>
          <a:p>
            <a:r>
              <a:rPr lang="fi-FI" sz="2000" b="1" dirty="0"/>
              <a:t>Fyysisiä terveysongelmia</a:t>
            </a:r>
            <a:r>
              <a:rPr lang="fi-FI" sz="2000" dirty="0"/>
              <a:t>, kuten painonnousu, sydän- ja verisuonitautien riskit sekä tuki- ja liikuntaelimistön ongelmat, voi ilmetä lisääntyneen istumisen seurauksena. Huono työympäristö ja riittämättömät työvälineet voivat johtaa tuki- ja liikuntaelimistön sekä silmien ongelmiin.</a:t>
            </a:r>
          </a:p>
          <a:p>
            <a:r>
              <a:rPr lang="en-US" sz="2000" i="1" dirty="0"/>
              <a:t>→ Lue </a:t>
            </a:r>
            <a:r>
              <a:rPr lang="fi-FI" sz="2000" i="1" dirty="0"/>
              <a:t>lisää fyysisestä terveydestä digitaalisessa työskentelyssä moduulista 3.</a:t>
            </a:r>
            <a:endParaRPr lang="en-US" sz="2000" dirty="0"/>
          </a:p>
        </p:txBody>
      </p:sp>
    </p:spTree>
    <p:extLst>
      <p:ext uri="{BB962C8B-B14F-4D97-AF65-F5344CB8AC3E}">
        <p14:creationId xmlns:p14="http://schemas.microsoft.com/office/powerpoint/2010/main" val="26450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TURVALLISEN TEKNOLOGIAN KÄYTÖN EDISTÄMINEN</a:t>
            </a:r>
            <a:endParaRPr lang="fi-FI"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fi-FI" sz="3200" dirty="0"/>
              <a:t>Turvallinen teknologian käyttö</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4693261"/>
          </a:xfrm>
        </p:spPr>
        <p:txBody>
          <a:bodyPr/>
          <a:lstStyle/>
          <a:p>
            <a:r>
              <a:rPr lang="fi-FI" sz="1900" dirty="0"/>
              <a:t>Teknologian tuleminen työpaikoille on mullistanut sen, miten toimimme, kommunikoimme ja teemme yhteistyötä. Kuitenkin teknologian mahdollistama jatkuva yhteys hämärtää työn ja henkilökohtaisen elämän välisiä rajoja. On tärkeää käsitellä näiden työkalujen turvallista ja vastuullista käyttöä työntekijöiden hyvinvoinnin suojelemiseksi.</a:t>
            </a:r>
          </a:p>
          <a:p>
            <a:endParaRPr lang="fi-FI" sz="1900" dirty="0"/>
          </a:p>
          <a:p>
            <a:r>
              <a:rPr lang="fi-FI" sz="1900" dirty="0"/>
              <a:t>Teknologian turvallisen käytön varmistaminen työpaikalla suojaa paitsi arkaluontoisia tietoja ja dataa myös auttaa torjumaan digitaalista uupumusta ja edistää tasapainoista ja terveellistä työympäristöä. Tässä aiheessa käsitellään käytäntöjä, joita organisaatiot voivat hyödyntää edistääkseen tiedostavaa teknologian käytön kulttuuria, korostaen digitaalisen hyvinvoinnin tärkeyttä samalla kun hyödynnetään teknologian tarjoamia etuja tuottavuuden ja yhteistyön parantamiseksi.</a:t>
            </a:r>
            <a:endParaRPr lang="en-IE" sz="1900" dirty="0"/>
          </a:p>
        </p:txBody>
      </p:sp>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fi-FI" sz="2200" dirty="0"/>
              <a:t>Vinkkejä turvallisen teknologian käytön edistämiseen</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fi-FI" sz="1800" b="1" dirty="0"/>
              <a:t>Puhelimen käytön seuraaminen: </a:t>
            </a:r>
            <a:r>
              <a:rPr lang="fi-FI" sz="1800" dirty="0"/>
              <a:t>Älypuhelimet varmistavat, että olemme aina tavoitettavissa. Vaikka tämä aluksi kuulostaa hienolta, ehkä voit samaistua niihin hetkiin, kun olet saanut sähköpostin vapaapäivänäsi ja tuntenut velvollisuudeksesi vastata siihen? Jotta voit käyttää puhelintasi turvallisesti, erityisesti työssä, jossa se saattaa aiheuttaa paljon häiriöitä, suositellaan puhelimen käytön seuraamista.</a:t>
            </a:r>
          </a:p>
          <a:p>
            <a:endParaRPr lang="fi-FI" sz="1800" dirty="0"/>
          </a:p>
          <a:p>
            <a:r>
              <a:rPr lang="fi-FI" sz="1800" dirty="0"/>
              <a:t>Voit tehdä tämän luomalla määritellyt ajat puhelimen käytölle tai olemalla paremmin tietoinen siitä, kuinka usein käytät sitä. Näin varmistat, että keskeytykset pysyvät minimissä, jolloin aikaa menee vähemmän hukkaan.</a:t>
            </a:r>
          </a:p>
          <a:p>
            <a:endParaRPr lang="fi-FI" sz="1800" dirty="0"/>
          </a:p>
          <a:p>
            <a:r>
              <a:rPr lang="fi-FI" sz="1800" dirty="0"/>
              <a:t>Joillakin älypuhelimilla on myös digitaalisen hyvinvoinnin asetus, jossa voit määrittää tiettyjä aikoja, jolloin puhelimesi älytoiminnot eivät ole käytössä.</a:t>
            </a:r>
            <a:endParaRPr lang="en-US" sz="1800" dirty="0"/>
          </a:p>
        </p:txBody>
      </p:sp>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fi-FI" sz="2200" dirty="0"/>
              <a:t>Vinkkejä turvallisen teknologian käytön edistämiseen</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4693261"/>
          </a:xfrm>
        </p:spPr>
        <p:txBody>
          <a:bodyPr/>
          <a:lstStyle/>
          <a:p>
            <a:r>
              <a:rPr lang="fi-FI" sz="1800" b="1" dirty="0"/>
              <a:t>Kannusta tauottamaan ruutuaikaa säännöllisesti: </a:t>
            </a:r>
            <a:r>
              <a:rPr lang="fi-FI" sz="1800" dirty="0"/>
              <a:t>Aivomme voivat käyttää vain tietyn määrän energiaa ajatteluun ennen kuin tarvitsemme tauon. Kun jatkamme teknologian käyttämistä tauon aikana, mielemme ei saa mahdollisuutta levätä kunnolla.</a:t>
            </a:r>
          </a:p>
          <a:p>
            <a:endParaRPr lang="fi-FI" sz="1800" dirty="0"/>
          </a:p>
          <a:p>
            <a:r>
              <a:rPr lang="fi-FI" sz="1800" dirty="0"/>
              <a:t>Kannusta säännöllisiä taukoja ruutuaikaa vähentääksesi silmien rasitusta ja estääksesi kognitiivisen väsymyksen. Kannusta työntekijöitä noudattamaan 20-20-20-sääntöä: jokaista 20 minuuttia näyttöaikaa kohti, pidä 20 sekunnin tauko ja keskity johonkin 20 jalan päässä olevaan. Nämä lyhyet tauot voivat merkittävästi parantaa keskittymistä, vähentää fyysistä rasitusta ja edistää yleistä digitaalista hyvinvointia.</a:t>
            </a:r>
          </a:p>
          <a:p>
            <a:endParaRPr lang="fi-FI" sz="1800" dirty="0"/>
          </a:p>
          <a:p>
            <a:r>
              <a:rPr lang="fi-FI" sz="1800" dirty="0"/>
              <a:t>Vastaavasti kannusta työntekijöitä pitämään säännöllisiä 5 minuutin taukoja, joiden aikana on hyvä ottaa juotavaa tai hieman kävellä. Nämä tauot voivat auttaa meitä palautumaan.</a:t>
            </a:r>
            <a:endParaRPr lang="en-IE" sz="1800" dirty="0"/>
          </a:p>
        </p:txBody>
      </p:sp>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fi-FI" sz="2200" dirty="0"/>
              <a:t>Vinkkejä turvallisen teknologian käytön edistämiseen</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fi-FI" sz="2000" b="1" dirty="0"/>
              <a:t>Edistä hyvien käytäntöjen noudattamista: </a:t>
            </a:r>
            <a:r>
              <a:rPr lang="fi-FI" sz="2000" dirty="0"/>
              <a:t>Kouluta työntekijöitä parhaista digikäytännöistä. Tähän sisältyy vahvojen salasana-käytäntöjen ylläpitäminen, kaksivaiheisen tunnistautumisen käyttöönotto, ohjelmistojen ja sovellusten säännöllinen päivittäminen sekä turvallisten verkkojen käyttö. Edistämällä tietoturvatietoisuuden kulttuuria suojaat paitsi arkaluontoista tietoa myös helpotat tietoturvaongelmien mahdollisuuden tuomaa stressiä.</a:t>
            </a:r>
            <a:endParaRPr lang="en-US" sz="2000" dirty="0">
              <a:solidFill>
                <a:srgbClr val="B79974"/>
              </a:solidFill>
            </a:endParaRPr>
          </a:p>
        </p:txBody>
      </p:sp>
    </p:spTree>
    <p:extLst>
      <p:ext uri="{BB962C8B-B14F-4D97-AF65-F5344CB8AC3E}">
        <p14:creationId xmlns:p14="http://schemas.microsoft.com/office/powerpoint/2010/main" val="314923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fi-FI" sz="2200" dirty="0"/>
              <a:t>Vinkkejä turvallisen teknologian käytön edistämiseen</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5"/>
            <a:ext cx="6124412" cy="4693261"/>
          </a:xfrm>
        </p:spPr>
        <p:txBody>
          <a:bodyPr/>
          <a:lstStyle/>
          <a:p>
            <a:r>
              <a:rPr lang="fi-FI" sz="2000" b="1" dirty="0"/>
              <a:t>Laita </a:t>
            </a:r>
            <a:r>
              <a:rPr lang="fi-FI" sz="2000" b="1" dirty="0" err="1"/>
              <a:t>push</a:t>
            </a:r>
            <a:r>
              <a:rPr lang="fi-FI" sz="2000" b="1" dirty="0"/>
              <a:t>-ilmoitukset pois päältä: </a:t>
            </a:r>
            <a:r>
              <a:rPr lang="fi-FI" sz="2000" dirty="0"/>
              <a:t>Ilmoitukset, niiden jatkuva virta ja usein häiritsevä luonne, voivat merkittävästi haitata digitaalista hyvinvointia rikkomalla keskittymistä ja luomalla jatkuvan keskeytysten kierteen. Niiden jatkuva läsnäolo lisää stressitasoja ja vähentää tuottavuutta, kun yksilöt kamppailevat ylläpitääkseen keskittymisensä.</a:t>
            </a:r>
          </a:p>
          <a:p>
            <a:endParaRPr lang="fi-FI" sz="2000" dirty="0"/>
          </a:p>
          <a:p>
            <a:r>
              <a:rPr lang="fi-FI" sz="2000" dirty="0"/>
              <a:t>Yksi tapa auttaa torjumaan tätä on sammuttaa </a:t>
            </a:r>
            <a:r>
              <a:rPr lang="fi-FI" sz="2000" dirty="0" err="1"/>
              <a:t>push</a:t>
            </a:r>
            <a:r>
              <a:rPr lang="fi-FI" sz="2000" dirty="0"/>
              <a:t>-ilmoitukset. </a:t>
            </a:r>
            <a:r>
              <a:rPr lang="fi-FI" sz="2000" dirty="0" err="1"/>
              <a:t>Push</a:t>
            </a:r>
            <a:r>
              <a:rPr lang="fi-FI" sz="2000" dirty="0"/>
              <a:t>-ilmoitus on automaattinen viesti, jonka sovellus tai ohjelma lähettää, kun et käytä parhaillaan kyseistä sovellusta. </a:t>
            </a:r>
            <a:r>
              <a:rPr lang="fi-FI" sz="2000" dirty="0" err="1"/>
              <a:t>Push</a:t>
            </a:r>
            <a:r>
              <a:rPr lang="fi-FI" sz="2000" dirty="0"/>
              <a:t>-ilmoitusten sammuttaminen auttaa varmistamaan, ettet tule </a:t>
            </a:r>
            <a:r>
              <a:rPr lang="fi-FI" sz="2000" dirty="0" err="1"/>
              <a:t>häiritseeksi</a:t>
            </a:r>
            <a:r>
              <a:rPr lang="fi-FI" sz="2000" dirty="0"/>
              <a:t>, sillä tehtävään keskittymiseen voi mennä jonkin aikaa uudelleen keskittymiseksi, jos keskeytyksiä tulee.</a:t>
            </a:r>
            <a:endParaRPr lang="en-IE" sz="2000" dirty="0"/>
          </a:p>
        </p:txBody>
      </p:sp>
    </p:spTree>
    <p:extLst>
      <p:ext uri="{BB962C8B-B14F-4D97-AF65-F5344CB8AC3E}">
        <p14:creationId xmlns:p14="http://schemas.microsoft.com/office/powerpoint/2010/main" val="78867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RAJOJEN ASETTAMINEN</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a:lstStyle/>
          <a:p>
            <a:r>
              <a:rPr lang="en-IE" sz="3200" dirty="0" err="1"/>
              <a:t>Miksi</a:t>
            </a:r>
            <a:r>
              <a:rPr lang="en-IE" sz="3200" dirty="0"/>
              <a:t> </a:t>
            </a:r>
            <a:r>
              <a:rPr lang="en-IE" sz="3200" dirty="0" err="1"/>
              <a:t>rajat</a:t>
            </a:r>
            <a:r>
              <a:rPr lang="en-IE" sz="3200" dirty="0"/>
              <a:t> </a:t>
            </a:r>
            <a:r>
              <a:rPr lang="en-IE" sz="3200" dirty="0" err="1"/>
              <a:t>kannattaa</a:t>
            </a:r>
            <a:r>
              <a:rPr lang="en-IE" sz="3200" dirty="0"/>
              <a:t> </a:t>
            </a:r>
            <a:r>
              <a:rPr lang="en-IE" sz="3200" dirty="0" err="1"/>
              <a:t>asettaa</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1286793"/>
            <a:ext cx="5574211" cy="4813657"/>
          </a:xfrm>
        </p:spPr>
        <p:txBody>
          <a:bodyPr/>
          <a:lstStyle/>
          <a:p>
            <a:r>
              <a:rPr lang="fi-FI" sz="1800" b="0" i="0" dirty="0">
                <a:effectLst/>
                <a:ea typeface="Calibri" panose="020F0502020204030204" pitchFamily="34" charset="0"/>
              </a:rPr>
              <a:t>Rajojen asettaminen on ratkaisevan tärkeää työntekijöiden digitaalisen hyvinvoinnin kannalta, koska se suojaa yksilöitä jatkuvan digitaalisen osallistumisen kielteisiltä vaikutuksilta. Selkeiden rajojen määrittäminen digitaalisessa vuorovaikutuksessa, kuten työaikojen ja viestintätapojen määrittäminen, antaa työntekijöille valtuudet irrottautua ja ladata akkuja työajan ulkopuolella.</a:t>
            </a:r>
          </a:p>
          <a:p>
            <a:endParaRPr lang="en-US" sz="1800" b="0" i="0" dirty="0">
              <a:effectLst/>
              <a:ea typeface="Calibri" panose="020F0502020204030204" pitchFamily="34" charset="0"/>
            </a:endParaRPr>
          </a:p>
          <a:p>
            <a:r>
              <a:rPr lang="fi-FI" sz="1800" dirty="0">
                <a:ea typeface="Calibri" panose="020F0502020204030204" pitchFamily="34" charset="0"/>
              </a:rPr>
              <a:t>Työn ja vapaa-ajan erottaminen estää digitaalista uupumusta, vähentää stressiä ja parantaa kokonaisvaltaista henkistä ja emotionaalista hyvinvointia. Lisäksi rajojen asettaminen edistää terveellisempää suhdetta teknologiaan, mikä mahdollistaa työntekijöiden tietoisen ja harkitun digitaalisten työkalujen käytön ja siten edistää keskittymistä, lisääntynyttä tuottavuutta ja parempaa tasapainoa työn ja muun elämän välillä.</a:t>
            </a:r>
            <a:endParaRPr lang="en-US" sz="1800" dirty="0">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err="1"/>
              <a:t>Tervetuloa</a:t>
            </a:r>
            <a:r>
              <a:rPr lang="en-US" dirty="0"/>
              <a:t> </a:t>
            </a:r>
            <a:r>
              <a:rPr lang="en-US" dirty="0" err="1"/>
              <a:t>DigiWorkWell-kurssille</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fi-FI" sz="1800" dirty="0"/>
              <a:t>Digitalisaatio ja teknologia ovat mahdollistaneet työskentelyn ja yhteydenpidon riippumatta etäisyydestä tai ajasta. Vaikka tämä onkin tuonut mukanaan monia positiivisia vaikutuksia, näillä muutoksilla voi olla myös kielteisiä seurauksia sekä työnantajille että työntekijöille.</a:t>
            </a:r>
            <a:endParaRPr lang="en-GB" sz="1800" dirty="0"/>
          </a:p>
          <a:p>
            <a:pPr>
              <a:spcAft>
                <a:spcPts val="600"/>
              </a:spcAft>
            </a:pPr>
            <a:r>
              <a:rPr lang="fi-FI" sz="1800" dirty="0"/>
              <a:t>Tämä kurssi antaa sinulle tiedot, taidot ja itseluottamuksen, joita tarvitaan yrityksen sisäisen ohjeistuksen toteuttamiseen työntekijöiden digitaalisen ylikuormituksen estämiseksi. </a:t>
            </a:r>
            <a:r>
              <a:rPr lang="fi-FI" sz="1800" dirty="0" err="1"/>
              <a:t>PK-yritykset</a:t>
            </a:r>
            <a:r>
              <a:rPr lang="fi-FI" sz="1800" dirty="0"/>
              <a:t> jäävät jälkeen suurista yrityksistä työntekijöiden digitaalisen hyvinvoinnin ohjeistusten ja aloitteiden suhteen </a:t>
            </a:r>
            <a:r>
              <a:rPr lang="en-US" sz="1800" dirty="0"/>
              <a:t>–</a:t>
            </a:r>
            <a:r>
              <a:rPr lang="fi-FI" sz="1800" dirty="0"/>
              <a:t> 82%:</a:t>
            </a:r>
            <a:r>
              <a:rPr lang="fi-FI" sz="1800" dirty="0" err="1"/>
              <a:t>lla</a:t>
            </a:r>
            <a:r>
              <a:rPr lang="fi-FI" sz="1800" dirty="0"/>
              <a:t> </a:t>
            </a:r>
            <a:r>
              <a:rPr lang="fi-FI" sz="1800" dirty="0" err="1"/>
              <a:t>PK-yrityksistä</a:t>
            </a:r>
            <a:r>
              <a:rPr lang="fi-FI" sz="1800" dirty="0"/>
              <a:t> EI ole käytössä mitään digitaalisen terveyden tai hyvinvoinnin ohjeistuksia eikä suunnitelmissa sellaisen käyttöönottoa.</a:t>
            </a:r>
            <a:endParaRPr lang="en-GB" sz="1800" dirty="0"/>
          </a:p>
          <a:p>
            <a:pPr>
              <a:spcAft>
                <a:spcPts val="600"/>
              </a:spcAft>
            </a:pPr>
            <a:r>
              <a:rPr lang="fi-FI" sz="1800" dirty="0"/>
              <a:t>Kurssi on jaettu viiteen moduuliin. Jokainen näistä moduuleista sisältää johdannon teemoihin, parhaisiin käytäntöihin ja muihin koulutusmateriaaleihin. </a:t>
            </a:r>
          </a:p>
          <a:p>
            <a:pPr>
              <a:spcAft>
                <a:spcPts val="600"/>
              </a:spcAft>
            </a:pPr>
            <a:r>
              <a:rPr lang="en-GB" sz="1800" b="1" dirty="0" err="1"/>
              <a:t>Kurssilla</a:t>
            </a:r>
            <a:r>
              <a:rPr lang="en-GB" sz="1800" b="1" dirty="0"/>
              <a:t> </a:t>
            </a:r>
            <a:r>
              <a:rPr lang="en-GB" sz="1800" b="1" dirty="0" err="1"/>
              <a:t>opit</a:t>
            </a:r>
            <a:endParaRPr lang="en-GB" sz="1800" dirty="0"/>
          </a:p>
          <a:p>
            <a:pPr marL="285750" indent="-285750">
              <a:buFont typeface="Arial" panose="020B0604020202020204" pitchFamily="34" charset="0"/>
              <a:buChar char="•"/>
            </a:pPr>
            <a:r>
              <a:rPr lang="fi-FI" sz="1800" dirty="0"/>
              <a:t>Mitä digitaalinen työskentely on ja mitkä ovat sen vaikutukset fyysiseen ja mielenterveyteen</a:t>
            </a:r>
          </a:p>
          <a:p>
            <a:pPr marL="342900" indent="-342900">
              <a:buFont typeface="Arial" panose="020B0604020202020204" pitchFamily="34" charset="0"/>
              <a:buChar char="•"/>
            </a:pPr>
            <a:r>
              <a:rPr lang="fi-FI" sz="1800" dirty="0"/>
              <a:t>Digitaalisen elämän käsittelytavat elämän eri osa-alueilla</a:t>
            </a:r>
          </a:p>
          <a:p>
            <a:pPr marL="342900" indent="-342900">
              <a:buFont typeface="Arial" panose="020B0604020202020204" pitchFamily="34" charset="0"/>
              <a:buChar char="•"/>
            </a:pPr>
            <a:r>
              <a:rPr lang="fi-FI" sz="1800" dirty="0"/>
              <a:t>Digitaalisen työskentelyn ja viestinnän erityispiirteiden ymmärtäminen</a:t>
            </a:r>
          </a:p>
          <a:p>
            <a:pPr marL="342900" indent="-342900">
              <a:buFont typeface="Arial" panose="020B0604020202020204" pitchFamily="34" charset="0"/>
              <a:buChar char="•"/>
            </a:pPr>
            <a:r>
              <a:rPr lang="fi-FI" sz="1800" dirty="0"/>
              <a:t>Mitä digitaalisen työvoiman johtaminen tarkoittaa ja parhaat käytännöt siihen.</a:t>
            </a: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1291"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3</a:t>
            </a:fld>
            <a:endParaRPr kumimoji="0" lang="en-US" sz="1291"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6491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133850" y="221963"/>
            <a:ext cx="7533544" cy="842867"/>
          </a:xfrm>
        </p:spPr>
        <p:txBody>
          <a:bodyPr/>
          <a:lstStyle/>
          <a:p>
            <a:r>
              <a:rPr lang="en-IE" sz="3200" dirty="0" err="1"/>
              <a:t>Vinkkejä</a:t>
            </a:r>
            <a:r>
              <a:rPr lang="en-IE" sz="3200" dirty="0"/>
              <a:t> </a:t>
            </a:r>
            <a:r>
              <a:rPr lang="en-IE" sz="3200" dirty="0" err="1"/>
              <a:t>turvalliseen</a:t>
            </a:r>
            <a:r>
              <a:rPr lang="en-IE" sz="3200" dirty="0"/>
              <a:t> </a:t>
            </a:r>
            <a:r>
              <a:rPr lang="en-IE" sz="3200" dirty="0" err="1"/>
              <a:t>teknologian</a:t>
            </a:r>
            <a:r>
              <a:rPr lang="en-IE" sz="3200" dirty="0"/>
              <a:t> </a:t>
            </a:r>
            <a:r>
              <a:rPr lang="en-IE" sz="3200" dirty="0" err="1"/>
              <a:t>käyttöön</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674220" cy="5289359"/>
          </a:xfrm>
        </p:spPr>
        <p:txBody>
          <a:bodyPr/>
          <a:lstStyle/>
          <a:p>
            <a:r>
              <a:rPr lang="en-US" sz="1900" b="1" dirty="0" err="1"/>
              <a:t>Digietiketin</a:t>
            </a:r>
            <a:r>
              <a:rPr lang="en-US" sz="1900" b="1" dirty="0"/>
              <a:t> </a:t>
            </a:r>
            <a:r>
              <a:rPr lang="en-US" sz="1900" b="1" dirty="0" err="1"/>
              <a:t>käyttöönotto</a:t>
            </a:r>
            <a:r>
              <a:rPr lang="en-US" sz="1900" b="1" dirty="0"/>
              <a:t>: </a:t>
            </a:r>
            <a:r>
              <a:rPr lang="fi-FI" sz="1900" dirty="0"/>
              <a:t>Aseta selkeät ohjeet teknologian asianmukaiselle käytölle työaikana. Kannusta työntekijöitä kunnioittamaan tauoille määriteltyjä aikoja ja välttämään sähköpostien tai viestien tarkistamista tauoilla. Määritä odotettu vastausaika yhteydenottoihin ja muistuta irtautumisen tärkeydestä työajan ulkopuolella digitaalisen uupumuksen estämiseksi.</a:t>
            </a:r>
            <a:endParaRPr lang="en-US" sz="1900" dirty="0"/>
          </a:p>
          <a:p>
            <a:endParaRPr lang="en-US" sz="1900" dirty="0"/>
          </a:p>
          <a:p>
            <a:r>
              <a:rPr lang="fi-FI" sz="1900" dirty="0"/>
              <a:t>Joissakin EU-maissa on otettu käyttöön työntekijöiden oikeus irrottautua digitaalisesti (ns. </a:t>
            </a:r>
            <a:r>
              <a:rPr lang="fi-FI" sz="1900" i="1" dirty="0" err="1"/>
              <a:t>right</a:t>
            </a:r>
            <a:r>
              <a:rPr lang="fi-FI" sz="1900" i="1" dirty="0"/>
              <a:t> to </a:t>
            </a:r>
            <a:r>
              <a:rPr lang="fi-FI" sz="1900" i="1" dirty="0" err="1"/>
              <a:t>disconnect</a:t>
            </a:r>
            <a:r>
              <a:rPr lang="fi-FI" sz="1900" dirty="0"/>
              <a:t>). Tämä on laki, jonka myötä työnantajien on kunnioitettava sitä, että työntekijä lopettaa työskentelyn tiettyyn aikaan eikä häneen tulisi ottaa yhteyttä työajan ulkopuolella.</a:t>
            </a:r>
          </a:p>
          <a:p>
            <a:endParaRPr lang="fi-FI" sz="1900" dirty="0"/>
          </a:p>
          <a:p>
            <a:r>
              <a:rPr lang="en-US" sz="1900" dirty="0">
                <a:solidFill>
                  <a:srgbClr val="6B9F25"/>
                </a:solidFill>
                <a:hlinkClick r:id="rId3">
                  <a:extLst>
                    <a:ext uri="{A12FA001-AC4F-418D-AE19-62706E023703}">
                      <ahyp:hlinkClr xmlns:ahyp="http://schemas.microsoft.com/office/drawing/2018/hyperlinkcolor" val="tx"/>
                    </a:ext>
                  </a:extLst>
                </a:hlinkClick>
              </a:rPr>
              <a:t>Lue </a:t>
            </a:r>
            <a:r>
              <a:rPr lang="en-US" sz="1900" dirty="0" err="1">
                <a:solidFill>
                  <a:srgbClr val="6B9F25"/>
                </a:solidFill>
                <a:hlinkClick r:id="rId3">
                  <a:extLst>
                    <a:ext uri="{A12FA001-AC4F-418D-AE19-62706E023703}">
                      <ahyp:hlinkClr xmlns:ahyp="http://schemas.microsoft.com/office/drawing/2018/hyperlinkcolor" val="tx"/>
                    </a:ext>
                  </a:extLst>
                </a:hlinkClick>
              </a:rPr>
              <a:t>täältä</a:t>
            </a:r>
            <a:r>
              <a:rPr lang="en-US" sz="1900" dirty="0">
                <a:solidFill>
                  <a:srgbClr val="6B9F25"/>
                </a:solidFill>
                <a:hlinkClick r:id="rId3">
                  <a:extLst>
                    <a:ext uri="{A12FA001-AC4F-418D-AE19-62706E023703}">
                      <ahyp:hlinkClr xmlns:ahyp="http://schemas.microsoft.com/office/drawing/2018/hyperlinkcolor" val="tx"/>
                    </a:ext>
                  </a:extLst>
                </a:hlinkClick>
              </a:rPr>
              <a:t> </a:t>
            </a:r>
            <a:r>
              <a:rPr lang="en-US" sz="1900" dirty="0" err="1">
                <a:solidFill>
                  <a:srgbClr val="6B9F25"/>
                </a:solidFill>
                <a:hlinkClick r:id="rId3">
                  <a:extLst>
                    <a:ext uri="{A12FA001-AC4F-418D-AE19-62706E023703}">
                      <ahyp:hlinkClr xmlns:ahyp="http://schemas.microsoft.com/office/drawing/2018/hyperlinkcolor" val="tx"/>
                    </a:ext>
                  </a:extLst>
                </a:hlinkClick>
              </a:rPr>
              <a:t>miten</a:t>
            </a:r>
            <a:r>
              <a:rPr lang="en-US" sz="1900" dirty="0">
                <a:solidFill>
                  <a:srgbClr val="6B9F25"/>
                </a:solidFill>
                <a:hlinkClick r:id="rId3">
                  <a:extLst>
                    <a:ext uri="{A12FA001-AC4F-418D-AE19-62706E023703}">
                      <ahyp:hlinkClr xmlns:ahyp="http://schemas.microsoft.com/office/drawing/2018/hyperlinkcolor" val="tx"/>
                    </a:ext>
                  </a:extLst>
                </a:hlinkClick>
              </a:rPr>
              <a:t> </a:t>
            </a:r>
            <a:r>
              <a:rPr lang="en-US" sz="1900" dirty="0" err="1">
                <a:solidFill>
                  <a:srgbClr val="6B9F25"/>
                </a:solidFill>
                <a:hlinkClick r:id="rId3">
                  <a:extLst>
                    <a:ext uri="{A12FA001-AC4F-418D-AE19-62706E023703}">
                      <ahyp:hlinkClr xmlns:ahyp="http://schemas.microsoft.com/office/drawing/2018/hyperlinkcolor" val="tx"/>
                    </a:ext>
                  </a:extLst>
                </a:hlinkClick>
              </a:rPr>
              <a:t>jotkin</a:t>
            </a:r>
            <a:r>
              <a:rPr lang="en-US" sz="1900" dirty="0">
                <a:solidFill>
                  <a:srgbClr val="6B9F25"/>
                </a:solidFill>
                <a:hlinkClick r:id="rId3">
                  <a:extLst>
                    <a:ext uri="{A12FA001-AC4F-418D-AE19-62706E023703}">
                      <ahyp:hlinkClr xmlns:ahyp="http://schemas.microsoft.com/office/drawing/2018/hyperlinkcolor" val="tx"/>
                    </a:ext>
                  </a:extLst>
                </a:hlinkClick>
              </a:rPr>
              <a:t> EU-</a:t>
            </a:r>
            <a:r>
              <a:rPr lang="en-US" sz="1900" dirty="0" err="1">
                <a:solidFill>
                  <a:srgbClr val="6B9F25"/>
                </a:solidFill>
                <a:hlinkClick r:id="rId3">
                  <a:extLst>
                    <a:ext uri="{A12FA001-AC4F-418D-AE19-62706E023703}">
                      <ahyp:hlinkClr xmlns:ahyp="http://schemas.microsoft.com/office/drawing/2018/hyperlinkcolor" val="tx"/>
                    </a:ext>
                  </a:extLst>
                </a:hlinkClick>
              </a:rPr>
              <a:t>maat</a:t>
            </a:r>
            <a:r>
              <a:rPr lang="en-US" sz="1900" dirty="0">
                <a:solidFill>
                  <a:srgbClr val="6B9F25"/>
                </a:solidFill>
                <a:hlinkClick r:id="rId3">
                  <a:extLst>
                    <a:ext uri="{A12FA001-AC4F-418D-AE19-62706E023703}">
                      <ahyp:hlinkClr xmlns:ahyp="http://schemas.microsoft.com/office/drawing/2018/hyperlinkcolor" val="tx"/>
                    </a:ext>
                  </a:extLst>
                </a:hlinkClick>
              </a:rPr>
              <a:t> </a:t>
            </a:r>
            <a:r>
              <a:rPr lang="en-US" sz="1900" dirty="0" err="1">
                <a:solidFill>
                  <a:srgbClr val="6B9F25"/>
                </a:solidFill>
                <a:hlinkClick r:id="rId3">
                  <a:extLst>
                    <a:ext uri="{A12FA001-AC4F-418D-AE19-62706E023703}">
                      <ahyp:hlinkClr xmlns:ahyp="http://schemas.microsoft.com/office/drawing/2018/hyperlinkcolor" val="tx"/>
                    </a:ext>
                  </a:extLst>
                </a:hlinkClick>
              </a:rPr>
              <a:t>toteuttavat</a:t>
            </a:r>
            <a:r>
              <a:rPr lang="en-US" sz="1900" dirty="0">
                <a:solidFill>
                  <a:srgbClr val="6B9F25"/>
                </a:solidFill>
                <a:hlinkClick r:id="rId3">
                  <a:extLst>
                    <a:ext uri="{A12FA001-AC4F-418D-AE19-62706E023703}">
                      <ahyp:hlinkClr xmlns:ahyp="http://schemas.microsoft.com/office/drawing/2018/hyperlinkcolor" val="tx"/>
                    </a:ext>
                  </a:extLst>
                </a:hlinkClick>
              </a:rPr>
              <a:t> </a:t>
            </a:r>
            <a:r>
              <a:rPr lang="en-US" sz="1900" dirty="0" err="1">
                <a:solidFill>
                  <a:srgbClr val="6B9F25"/>
                </a:solidFill>
                <a:hlinkClick r:id="rId3">
                  <a:extLst>
                    <a:ext uri="{A12FA001-AC4F-418D-AE19-62706E023703}">
                      <ahyp:hlinkClr xmlns:ahyp="http://schemas.microsoft.com/office/drawing/2018/hyperlinkcolor" val="tx"/>
                    </a:ext>
                  </a:extLst>
                </a:hlinkClick>
              </a:rPr>
              <a:t>oikeutta</a:t>
            </a:r>
            <a:r>
              <a:rPr lang="en-US" sz="1900" dirty="0">
                <a:solidFill>
                  <a:srgbClr val="6B9F25"/>
                </a:solidFill>
                <a:hlinkClick r:id="rId3">
                  <a:extLst>
                    <a:ext uri="{A12FA001-AC4F-418D-AE19-62706E023703}">
                      <ahyp:hlinkClr xmlns:ahyp="http://schemas.microsoft.com/office/drawing/2018/hyperlinkcolor" val="tx"/>
                    </a:ext>
                  </a:extLst>
                </a:hlinkClick>
              </a:rPr>
              <a:t> </a:t>
            </a:r>
            <a:r>
              <a:rPr lang="en-US" sz="1900" dirty="0" err="1">
                <a:solidFill>
                  <a:srgbClr val="6B9F25"/>
                </a:solidFill>
                <a:hlinkClick r:id="rId3">
                  <a:extLst>
                    <a:ext uri="{A12FA001-AC4F-418D-AE19-62706E023703}">
                      <ahyp:hlinkClr xmlns:ahyp="http://schemas.microsoft.com/office/drawing/2018/hyperlinkcolor" val="tx"/>
                    </a:ext>
                  </a:extLst>
                </a:hlinkClick>
              </a:rPr>
              <a:t>irroittautua</a:t>
            </a:r>
            <a:r>
              <a:rPr lang="en-US" sz="1900" dirty="0">
                <a:solidFill>
                  <a:srgbClr val="6B9F25"/>
                </a:solidFill>
                <a:hlinkClick r:id="rId3">
                  <a:extLst>
                    <a:ext uri="{A12FA001-AC4F-418D-AE19-62706E023703}">
                      <ahyp:hlinkClr xmlns:ahyp="http://schemas.microsoft.com/office/drawing/2018/hyperlinkcolor" val="tx"/>
                    </a:ext>
                  </a:extLst>
                </a:hlinkClick>
              </a:rPr>
              <a:t> </a:t>
            </a:r>
            <a:r>
              <a:rPr lang="en-US" sz="1900" dirty="0" err="1">
                <a:solidFill>
                  <a:srgbClr val="B79974"/>
                </a:solidFill>
                <a:hlinkClick r:id="rId3">
                  <a:extLst>
                    <a:ext uri="{A12FA001-AC4F-418D-AE19-62706E023703}">
                      <ahyp:hlinkClr xmlns:ahyp="http://schemas.microsoft.com/office/drawing/2018/hyperlinkcolor" val="tx"/>
                    </a:ext>
                  </a:extLst>
                </a:hlinkClick>
              </a:rPr>
              <a:t>digitaalisesti</a:t>
            </a:r>
            <a:endParaRPr lang="en-US" sz="1900" dirty="0">
              <a:solidFill>
                <a:srgbClr val="B79974"/>
              </a:solidFill>
            </a:endParaRPr>
          </a:p>
        </p:txBody>
      </p:sp>
    </p:spTree>
    <p:extLst>
      <p:ext uri="{BB962C8B-B14F-4D97-AF65-F5344CB8AC3E}">
        <p14:creationId xmlns:p14="http://schemas.microsoft.com/office/powerpoint/2010/main" val="147226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440624"/>
            <a:ext cx="7621742" cy="842867"/>
          </a:xfrm>
        </p:spPr>
        <p:txBody>
          <a:bodyPr/>
          <a:lstStyle/>
          <a:p>
            <a:r>
              <a:rPr lang="en-IE" sz="3200" dirty="0" err="1"/>
              <a:t>Vinkkejä</a:t>
            </a:r>
            <a:r>
              <a:rPr lang="en-IE" sz="3200" dirty="0"/>
              <a:t> </a:t>
            </a:r>
            <a:r>
              <a:rPr lang="en-IE" sz="3200" dirty="0" err="1"/>
              <a:t>turvalliseen</a:t>
            </a:r>
            <a:r>
              <a:rPr lang="en-IE" sz="3200" dirty="0"/>
              <a:t> </a:t>
            </a:r>
            <a:r>
              <a:rPr lang="en-IE" sz="3200" dirty="0" err="1"/>
              <a:t>teknologian</a:t>
            </a:r>
            <a:r>
              <a:rPr lang="en-IE" sz="3200" dirty="0"/>
              <a:t> </a:t>
            </a:r>
            <a:r>
              <a:rPr lang="en-IE" sz="3200" dirty="0" err="1"/>
              <a:t>käyttöön</a:t>
            </a:r>
            <a:endParaRPr lang="en-IE"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215428" y="1310886"/>
            <a:ext cx="6108148" cy="5375664"/>
          </a:xfrm>
        </p:spPr>
        <p:txBody>
          <a:bodyPr/>
          <a:lstStyle/>
          <a:p>
            <a:r>
              <a:rPr lang="fi-FI" sz="2000" b="1" i="0" dirty="0">
                <a:effectLst/>
                <a:ea typeface="Calibri" panose="020F0502020204030204" pitchFamily="34" charset="0"/>
              </a:rPr>
              <a:t>Joustavat työajat: </a:t>
            </a:r>
            <a:r>
              <a:rPr lang="fi-FI" sz="2000" i="0" dirty="0">
                <a:effectLst/>
                <a:ea typeface="Calibri" panose="020F0502020204030204" pitchFamily="34" charset="0"/>
              </a:rPr>
              <a:t>Tee </a:t>
            </a:r>
            <a:r>
              <a:rPr lang="fi-FI" sz="2000" b="0" i="0" dirty="0">
                <a:effectLst/>
                <a:ea typeface="Calibri" panose="020F0502020204030204" pitchFamily="34" charset="0"/>
              </a:rPr>
              <a:t>joustavia työjärjestelyjä, jotka antavat työntekijöille mahdollisuuden asettaa omat aikataulunsa tiettyjen ehtojen puitteissa. Tämä joustavuus mahdollistaa yksilöiden työaikojen sovittamisen heidän tuottavimpiin aikoihinsa, edistäen parempaa ajanhallintaa ja vähentäen painetta olla aina tavoitettavissa.</a:t>
            </a:r>
          </a:p>
          <a:p>
            <a:endParaRPr lang="fi-FI" sz="2000" dirty="0">
              <a:ea typeface="Calibri" panose="020F0502020204030204" pitchFamily="34" charset="0"/>
            </a:endParaRPr>
          </a:p>
          <a:p>
            <a:r>
              <a:rPr lang="fi-FI" sz="2000" b="0" i="0" dirty="0">
                <a:effectLst/>
                <a:ea typeface="Calibri" panose="020F0502020204030204" pitchFamily="34" charset="0"/>
              </a:rPr>
              <a:t>Tämä lähestymistapa ei ainoastaan maksimoi työn laatua, vaan vähentää myös stressiä, joka liittyy jäykkien aikataulujen noudattamiseen. Lisäksi vähentynyt paine olla aina tavoitettavissa edistää terveellistä työn ja vapaa-ajan tasapainoa, lieventää uupumuksen riskiä ja lisää kokonaisvaltaista työtyytyväisyyttä. Näiden etujen seurauksena työntekijöiden moraali, tuottavuus ja pysyvyys kasvavat. Tämä vahvistaa positiivista työkulttuuria ja edistää organisaation menestymistä.</a:t>
            </a:r>
            <a:endParaRPr lang="en-US" sz="2000" b="0" i="0" dirty="0">
              <a:effectLst/>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076700" y="221963"/>
            <a:ext cx="7590693" cy="842867"/>
          </a:xfrm>
        </p:spPr>
        <p:txBody>
          <a:bodyPr/>
          <a:lstStyle/>
          <a:p>
            <a:r>
              <a:rPr lang="en-IE" sz="3200" dirty="0" err="1"/>
              <a:t>Vinkkejä</a:t>
            </a:r>
            <a:r>
              <a:rPr lang="en-IE" sz="3200" dirty="0"/>
              <a:t> </a:t>
            </a:r>
            <a:r>
              <a:rPr lang="en-IE" sz="3200" dirty="0" err="1"/>
              <a:t>turvalliseen</a:t>
            </a:r>
            <a:r>
              <a:rPr lang="en-IE" sz="3200" dirty="0"/>
              <a:t> </a:t>
            </a:r>
            <a:r>
              <a:rPr lang="en-IE" sz="3200" dirty="0" err="1"/>
              <a:t>teknologian</a:t>
            </a:r>
            <a:r>
              <a:rPr lang="en-IE" sz="3200" dirty="0"/>
              <a:t> </a:t>
            </a:r>
            <a:r>
              <a:rPr lang="en-IE" sz="3200" dirty="0" err="1"/>
              <a:t>käyttöön</a:t>
            </a:r>
            <a:endParaRPr lang="en-IE" sz="3200"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5156009"/>
          </a:xfrm>
        </p:spPr>
        <p:txBody>
          <a:bodyPr/>
          <a:lstStyle/>
          <a:p>
            <a:r>
              <a:rPr lang="fi-FI" sz="2000" b="1" dirty="0"/>
              <a:t>Aikataulutettu keskittymisaika: </a:t>
            </a:r>
            <a:r>
              <a:rPr lang="fi-FI" sz="2000" dirty="0"/>
              <a:t>Nimeä tiettyjä aikalohkoja työpäivän aikana "keskittymisajaksi", jolloin työntekijöitä kannustetaan minimoimaan digitaaliset häiriöt. Näinä ajanjaksoina vältä kokouksia ja tarpeettomia viestejä, antaen työntekijöille keskeytymättömät jaksot tärkeiden tehtävien hoitamiseen paremmalla keskittymisellä.</a:t>
            </a:r>
            <a:endParaRPr lang="en-US" sz="2000" dirty="0"/>
          </a:p>
          <a:p>
            <a:endParaRPr lang="en-US" sz="2000" dirty="0"/>
          </a:p>
          <a:p>
            <a:r>
              <a:rPr lang="fi-FI" sz="2000" dirty="0"/>
              <a:t>Toinen tekniikka tai menetelmä, jonka voit ottaa käyttöön häiriöiden torjumiseksi ja varmistaaksesi, että olet keskittynyt tiettyyn tehtävään, on </a:t>
            </a:r>
            <a:r>
              <a:rPr lang="fi-FI" sz="2000" dirty="0" err="1"/>
              <a:t>Pomodoro</a:t>
            </a:r>
            <a:r>
              <a:rPr lang="fi-FI" sz="2000" dirty="0"/>
              <a:t>-tekniikka. Tässä tekniikassa työskentelet intensiivisesti 25 minuutin ajan ja pidät sitten 5 minuutin tauon. Ota 15-30 minuutin tauko neljän </a:t>
            </a:r>
            <a:r>
              <a:rPr lang="fi-FI" sz="2000" dirty="0" err="1"/>
              <a:t>pomodoron</a:t>
            </a:r>
            <a:r>
              <a:rPr lang="fi-FI" sz="2000" dirty="0"/>
              <a:t> jälkeen. Tutustutaan seuraavaksi </a:t>
            </a:r>
            <a:r>
              <a:rPr lang="fi-FI" sz="2000" dirty="0" err="1"/>
              <a:t>Pomodoro</a:t>
            </a:r>
            <a:r>
              <a:rPr lang="fi-FI" sz="2000" dirty="0"/>
              <a:t>-tekniikkaan tarkemmin.</a:t>
            </a:r>
            <a:endParaRPr lang="en-US" sz="2000" dirty="0">
              <a:solidFill>
                <a:srgbClr val="B79974"/>
              </a:solidFill>
            </a:endParaRPr>
          </a:p>
        </p:txBody>
      </p:sp>
    </p:spTree>
    <p:extLst>
      <p:ext uri="{BB962C8B-B14F-4D97-AF65-F5344CB8AC3E}">
        <p14:creationId xmlns:p14="http://schemas.microsoft.com/office/powerpoint/2010/main" val="261339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3845581" cy="1025611"/>
          </a:xfrm>
        </p:spPr>
        <p:txBody>
          <a:bodyPr/>
          <a:lstStyle/>
          <a:p>
            <a:r>
              <a:rPr lang="en-US" sz="3200" dirty="0"/>
              <a:t>Pomodoro-</a:t>
            </a:r>
            <a:r>
              <a:rPr lang="en-US" sz="3200" dirty="0" err="1"/>
              <a:t>tekniikka</a:t>
            </a:r>
            <a:endParaRPr lang="en-US" sz="32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168038" y="1743590"/>
            <a:ext cx="5722247" cy="5038210"/>
          </a:xfrm>
        </p:spPr>
        <p:txBody>
          <a:bodyPr/>
          <a:lstStyle/>
          <a:p>
            <a:pPr marL="0" algn="ctr"/>
            <a:r>
              <a:rPr lang="en-US" sz="2800" b="1" dirty="0"/>
              <a:t>Kuinka pomodoro-</a:t>
            </a:r>
            <a:r>
              <a:rPr lang="en-US" sz="2800" b="1" dirty="0" err="1"/>
              <a:t>tekniikka</a:t>
            </a:r>
            <a:r>
              <a:rPr lang="en-US" sz="2800" b="1" dirty="0"/>
              <a:t> </a:t>
            </a:r>
            <a:r>
              <a:rPr lang="en-US" sz="2800" b="1" dirty="0" err="1"/>
              <a:t>toimii</a:t>
            </a:r>
            <a:r>
              <a:rPr lang="en-US" sz="2800" b="1" dirty="0"/>
              <a:t> </a:t>
            </a:r>
            <a:r>
              <a:rPr lang="en-US" sz="2800" b="1" dirty="0" err="1"/>
              <a:t>käytännössä</a:t>
            </a:r>
            <a:r>
              <a:rPr lang="en-US" sz="2800" b="1" dirty="0"/>
              <a:t>:</a:t>
            </a:r>
          </a:p>
          <a:p>
            <a:pPr marL="228600" indent="-457200">
              <a:buFont typeface="+mj-lt"/>
              <a:buAutoNum type="arabicPeriod"/>
            </a:pPr>
            <a:endParaRPr lang="en-US" sz="2000" dirty="0"/>
          </a:p>
          <a:p>
            <a:pPr marL="228600" indent="-457200">
              <a:buFont typeface="+mj-lt"/>
              <a:buAutoNum type="arabicPeriod"/>
            </a:pPr>
            <a:r>
              <a:rPr lang="en-US" sz="2000" dirty="0"/>
              <a:t>Ota </a:t>
            </a:r>
            <a:r>
              <a:rPr lang="en-US" sz="2000" dirty="0" err="1"/>
              <a:t>esille</a:t>
            </a:r>
            <a:r>
              <a:rPr lang="en-US" sz="2000" dirty="0"/>
              <a:t> </a:t>
            </a:r>
            <a:r>
              <a:rPr lang="en-US" sz="2000" dirty="0" err="1"/>
              <a:t>ajastin</a:t>
            </a:r>
            <a:r>
              <a:rPr lang="en-US" sz="2000" dirty="0"/>
              <a:t> ja </a:t>
            </a:r>
            <a:r>
              <a:rPr lang="en-US" sz="2000" dirty="0" err="1"/>
              <a:t>tehtävien</a:t>
            </a:r>
            <a:r>
              <a:rPr lang="en-US" sz="2000" dirty="0"/>
              <a:t> </a:t>
            </a:r>
            <a:r>
              <a:rPr lang="en-US" sz="2000" dirty="0" err="1"/>
              <a:t>luettelo</a:t>
            </a:r>
            <a:r>
              <a:rPr lang="en-US" sz="2000" dirty="0"/>
              <a:t>.</a:t>
            </a:r>
          </a:p>
          <a:p>
            <a:pPr marL="228600" indent="-457200">
              <a:buFont typeface="+mj-lt"/>
              <a:buAutoNum type="arabicPeriod"/>
            </a:pPr>
            <a:r>
              <a:rPr lang="en-US" sz="2000" dirty="0" err="1"/>
              <a:t>Aseta</a:t>
            </a:r>
            <a:r>
              <a:rPr lang="en-US" sz="2000" dirty="0"/>
              <a:t> </a:t>
            </a:r>
            <a:r>
              <a:rPr lang="en-US" sz="2000" dirty="0" err="1"/>
              <a:t>ajastin</a:t>
            </a:r>
            <a:r>
              <a:rPr lang="en-US" sz="2000" dirty="0"/>
              <a:t> 25 </a:t>
            </a:r>
            <a:r>
              <a:rPr lang="en-US" sz="2000" dirty="0" err="1"/>
              <a:t>minuuttiin</a:t>
            </a:r>
            <a:r>
              <a:rPr lang="en-US" sz="2000" dirty="0"/>
              <a:t> ja </a:t>
            </a:r>
            <a:r>
              <a:rPr lang="en-US" sz="2000" dirty="0" err="1"/>
              <a:t>keskity</a:t>
            </a:r>
            <a:r>
              <a:rPr lang="en-US" sz="2000" dirty="0"/>
              <a:t> </a:t>
            </a:r>
            <a:r>
              <a:rPr lang="en-US" sz="2000" dirty="0" err="1"/>
              <a:t>yhteen</a:t>
            </a:r>
            <a:r>
              <a:rPr lang="en-US" sz="2000" dirty="0"/>
              <a:t> </a:t>
            </a:r>
            <a:r>
              <a:rPr lang="en-US" sz="2000" dirty="0" err="1"/>
              <a:t>tehtävään</a:t>
            </a:r>
            <a:r>
              <a:rPr lang="en-US" sz="2000" dirty="0"/>
              <a:t>, </a:t>
            </a:r>
            <a:r>
              <a:rPr lang="en-US" sz="2000" dirty="0" err="1"/>
              <a:t>kunnes</a:t>
            </a:r>
            <a:r>
              <a:rPr lang="en-US" sz="2000" dirty="0"/>
              <a:t> </a:t>
            </a:r>
            <a:r>
              <a:rPr lang="en-US" sz="2000" dirty="0" err="1"/>
              <a:t>ajastin</a:t>
            </a:r>
            <a:r>
              <a:rPr lang="en-US" sz="2000" dirty="0"/>
              <a:t> soi.</a:t>
            </a:r>
          </a:p>
          <a:p>
            <a:pPr marL="228600" indent="-457200">
              <a:buFont typeface="+mj-lt"/>
              <a:buAutoNum type="arabicPeriod"/>
            </a:pPr>
            <a:r>
              <a:rPr lang="en-US" sz="2000" dirty="0"/>
              <a:t>Kun </a:t>
            </a:r>
            <a:r>
              <a:rPr lang="en-US" sz="2000" dirty="0" err="1"/>
              <a:t>ensimmäinen</a:t>
            </a:r>
            <a:r>
              <a:rPr lang="en-US" sz="2000" dirty="0"/>
              <a:t> </a:t>
            </a:r>
            <a:r>
              <a:rPr lang="en-US" sz="2000" dirty="0" err="1"/>
              <a:t>jakso</a:t>
            </a:r>
            <a:r>
              <a:rPr lang="en-US" sz="2000" dirty="0"/>
              <a:t> </a:t>
            </a:r>
            <a:r>
              <a:rPr lang="en-US" sz="2000" dirty="0" err="1"/>
              <a:t>päättyy</a:t>
            </a:r>
            <a:r>
              <a:rPr lang="en-US" sz="2000" dirty="0"/>
              <a:t>, </a:t>
            </a:r>
            <a:r>
              <a:rPr lang="en-US" sz="2000" dirty="0" err="1"/>
              <a:t>merkitse</a:t>
            </a:r>
            <a:r>
              <a:rPr lang="en-US" sz="2000" dirty="0"/>
              <a:t> </a:t>
            </a:r>
            <a:r>
              <a:rPr lang="en-US" sz="2000" dirty="0" err="1"/>
              <a:t>yksi</a:t>
            </a:r>
            <a:r>
              <a:rPr lang="en-US" sz="2000" dirty="0"/>
              <a:t> pomodoro </a:t>
            </a:r>
            <a:r>
              <a:rPr lang="en-US" sz="2000" dirty="0" err="1"/>
              <a:t>muistiin</a:t>
            </a:r>
            <a:r>
              <a:rPr lang="en-US" sz="2000" dirty="0"/>
              <a:t> ja </a:t>
            </a:r>
            <a:r>
              <a:rPr lang="en-US" sz="2000" dirty="0" err="1"/>
              <a:t>kirjaa</a:t>
            </a:r>
            <a:r>
              <a:rPr lang="en-US" sz="2000" dirty="0"/>
              <a:t> </a:t>
            </a:r>
            <a:r>
              <a:rPr lang="en-US" sz="2000" dirty="0" err="1"/>
              <a:t>ylös</a:t>
            </a:r>
            <a:r>
              <a:rPr lang="en-US" sz="2000" dirty="0"/>
              <a:t> </a:t>
            </a:r>
            <a:r>
              <a:rPr lang="en-US" sz="2000" dirty="0" err="1"/>
              <a:t>mitä</a:t>
            </a:r>
            <a:r>
              <a:rPr lang="en-US" sz="2000" dirty="0"/>
              <a:t> </a:t>
            </a:r>
            <a:r>
              <a:rPr lang="en-US" sz="2000" dirty="0" err="1"/>
              <a:t>sait</a:t>
            </a:r>
            <a:r>
              <a:rPr lang="en-US" sz="2000" dirty="0"/>
              <a:t> </a:t>
            </a:r>
            <a:r>
              <a:rPr lang="en-US" sz="2000" dirty="0" err="1"/>
              <a:t>valmiiksi</a:t>
            </a:r>
            <a:r>
              <a:rPr lang="en-US" sz="2000" dirty="0"/>
              <a:t>.</a:t>
            </a:r>
          </a:p>
          <a:p>
            <a:pPr marL="228600" indent="-457200">
              <a:buFont typeface="+mj-lt"/>
              <a:buAutoNum type="arabicPeriod"/>
            </a:pPr>
            <a:r>
              <a:rPr lang="en-US" sz="2000" dirty="0"/>
              <a:t>Nauti </a:t>
            </a:r>
            <a:r>
              <a:rPr lang="en-US" sz="2000" dirty="0" err="1"/>
              <a:t>viiden</a:t>
            </a:r>
            <a:r>
              <a:rPr lang="en-US" sz="2000" dirty="0"/>
              <a:t> </a:t>
            </a:r>
            <a:r>
              <a:rPr lang="en-US" sz="2000" dirty="0" err="1"/>
              <a:t>minuutin</a:t>
            </a:r>
            <a:r>
              <a:rPr lang="en-US" sz="2000" dirty="0"/>
              <a:t> </a:t>
            </a:r>
            <a:r>
              <a:rPr lang="en-US" sz="2000" dirty="0" err="1"/>
              <a:t>tauosta</a:t>
            </a:r>
            <a:r>
              <a:rPr lang="en-US" sz="2000" dirty="0"/>
              <a:t> ja </a:t>
            </a:r>
            <a:r>
              <a:rPr lang="en-US" sz="2000" dirty="0" err="1"/>
              <a:t>muista</a:t>
            </a:r>
            <a:r>
              <a:rPr lang="en-US" sz="2000" dirty="0"/>
              <a:t> </a:t>
            </a:r>
            <a:r>
              <a:rPr lang="en-US" sz="2000" dirty="0" err="1"/>
              <a:t>pysyä</a:t>
            </a:r>
            <a:r>
              <a:rPr lang="en-US" sz="2000" dirty="0"/>
              <a:t> pois </a:t>
            </a:r>
            <a:r>
              <a:rPr lang="en-US" sz="2000" dirty="0" err="1"/>
              <a:t>ruudun</a:t>
            </a:r>
            <a:r>
              <a:rPr lang="en-US" sz="2000" dirty="0"/>
              <a:t> </a:t>
            </a:r>
            <a:r>
              <a:rPr lang="en-US" sz="2000" dirty="0" err="1"/>
              <a:t>äärestä</a:t>
            </a:r>
            <a:r>
              <a:rPr lang="en-US" sz="2000" dirty="0"/>
              <a:t> tauon </a:t>
            </a:r>
            <a:r>
              <a:rPr lang="en-US" sz="2000" dirty="0" err="1"/>
              <a:t>aikana</a:t>
            </a:r>
            <a:r>
              <a:rPr lang="en-US" sz="2000" dirty="0"/>
              <a:t>!</a:t>
            </a:r>
          </a:p>
          <a:p>
            <a:pPr marL="228600" indent="-457200">
              <a:buFont typeface="+mj-lt"/>
              <a:buAutoNum type="arabicPeriod"/>
            </a:pPr>
            <a:r>
              <a:rPr lang="en-US" sz="2000" dirty="0" err="1"/>
              <a:t>Neljän</a:t>
            </a:r>
            <a:r>
              <a:rPr lang="en-US" sz="2000" dirty="0"/>
              <a:t> </a:t>
            </a:r>
            <a:r>
              <a:rPr lang="en-US" sz="2000" dirty="0" err="1"/>
              <a:t>pomodoron</a:t>
            </a:r>
            <a:r>
              <a:rPr lang="en-US" sz="2000" dirty="0"/>
              <a:t> </a:t>
            </a:r>
            <a:r>
              <a:rPr lang="en-US" sz="2000" dirty="0" err="1"/>
              <a:t>jälkeen</a:t>
            </a:r>
            <a:r>
              <a:rPr lang="en-US" sz="2000" dirty="0"/>
              <a:t> </a:t>
            </a:r>
            <a:r>
              <a:rPr lang="en-US" sz="2000" dirty="0" err="1"/>
              <a:t>pidä</a:t>
            </a:r>
            <a:r>
              <a:rPr lang="en-US" sz="2000" dirty="0"/>
              <a:t> </a:t>
            </a:r>
            <a:r>
              <a:rPr lang="en-US" sz="2000" dirty="0" err="1"/>
              <a:t>pidempi</a:t>
            </a:r>
            <a:r>
              <a:rPr lang="en-US" sz="2000" dirty="0"/>
              <a:t> </a:t>
            </a:r>
            <a:r>
              <a:rPr lang="en-US" sz="2000" dirty="0" err="1"/>
              <a:t>palauttava</a:t>
            </a:r>
            <a:r>
              <a:rPr lang="en-US" sz="2000" dirty="0"/>
              <a:t> 15-30 </a:t>
            </a:r>
            <a:r>
              <a:rPr lang="en-US" sz="2000" dirty="0" err="1"/>
              <a:t>minuutin</a:t>
            </a:r>
            <a:r>
              <a:rPr lang="en-US" sz="2000" dirty="0"/>
              <a:t> </a:t>
            </a:r>
            <a:r>
              <a:rPr lang="en-US" sz="2000" dirty="0" err="1"/>
              <a:t>tauko</a:t>
            </a:r>
            <a:r>
              <a:rPr lang="en-US" sz="2000" dirty="0"/>
              <a:t>.</a:t>
            </a:r>
          </a:p>
          <a:p>
            <a:endParaRPr lang="en-US" sz="2000" dirty="0"/>
          </a:p>
          <a:p>
            <a:pPr indent="0"/>
            <a:r>
              <a:rPr lang="en-US" sz="2400" dirty="0">
                <a:solidFill>
                  <a:srgbClr val="7654A2"/>
                </a:solidFill>
                <a:hlinkClick r:id="rId3"/>
              </a:rPr>
              <a:t>Lue </a:t>
            </a:r>
            <a:r>
              <a:rPr lang="en-US" sz="2400" dirty="0" err="1">
                <a:solidFill>
                  <a:srgbClr val="7654A2"/>
                </a:solidFill>
                <a:hlinkClick r:id="rId3"/>
              </a:rPr>
              <a:t>lisää</a:t>
            </a:r>
            <a:r>
              <a:rPr lang="en-US" sz="2400" dirty="0">
                <a:solidFill>
                  <a:srgbClr val="7654A2"/>
                </a:solidFill>
                <a:hlinkClick r:id="rId3"/>
              </a:rPr>
              <a:t> pomodoro-</a:t>
            </a:r>
            <a:r>
              <a:rPr lang="en-US" sz="2400" dirty="0" err="1">
                <a:solidFill>
                  <a:srgbClr val="7654A2"/>
                </a:solidFill>
                <a:hlinkClick r:id="rId3"/>
              </a:rPr>
              <a:t>tekniikasta</a:t>
            </a:r>
            <a:r>
              <a:rPr lang="en-US" sz="2400" dirty="0">
                <a:solidFill>
                  <a:srgbClr val="7654A2"/>
                </a:solidFill>
                <a:hlinkClick r:id="rId3"/>
              </a:rPr>
              <a:t> </a:t>
            </a:r>
            <a:r>
              <a:rPr lang="en-US" sz="2400" dirty="0" err="1">
                <a:solidFill>
                  <a:srgbClr val="7654A2"/>
                </a:solidFill>
                <a:hlinkClick r:id="rId3"/>
              </a:rPr>
              <a:t>täältä</a:t>
            </a:r>
            <a:r>
              <a:rPr lang="en-US" sz="2400" dirty="0">
                <a:solidFill>
                  <a:srgbClr val="7654A2"/>
                </a:solidFill>
                <a:hlinkClick r:id="rId3"/>
              </a:rPr>
              <a:t>.</a:t>
            </a:r>
            <a:endParaRPr lang="en-US" sz="2400" dirty="0">
              <a:solidFill>
                <a:srgbClr val="7654A2"/>
              </a:solidFill>
            </a:endParaRPr>
          </a:p>
        </p:txBody>
      </p:sp>
    </p:spTree>
    <p:extLst>
      <p:ext uri="{BB962C8B-B14F-4D97-AF65-F5344CB8AC3E}">
        <p14:creationId xmlns:p14="http://schemas.microsoft.com/office/powerpoint/2010/main" val="292468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CASE-ESIMERKKI</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854280" y="523547"/>
            <a:ext cx="10483431" cy="804265"/>
          </a:xfrm>
        </p:spPr>
        <p:txBody>
          <a:bodyPr/>
          <a:lstStyle/>
          <a:p>
            <a:r>
              <a:rPr lang="en-US" sz="4800" b="1" dirty="0"/>
              <a:t> </a:t>
            </a:r>
            <a:r>
              <a:rPr lang="en-US" sz="3200" b="1" dirty="0"/>
              <a:t>Case Study- The Balance Guard Project</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342900" y="1487574"/>
            <a:ext cx="11515725" cy="5141826"/>
          </a:xfrm>
        </p:spPr>
        <p:txBody>
          <a:bodyPr/>
          <a:lstStyle/>
          <a:p>
            <a:r>
              <a:rPr lang="fi-FI" sz="2000" dirty="0"/>
              <a:t>"Teknostressi" on noussut yhdeksi yleisimmistä termeistä nykyisessä digitaalisessa maailmassa. Työympäristön jyrkän muutoksen vuoksi työntekijät kamppailevat sopeutuakseen digitaalisuuden lisääntymiseen ja selviytyäkseen teknologian aiheuttamasta stressistä. Organisaation vastuulla on keskittyä työntekijöiden digitaaliseen hyvinvointiin ja opettaa heille, miten selviytyä digitaalisesta stressistä.</a:t>
            </a:r>
            <a:endParaRPr lang="en-US" sz="2000" dirty="0"/>
          </a:p>
          <a:p>
            <a:endParaRPr lang="fi-FI" sz="2000" dirty="0"/>
          </a:p>
          <a:p>
            <a:r>
              <a:rPr lang="fi-FI" sz="2000" dirty="0"/>
              <a:t>Työntekijät kohtaavat yhä enemmän uusia stressitekijöitä työpaikalla, koska heidän on pakko sopeutua äkilliseen digitaalisen käytön lisääntymiseen, mikä on johtanut digitaaliseen stressiin työntekijöiden keskuudessa. Tämän huolenaiheen käsittelemiseksi eräs yritys päätti analysoida ja arvioida työntekijöiden stressitasoa auttamalla heitä pitämään kirjaamaan sitä. He ovat myös tunnistaneet toimivia ratkaisuja stressin voittamiseksi, ja työn ja muun elämän tasapainottamiseksi.</a:t>
            </a:r>
            <a:endParaRPr lang="en-US" sz="2000" dirty="0"/>
          </a:p>
          <a:p>
            <a:endParaRPr lang="en-US" sz="2000" dirty="0"/>
          </a:p>
          <a:p>
            <a:r>
              <a:rPr lang="fi-FI" sz="2000" dirty="0"/>
              <a:t>Yksilöllisten työtilanteiden vuoksi yrityksen ja yksilön välinen vuorovaikutus ennaltaehkäisevän toiminnan edistämiseksi on yhä tärkeämpää. Vaikka monet työntekijät käyttävät vapaa-ajallaan älykelloja ja erilaisia sovelluksia terveyden, kunnon ja elämäntavan seurantaan, on ollut puutetta verkkopohjaisesta tarjonnasta, joka liittyisi työturvallisuuteen ja -terveyteen. </a:t>
            </a:r>
            <a:r>
              <a:rPr lang="fi-FI" sz="2000" b="1" dirty="0" err="1"/>
              <a:t>Balance</a:t>
            </a:r>
            <a:r>
              <a:rPr lang="fi-FI" sz="2000" b="1" dirty="0"/>
              <a:t> </a:t>
            </a:r>
            <a:r>
              <a:rPr lang="fi-FI" sz="2000" b="1" dirty="0" err="1"/>
              <a:t>Guard</a:t>
            </a:r>
            <a:r>
              <a:rPr lang="fi-FI" sz="2000" b="1" dirty="0"/>
              <a:t> -projekti perustuu tähän.</a:t>
            </a:r>
            <a:endParaRPr lang="en-IE" dirty="0"/>
          </a:p>
        </p:txBody>
      </p:sp>
    </p:spTree>
    <p:extLst>
      <p:ext uri="{BB962C8B-B14F-4D97-AF65-F5344CB8AC3E}">
        <p14:creationId xmlns:p14="http://schemas.microsoft.com/office/powerpoint/2010/main" val="3357962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342900" y="1491935"/>
            <a:ext cx="11525249" cy="5326095"/>
          </a:xfrm>
        </p:spPr>
        <p:txBody>
          <a:bodyPr/>
          <a:lstStyle/>
          <a:p>
            <a:r>
              <a:rPr lang="en-US" sz="2000" b="1" dirty="0" err="1"/>
              <a:t>Interventio</a:t>
            </a:r>
            <a:r>
              <a:rPr lang="en-US" sz="2000" b="1" dirty="0"/>
              <a:t>:</a:t>
            </a:r>
          </a:p>
          <a:p>
            <a:r>
              <a:rPr lang="fi-FI" sz="2000" dirty="0"/>
              <a:t>Hankkeen tavoitteena oli ymmärtää työntekijöiden ongelmat ja löytää niihin ratkaisu. Tavoitteen saavuttamiseksi kehitettiin ja testattiin kokonaisvaltaisen stressin seurantaan ja terveelliseen työskentelyyn tarkoitettu verkkopohjainen palvelu. Tämän palvelun avulla työntekijät pystyivät jatkuvasti kirjaamaan kuormittuneisuutensa työssä. Se visualisoi terveyteen liittyviä työtilanteiden ominaisuuksien prosesseja ja yhteyksiä ja antaa käyttäjille yksilöllisiä suosituksia terveellisestä työn organisoinnista sekä palautumisesta.</a:t>
            </a:r>
            <a:endParaRPr lang="en-US" sz="2000" dirty="0"/>
          </a:p>
          <a:p>
            <a:endParaRPr lang="en-US" sz="2000" dirty="0"/>
          </a:p>
          <a:p>
            <a:r>
              <a:rPr lang="en-US" sz="2000" b="1" dirty="0" err="1"/>
              <a:t>Tulokset</a:t>
            </a:r>
            <a:r>
              <a:rPr lang="en-US" sz="2000" b="1" dirty="0"/>
              <a:t>:</a:t>
            </a:r>
          </a:p>
          <a:p>
            <a:r>
              <a:rPr lang="fi-FI" sz="2000" dirty="0"/>
              <a:t>Monitieteisen verkoston kehittämä palvelu on osa interventiota: ohjeet, neuvot ja pätevöitymisalueet säätelevät ja tukevat operatiivista käyttöä, käynnistävät yhteisiä oppimisprosesseja ja tukevat yritysten organisaatio- ja henkilöstökehitystä. Uusien teknologioiden avulla </a:t>
            </a:r>
            <a:r>
              <a:rPr lang="fi-FI" sz="2000" dirty="0" err="1"/>
              <a:t>Balance</a:t>
            </a:r>
            <a:r>
              <a:rPr lang="fi-FI" sz="2000" dirty="0"/>
              <a:t> </a:t>
            </a:r>
            <a:r>
              <a:rPr lang="fi-FI" sz="2000" dirty="0" err="1"/>
              <a:t>Guard</a:t>
            </a:r>
            <a:r>
              <a:rPr lang="fi-FI" sz="2000" dirty="0"/>
              <a:t> yhdistää yksilölliset ja yrityksen ennaltaehkäisevät toimenpiteet vahvistaen siten työturvallisuutta ja terveyttä. Työntekijöiden digitaalisesta hyvinvoinnista huolehdittiin, mikä puolestaan johti parempaan tuottavuuteen.</a:t>
            </a:r>
            <a:endParaRPr lang="en-US" sz="2000" dirty="0"/>
          </a:p>
          <a:p>
            <a:endParaRPr lang="en-US" sz="2000" dirty="0"/>
          </a:p>
          <a:p>
            <a:endParaRPr lang="en-IE" dirty="0"/>
          </a:p>
        </p:txBody>
      </p:sp>
      <p:sp>
        <p:nvSpPr>
          <p:cNvPr id="3" name="TextBox 2">
            <a:extLst>
              <a:ext uri="{FF2B5EF4-FFF2-40B4-BE49-F238E27FC236}">
                <a16:creationId xmlns:a16="http://schemas.microsoft.com/office/drawing/2014/main" id="{55194313-5D02-AC40-65DB-558C2849B3E3}"/>
              </a:ext>
            </a:extLst>
          </p:cNvPr>
          <p:cNvSpPr txBox="1"/>
          <p:nvPr/>
        </p:nvSpPr>
        <p:spPr>
          <a:xfrm>
            <a:off x="0" y="6494180"/>
            <a:ext cx="6097836" cy="261610"/>
          </a:xfrm>
          <a:prstGeom prst="rect">
            <a:avLst/>
          </a:prstGeom>
          <a:noFill/>
        </p:spPr>
        <p:txBody>
          <a:bodyPr wrap="square">
            <a:spAutoFit/>
          </a:bodyPr>
          <a:lstStyle/>
          <a:p>
            <a:pPr marL="228600" indent="0"/>
            <a:r>
              <a:rPr lang="fr-FR" sz="1100" dirty="0">
                <a:latin typeface="Calibri" panose="020F0502020204030204" pitchFamily="34" charset="0"/>
                <a:ea typeface="Calibri" panose="020F0502020204030204" pitchFamily="34" charset="0"/>
                <a:cs typeface="Calibri" panose="020F0502020204030204" pitchFamily="34" charset="0"/>
              </a:rPr>
              <a:t>SOURCE: https://gesundearbeit-mega.de/projekt/balanceguard</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 Placeholder 5">
            <a:extLst>
              <a:ext uri="{FF2B5EF4-FFF2-40B4-BE49-F238E27FC236}">
                <a16:creationId xmlns:a16="http://schemas.microsoft.com/office/drawing/2014/main" id="{3E28DE80-0333-2292-BB7E-95CB82E40853}"/>
              </a:ext>
            </a:extLst>
          </p:cNvPr>
          <p:cNvSpPr txBox="1">
            <a:spLocks/>
          </p:cNvSpPr>
          <p:nvPr/>
        </p:nvSpPr>
        <p:spPr>
          <a:xfrm>
            <a:off x="854280" y="523547"/>
            <a:ext cx="10483431" cy="804265"/>
          </a:xfrm>
          <a:prstGeom prst="rect">
            <a:avLst/>
          </a:prstGeom>
        </p:spPr>
        <p:txBody>
          <a:bodyP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4800"/>
              <a:t> </a:t>
            </a:r>
            <a:r>
              <a:rPr lang="en-US" sz="3200"/>
              <a:t>Case Study- The Balance Guard Project</a:t>
            </a:r>
            <a:endParaRPr lang="en-IE" sz="3200" dirty="0"/>
          </a:p>
        </p:txBody>
      </p:sp>
    </p:spTree>
    <p:extLst>
      <p:ext uri="{BB962C8B-B14F-4D97-AF65-F5344CB8AC3E}">
        <p14:creationId xmlns:p14="http://schemas.microsoft.com/office/powerpoint/2010/main" val="321332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MODUULIN YHTEENVETO</a:t>
            </a: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YHTEENVETO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fi-FI" sz="2400" b="1" dirty="0"/>
              <a:t>Digitaalinen työskentely tai etätyö </a:t>
            </a:r>
            <a:r>
              <a:rPr lang="fi-FI" sz="2400" dirty="0"/>
              <a:t>tarkoittaa työtehtävien suorittamista digitaalisten teknologioiden ja työkalujen avulla.</a:t>
            </a:r>
          </a:p>
          <a:p>
            <a:pPr marL="342900" indent="-342900">
              <a:buFont typeface="Arial" panose="020B0604020202020204" pitchFamily="34" charset="0"/>
              <a:buChar char="•"/>
            </a:pPr>
            <a:r>
              <a:rPr lang="fi-FI" sz="2400" dirty="0"/>
              <a:t>Etätyöllä on etuja työntekijöiden tuottavuudelle ja terveydelle, mutta se voi sisältää myös potentiaalisia haasteita.</a:t>
            </a:r>
          </a:p>
          <a:p>
            <a:pPr marL="342900" indent="-342900">
              <a:buFont typeface="Arial" panose="020B0604020202020204" pitchFamily="34" charset="0"/>
              <a:buChar char="•"/>
            </a:pPr>
            <a:r>
              <a:rPr lang="fi-FI" sz="2400" dirty="0"/>
              <a:t>Digitaalinen työskentely kattaa laajan valikoiman aiheita, jotka esitellään syvällisemmin moduuleissa 2-5.</a:t>
            </a:r>
            <a:endParaRPr lang="en-US" sz="2400" dirty="0"/>
          </a:p>
        </p:txBody>
      </p:sp>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483431" cy="804265"/>
          </a:xfrm>
        </p:spPr>
        <p:txBody>
          <a:bodyPr/>
          <a:lstStyle/>
          <a:p>
            <a:r>
              <a:rPr lang="en-US" dirty="0" err="1"/>
              <a:t>Digitaalisen</a:t>
            </a:r>
            <a:r>
              <a:rPr lang="en-US" dirty="0"/>
              <a:t> </a:t>
            </a:r>
            <a:r>
              <a:rPr lang="en-US" dirty="0" err="1"/>
              <a:t>työskentelyn</a:t>
            </a:r>
            <a:r>
              <a:rPr lang="en-US" dirty="0"/>
              <a:t> </a:t>
            </a:r>
            <a:r>
              <a:rPr lang="en-US" dirty="0" err="1"/>
              <a:t>hyödyt</a:t>
            </a:r>
            <a:r>
              <a:rPr lang="en-US" dirty="0"/>
              <a:t> </a:t>
            </a:r>
            <a:r>
              <a:rPr lang="en-US" dirty="0" err="1"/>
              <a:t>yrityksille</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1199424" cy="4439577"/>
          </a:xfrm>
        </p:spPr>
        <p:txBody>
          <a:bodyPr/>
          <a:lstStyle/>
          <a:p>
            <a:r>
              <a:rPr lang="fi-FI" sz="2000" b="1" dirty="0"/>
              <a:t>Vahvempi työntekijöiden sitoutuminen ja korkeampi tuottavuus:</a:t>
            </a:r>
          </a:p>
          <a:p>
            <a:r>
              <a:rPr lang="fi-FI" sz="2000" dirty="0"/>
              <a:t>Keskimäärin työntekijä käyttää yli 9 erilaista sovellusta työtehtäviensä suorittamiseen! Edistämällä digitaalista hyvinvointia teknologioiden avulla, jotka kannustavat keskittymiseen ja vähentävät häiriöitä, </a:t>
            </a:r>
            <a:r>
              <a:rPr lang="fi-FI" sz="2000" dirty="0" err="1"/>
              <a:t>PK-yritykset</a:t>
            </a:r>
            <a:r>
              <a:rPr lang="fi-FI" sz="2000" dirty="0"/>
              <a:t> voivat vähentää työntekijöiden uupumusta ja parantaa sitoutumista ja tuottavuutta.</a:t>
            </a:r>
            <a:endParaRPr lang="en-US" sz="2000" dirty="0"/>
          </a:p>
          <a:p>
            <a:endParaRPr lang="en-US" sz="2000" dirty="0"/>
          </a:p>
          <a:p>
            <a:r>
              <a:rPr lang="fi-FI" sz="2000" b="1" dirty="0"/>
              <a:t>Parempi työntekijöiden tyytyväisyys:</a:t>
            </a:r>
          </a:p>
          <a:p>
            <a:r>
              <a:rPr lang="fi-FI" sz="2000" dirty="0"/>
              <a:t>Yli 84 % työntekijöistä pitää hyvää työn ja vapaa-ajan tasapainoa tärkeänä työtyytyväisyyden kannalta, ja digitaalinen hyvinvointi on tärkeä osa tätä tasapainoa. Hyödyntämällä digitaalisen hyvinvoinnin käytäntöjä, kuten työltä ja teknologialta rauhoitettua vapaata ja joustavia työjärjestelyitä, </a:t>
            </a:r>
            <a:r>
              <a:rPr lang="fi-FI" sz="2000" dirty="0" err="1"/>
              <a:t>PK-yritykset</a:t>
            </a:r>
            <a:r>
              <a:rPr lang="fi-FI" sz="2000" dirty="0"/>
              <a:t> voivat parantaa työntekijöidensä tyytyväisyyttä.</a:t>
            </a:r>
            <a:endParaRPr lang="en-US" sz="2000" dirty="0"/>
          </a:p>
          <a:p>
            <a:endParaRPr lang="en-US" sz="2000" dirty="0"/>
          </a:p>
          <a:p>
            <a:r>
              <a:rPr lang="fi-FI" sz="2000" b="1" dirty="0"/>
              <a:t>Paremman terveyden puolesta:</a:t>
            </a:r>
          </a:p>
          <a:p>
            <a:r>
              <a:rPr lang="fi-FI" sz="2000" dirty="0"/>
              <a:t>Digitaaliseen hyvinvoinnin huomitta jättäminen voi johtaa teknologiaan </a:t>
            </a:r>
            <a:r>
              <a:rPr lang="fi-FI" sz="2000" dirty="0" err="1"/>
              <a:t>addiktoitumiseen</a:t>
            </a:r>
            <a:r>
              <a:rPr lang="fi-FI" sz="2000" dirty="0"/>
              <a:t>, joka liittyy korkeaan stressitasoon ja ahdistukseen. Jos työntekijät kokevat uupumusta liiallisesta teknologian käytöstä, he ovat todennäköisemmin sairaslomalla ja vähemmän itsevarmoja työssään. Huomioimalla digitaalisen hyvinvoinnin työntekijät voivat lievittää näitä riskejä ja nauttia paremmista mielenterveyden ja fyysisen terveyden tuloksista.</a:t>
            </a:r>
            <a:endParaRPr lang="en-US" sz="2000" b="1" dirty="0">
              <a:solidFill>
                <a:srgbClr val="FF0000"/>
              </a:solidFill>
              <a:highlight>
                <a:srgbClr val="FFFF00"/>
              </a:highlight>
            </a:endParaRPr>
          </a:p>
        </p:txBody>
      </p:sp>
    </p:spTree>
    <p:extLst>
      <p:ext uri="{BB962C8B-B14F-4D97-AF65-F5344CB8AC3E}">
        <p14:creationId xmlns:p14="http://schemas.microsoft.com/office/powerpoint/2010/main" val="350840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Person Using Macbook Pro on Brown Textile Stock Photo">
            <a:extLst>
              <a:ext uri="{FF2B5EF4-FFF2-40B4-BE49-F238E27FC236}">
                <a16:creationId xmlns:a16="http://schemas.microsoft.com/office/drawing/2014/main" id="{26F746BF-6ED2-1A11-CCEC-29E8C87FF4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YHTEENVETO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spcAft>
                <a:spcPts val="1200"/>
              </a:spcAft>
            </a:pPr>
            <a:r>
              <a:rPr lang="fi-FI" sz="1800" dirty="0"/>
              <a:t>Tässä digitaalisen työskentelyn moduulissa opit seuraavista aiheista:</a:t>
            </a:r>
          </a:p>
          <a:p>
            <a:pPr marL="285750" indent="-285750">
              <a:spcAft>
                <a:spcPts val="1200"/>
              </a:spcAft>
              <a:buFont typeface="Arial" panose="020B0604020202020204" pitchFamily="34" charset="0"/>
              <a:buChar char="•"/>
            </a:pPr>
            <a:r>
              <a:rPr lang="fi-FI" sz="1800" b="1" dirty="0"/>
              <a:t>Digitaalinen työskentely: </a:t>
            </a:r>
            <a:r>
              <a:rPr lang="fi-FI" sz="1800" dirty="0"/>
              <a:t>Mitä pidetään digitaalisena työskentelynä.</a:t>
            </a:r>
          </a:p>
          <a:p>
            <a:pPr marL="285750" indent="-285750">
              <a:spcAft>
                <a:spcPts val="1200"/>
              </a:spcAft>
              <a:buFont typeface="Arial" panose="020B0604020202020204" pitchFamily="34" charset="0"/>
              <a:buChar char="•"/>
            </a:pPr>
            <a:r>
              <a:rPr lang="fi-FI" sz="1800" b="1" dirty="0"/>
              <a:t>Digitaalinen hyvinvointi: </a:t>
            </a:r>
            <a:r>
              <a:rPr lang="fi-FI" sz="1800" dirty="0"/>
              <a:t>Mitä digitaalinen hyvinvointi tarkoittaa ja miten sitä voidaan edistää.</a:t>
            </a:r>
          </a:p>
          <a:p>
            <a:pPr marL="285750" indent="-285750">
              <a:spcAft>
                <a:spcPts val="1200"/>
              </a:spcAft>
              <a:buFont typeface="Arial" panose="020B0604020202020204" pitchFamily="34" charset="0"/>
              <a:buChar char="•"/>
            </a:pPr>
            <a:r>
              <a:rPr lang="fi-FI" sz="1800" b="1" dirty="0"/>
              <a:t>Digitaalisen työskentelyn vaikutukset hyvinvointiin: </a:t>
            </a:r>
            <a:r>
              <a:rPr lang="fi-FI" sz="1800" dirty="0"/>
              <a:t>Miten teknologioiden käyttö vaikuttaa hyvinvointiin ja miksi se on tärkeää huomioida.</a:t>
            </a:r>
          </a:p>
          <a:p>
            <a:pPr marL="285750" indent="-285750">
              <a:spcAft>
                <a:spcPts val="1200"/>
              </a:spcAft>
              <a:buFont typeface="Arial" panose="020B0604020202020204" pitchFamily="34" charset="0"/>
              <a:buChar char="•"/>
            </a:pPr>
            <a:r>
              <a:rPr lang="fi-FI" sz="1800" b="1" dirty="0"/>
              <a:t>Digitaalisen työskentelyn edut: </a:t>
            </a:r>
            <a:r>
              <a:rPr lang="fi-FI" sz="1800" dirty="0"/>
              <a:t>Yleiskatsaus digitaalisen työskentelyn etuihin, kun otetaan huomioon digitaalinen hyvinvointi, sekä kaksitoista syytä, miksi yritysten tulisi harkita etätyötä.</a:t>
            </a:r>
            <a:endParaRPr lang="en-GB" sz="1800" b="1" dirty="0"/>
          </a:p>
        </p:txBody>
      </p:sp>
    </p:spTree>
    <p:extLst>
      <p:ext uri="{BB962C8B-B14F-4D97-AF65-F5344CB8AC3E}">
        <p14:creationId xmlns:p14="http://schemas.microsoft.com/office/powerpoint/2010/main" val="173155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YHTEENVETO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fi-FI" sz="2400" b="1" dirty="0"/>
              <a:t>Digitaalinen ylikuormitus </a:t>
            </a:r>
            <a:r>
              <a:rPr lang="fi-FI" sz="2400" dirty="0"/>
              <a:t>on tila, jossa yksilöt ovat ylitsepääsemättömän suuren digitaalisen tiedon ja viestinnän tulvan keskellä, niin että heidän kognitiivinen ja emotionaalinen kapasiteettinsa ylikuormittuu.</a:t>
            </a:r>
            <a:endParaRPr lang="en-US" sz="2400" dirty="0"/>
          </a:p>
          <a:p>
            <a:pPr marL="342900" indent="-342900">
              <a:buFont typeface="Arial" panose="020B0604020202020204" pitchFamily="34" charset="0"/>
              <a:buChar char="•"/>
            </a:pPr>
            <a:r>
              <a:rPr lang="fi-FI" sz="2400" b="1" i="0" dirty="0">
                <a:effectLst/>
                <a:ea typeface="Calibri" panose="020F0502020204030204" pitchFamily="34" charset="0"/>
              </a:rPr>
              <a:t>Digitaalinen uupumus </a:t>
            </a:r>
            <a:r>
              <a:rPr lang="fi-FI" sz="2400" i="0" dirty="0">
                <a:effectLst/>
                <a:ea typeface="Calibri" panose="020F0502020204030204" pitchFamily="34" charset="0"/>
              </a:rPr>
              <a:t>on tila, joka ilmenee, kun työntekijät altistuvat pitkään digitaalisille teknologioille ja kokevat henkistä, emotionaalista ja fyysistä uupumusta seurauksena.</a:t>
            </a:r>
            <a:endParaRPr lang="en-US" sz="2400" i="0" dirty="0">
              <a:effectLst/>
              <a:ea typeface="Calibri" panose="020F0502020204030204" pitchFamily="34" charset="0"/>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fi-FI" sz="2400" b="1" dirty="0"/>
              <a:t>Turvallinen teknologioiden käyttö </a:t>
            </a:r>
            <a:r>
              <a:rPr lang="fi-FI" sz="2400" dirty="0"/>
              <a:t>suojaa tietoa ja dataa, mutta sillä on myös tärkeä rooli digitaalisen uupumuksen lieventämisessä ja tasapainoisen, terveellisen työympäristön edistämisessä.</a:t>
            </a:r>
            <a:endParaRPr lang="en-US" sz="2400" dirty="0"/>
          </a:p>
          <a:p>
            <a:pPr marL="342900" indent="-342900">
              <a:buFont typeface="Arial" panose="020B0604020202020204" pitchFamily="34" charset="0"/>
              <a:buChar char="•"/>
            </a:pPr>
            <a:r>
              <a:rPr lang="fi-FI" b="1" dirty="0"/>
              <a:t>Rajojen asettaminen </a:t>
            </a:r>
            <a:r>
              <a:rPr lang="fi-FI" dirty="0"/>
              <a:t>suojaa yksilöitä jatkuvan digitaalisen osallistumisen negatiivisilta vaikutuksilta.</a:t>
            </a:r>
            <a:endParaRPr lang="en-US" dirty="0"/>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404132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Seuraa</a:t>
            </a:r>
            <a:br>
              <a:rPr lang="en-US" dirty="0"/>
            </a:br>
            <a:r>
              <a:rPr lang="en-US" dirty="0" err="1"/>
              <a:t>meitä</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0EE3A2-266F-470D-45F2-3CB06D6D2F1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1"/>
            <a:ext cx="4994275" cy="6858001"/>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YHTEENVETO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457200" indent="-457200">
              <a:spcAft>
                <a:spcPts val="1200"/>
              </a:spcAft>
              <a:buFont typeface="Arial" panose="020B0604020202020204" pitchFamily="34" charset="0"/>
              <a:buChar char="•"/>
            </a:pPr>
            <a:r>
              <a:rPr lang="fi-FI" sz="1800" b="1" dirty="0"/>
              <a:t>Digitaalinen ylikuormitus ja uupumus: </a:t>
            </a:r>
            <a:r>
              <a:rPr lang="fi-FI" sz="1800" dirty="0"/>
              <a:t>Mitä on digitaalinen ylikuormitus, mitkä ovat sen aiheuttajat ja miten se vaikuttaa meihin.</a:t>
            </a:r>
          </a:p>
          <a:p>
            <a:pPr marL="457200" indent="-457200">
              <a:spcAft>
                <a:spcPts val="1200"/>
              </a:spcAft>
              <a:buFont typeface="Arial" panose="020B0604020202020204" pitchFamily="34" charset="0"/>
              <a:buChar char="•"/>
            </a:pPr>
            <a:r>
              <a:rPr lang="fi-FI" sz="1800" b="1" dirty="0"/>
              <a:t>Turvallinen teknologian käyttö: </a:t>
            </a:r>
            <a:r>
              <a:rPr lang="fi-FI" sz="1800" dirty="0"/>
              <a:t>Miten edistää teknologian käyttöä tavalla, joka edistää hyvinvointia.</a:t>
            </a:r>
          </a:p>
          <a:p>
            <a:pPr marL="457200" indent="-457200">
              <a:spcAft>
                <a:spcPts val="1200"/>
              </a:spcAft>
              <a:buFont typeface="Arial" panose="020B0604020202020204" pitchFamily="34" charset="0"/>
              <a:buChar char="•"/>
            </a:pPr>
            <a:r>
              <a:rPr lang="fi-FI" sz="1800" b="1" dirty="0"/>
              <a:t>Rajat: </a:t>
            </a:r>
            <a:r>
              <a:rPr lang="fi-FI" sz="1800" dirty="0"/>
              <a:t>Mitä digitaalisten rajojen asettaminen tarkoittaa ja miten se tehdään.</a:t>
            </a:r>
          </a:p>
          <a:p>
            <a:pPr marL="457200" indent="-457200">
              <a:spcAft>
                <a:spcPts val="1200"/>
              </a:spcAft>
              <a:buFont typeface="Arial" panose="020B0604020202020204" pitchFamily="34" charset="0"/>
              <a:buChar char="•"/>
            </a:pPr>
            <a:r>
              <a:rPr lang="fi-FI" sz="1800" b="1" dirty="0"/>
              <a:t>Esimerkki: </a:t>
            </a:r>
            <a:r>
              <a:rPr lang="fi-FI" sz="1800" b="1" dirty="0" err="1"/>
              <a:t>Balance</a:t>
            </a:r>
            <a:r>
              <a:rPr lang="fi-FI" sz="1800" b="1" dirty="0"/>
              <a:t> </a:t>
            </a:r>
            <a:r>
              <a:rPr lang="fi-FI" sz="1800" b="1" dirty="0" err="1"/>
              <a:t>Guard</a:t>
            </a:r>
            <a:r>
              <a:rPr lang="fi-FI" sz="1800" b="1" dirty="0"/>
              <a:t> -projekti: </a:t>
            </a:r>
            <a:r>
              <a:rPr lang="fi-FI" sz="1800" dirty="0"/>
              <a:t>Digitaalisten työkalujen käyttö hyvinvoinnin edistämiseksi työssä.</a:t>
            </a:r>
            <a:endParaRPr lang="en-US" sz="1800" dirty="0"/>
          </a:p>
        </p:txBody>
      </p:sp>
    </p:spTree>
    <p:extLst>
      <p:ext uri="{BB962C8B-B14F-4D97-AF65-F5344CB8AC3E}">
        <p14:creationId xmlns:p14="http://schemas.microsoft.com/office/powerpoint/2010/main" val="30112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nchor="ctr"/>
          <a:lstStyle/>
          <a:p>
            <a:r>
              <a:rPr lang="en-US" dirty="0"/>
              <a:t>JOHDANTO DIGITAALISEEN TYÖSKENTELYYN JA HYVINVOINTIIN</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Mitä</a:t>
            </a:r>
            <a:r>
              <a:rPr lang="en-US" dirty="0"/>
              <a:t> on </a:t>
            </a:r>
            <a:r>
              <a:rPr lang="en-US" dirty="0" err="1"/>
              <a:t>digitaalinen</a:t>
            </a:r>
            <a:r>
              <a:rPr lang="en-US" dirty="0"/>
              <a:t> </a:t>
            </a:r>
            <a:r>
              <a:rPr lang="en-US" dirty="0" err="1"/>
              <a:t>työskentely</a:t>
            </a:r>
            <a:r>
              <a:rPr lang="en-US"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fi-FI" sz="2000" b="1" dirty="0"/>
              <a:t>Digitaalinen työskentely tai etätyö </a:t>
            </a:r>
            <a:r>
              <a:rPr lang="fi-FI" sz="2000" dirty="0"/>
              <a:t>tarkoittaa työtehtävien suorittamista digitaalisten teknologioiden ja työkalujen avulla. Nämä työkalut sisältävät digitaaliset alustat, ohjelmistot, sovellukset ja viestintäkanavat, jotka mahdollistavat työskentelyn etänä, yhteistyön ja työtehtävien suorittamisen erilaisessa ympäristössä perinteisen toimiston ulkopuolella.</a:t>
            </a:r>
          </a:p>
          <a:p>
            <a:endParaRPr lang="fi-FI" sz="2000" dirty="0"/>
          </a:p>
          <a:p>
            <a:r>
              <a:rPr lang="fi-FI" sz="2000" b="1" dirty="0"/>
              <a:t>Digitaalinen hyvinvointi työssä </a:t>
            </a:r>
            <a:r>
              <a:rPr lang="fi-FI" sz="2000" dirty="0"/>
              <a:t>on suhteellisen uusi käsite, jolla on vaikutuksia tuottavuuteen, johtamistyyliin ja käytäntöihin sekä työntekijöiden kokonaisvaltaiseen terveyteen ja hyvinvointiin. Covid-19-pandemia toi etätyön ja digitaalisen hyvinvoinnin enemmän keskustelun keskiöön.</a:t>
            </a:r>
          </a:p>
          <a:p>
            <a:endParaRPr lang="fi-FI" sz="2000" dirty="0"/>
          </a:p>
          <a:p>
            <a:r>
              <a:rPr lang="fi-FI" sz="2000" b="1" dirty="0"/>
              <a:t>Etätyö ei ole uusi asia. </a:t>
            </a:r>
            <a:r>
              <a:rPr lang="fi-FI" sz="2000" dirty="0"/>
              <a:t>Monet alat ovat toimineet tällä tavalla vuosia ja panostaneet tarvittavat resurssit johtamiseen, henkilöstön osallistamiseen ja työn tekniseen tukeen. Kuitenkin COVID-19:n jälkeen monet yritykset, jotka eivät aiemmin olleet mukana etätyössä, huomasivat, että suuri osa siitä, mitä he tekivät, voitiin tehdä verkossa. Tämä aiheutti nopeita muutoksia näiden organisaatioiden rakenteessa uusiin työolosuhteisiin sopeutumiseksi.</a:t>
            </a:r>
            <a:endParaRPr lang="en-US" sz="2000"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Mitä</a:t>
            </a:r>
            <a:r>
              <a:rPr lang="en-US" dirty="0"/>
              <a:t> on </a:t>
            </a:r>
            <a:r>
              <a:rPr lang="en-US" dirty="0" err="1"/>
              <a:t>digitaalinen</a:t>
            </a:r>
            <a:r>
              <a:rPr lang="en-US" dirty="0"/>
              <a:t> </a:t>
            </a:r>
            <a:r>
              <a:rPr lang="en-US" dirty="0" err="1"/>
              <a:t>hyvinvointi</a:t>
            </a:r>
            <a:r>
              <a:rPr lang="en-US"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0"/>
            <a:r>
              <a:rPr lang="fi-FI" sz="1800" b="1" dirty="0"/>
              <a:t>Digitaalinen hyvinvointi </a:t>
            </a:r>
            <a:r>
              <a:rPr lang="fi-FI" sz="1800" dirty="0"/>
              <a:t>on termi, jota käytetään kuvaamaan teknologioiden ja digitaalisten palveluiden vaikutusta ihmisten mielenterveyteen, fyysiseen terveyteen, sosiaaliseen hyvinvointiin ja tunnetilaan. Nykyään monet työt ja päivittäiset toiminnot perustuvat internetiin ja digitaalisiin laitteisiin. Digitaalisen hyvinvoinnin tavoite (näiden teknologioiden käyttäjille) on edistää terveellisiä toimintatapoja ja auttaa käyttäjiä ylläpitämään terveellistä elämäntapaa päivittäisessä elämässään.</a:t>
            </a:r>
          </a:p>
          <a:p>
            <a:pPr marL="0"/>
            <a:endParaRPr lang="fi-FI" sz="1800" dirty="0"/>
          </a:p>
          <a:p>
            <a:pPr marL="0"/>
            <a:r>
              <a:rPr lang="fi-FI" sz="1800" b="1" dirty="0"/>
              <a:t>Esimerkiksi</a:t>
            </a:r>
            <a:r>
              <a:rPr lang="fi-FI" sz="1800" dirty="0"/>
              <a:t> joitakin yleisiä digitaalisen hyvinvoinnin käytäntöjä ovat näytön aikarajoitusten käyttöönotto, sinistä valon suodattavien silmälasien tai laiteasetusten käyttäminen silmien rasituksen lievittämiseksi ja ilmoitusten vaimentaminen matkapuhelimissa jatkuvien keskeytysten estämiseksi.</a:t>
            </a:r>
            <a:endParaRPr lang="en-US" sz="1800"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err="1"/>
              <a:t>Miksi</a:t>
            </a:r>
            <a:r>
              <a:rPr lang="en-US" sz="2800" dirty="0"/>
              <a:t> </a:t>
            </a:r>
            <a:r>
              <a:rPr lang="en-US" sz="2800" dirty="0" err="1"/>
              <a:t>digitaalinen</a:t>
            </a:r>
            <a:r>
              <a:rPr lang="en-US" sz="2800" dirty="0"/>
              <a:t> </a:t>
            </a:r>
            <a:r>
              <a:rPr lang="en-US" sz="2800" dirty="0" err="1"/>
              <a:t>hyvinvointi</a:t>
            </a:r>
            <a:r>
              <a:rPr lang="en-US" sz="2800" dirty="0"/>
              <a:t> on </a:t>
            </a:r>
            <a:r>
              <a:rPr lang="en-US" sz="2800" dirty="0" err="1"/>
              <a:t>tärkeää</a:t>
            </a:r>
            <a:r>
              <a:rPr lang="en-US" sz="2800" dirty="0"/>
              <a: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5320050"/>
          </a:xfrm>
        </p:spPr>
        <p:txBody>
          <a:bodyPr/>
          <a:lstStyle/>
          <a:p>
            <a:r>
              <a:rPr lang="fi-FI" sz="1800" b="1" dirty="0"/>
              <a:t>Teknologian lisääntynyt käyttö </a:t>
            </a:r>
            <a:r>
              <a:rPr lang="fi-FI" sz="1800" dirty="0"/>
              <a:t>voidaan suoraan liittää mielenterveysongelmiin ja ihmisen käyttäytymisen häiriöihin. Liiallinen teknologian käyttö työpaikalla voi johtaa uupumukseen. Työnantajat voivat ottaa käyttöön työkaluja ja käytäntöjä, jotka säätelevät teknologian käyttöä edistääkseen terveellisempää elämää ja työtä.</a:t>
            </a:r>
          </a:p>
          <a:p>
            <a:endParaRPr lang="fi-FI" sz="1800" dirty="0"/>
          </a:p>
          <a:p>
            <a:r>
              <a:rPr lang="fi-FI" sz="1800" b="1" dirty="0"/>
              <a:t>Digitaalinen hyvinvointi on tärkeä aihe yrityksille</a:t>
            </a:r>
            <a:r>
              <a:rPr lang="fi-FI" sz="1800" dirty="0"/>
              <a:t>, koska se vaikuttaa työntekijöiden suorituskykyyn, terveyteen ja työtyytyväisyyteen. Digitaalisen hyvinvoinnin priorisointi auttaa ylläpitämään tuottavuutta, vähentää uupumuksen riskiä ja edistää positiivista työkulttuuria. Yritykset, jotka tukevat digitaalista hyvinvointia, houkuttelevat ja pitävät hyviä työntekijöitä, edistävät innovaatioita ja varmistavat terveen työn ja elämän tasapainon. Toteuttamalla strategioita, jotka kannustavat tasapainoon digitaalisuuden käytössä ja tarjoamalla taukoja, organisaatiot voivat luoda sitoutuneemman, tuottavamman ja joustavamman työvoiman.</a:t>
            </a:r>
            <a:endParaRPr lang="en-US" sz="1800"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8378</TotalTime>
  <Words>3294</Words>
  <Application>Microsoft Office PowerPoint</Application>
  <PresentationFormat>Widescreen</PresentationFormat>
  <Paragraphs>213</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Schoolbook</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Porvari Minna</cp:lastModifiedBy>
  <cp:revision>397</cp:revision>
  <dcterms:created xsi:type="dcterms:W3CDTF">2021-06-15T11:45:52Z</dcterms:created>
  <dcterms:modified xsi:type="dcterms:W3CDTF">2024-01-16T13:47:44Z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