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9"/>
  </p:notesMasterIdLst>
  <p:handoutMasterIdLst>
    <p:handoutMasterId r:id="rId50"/>
  </p:handoutMasterIdLst>
  <p:sldIdLst>
    <p:sldId id="680" r:id="rId5"/>
    <p:sldId id="681" r:id="rId6"/>
    <p:sldId id="668" r:id="rId7"/>
    <p:sldId id="682" r:id="rId8"/>
    <p:sldId id="689" r:id="rId9"/>
    <p:sldId id="707" r:id="rId10"/>
    <p:sldId id="710" r:id="rId11"/>
    <p:sldId id="687" r:id="rId12"/>
    <p:sldId id="696" r:id="rId13"/>
    <p:sldId id="711" r:id="rId14"/>
    <p:sldId id="688" r:id="rId15"/>
    <p:sldId id="716" r:id="rId16"/>
    <p:sldId id="717" r:id="rId17"/>
    <p:sldId id="697" r:id="rId18"/>
    <p:sldId id="713" r:id="rId19"/>
    <p:sldId id="4324" r:id="rId20"/>
    <p:sldId id="690" r:id="rId21"/>
    <p:sldId id="718" r:id="rId22"/>
    <p:sldId id="719" r:id="rId23"/>
    <p:sldId id="720" r:id="rId24"/>
    <p:sldId id="721" r:id="rId25"/>
    <p:sldId id="4335" r:id="rId26"/>
    <p:sldId id="691" r:id="rId27"/>
    <p:sldId id="4311" r:id="rId28"/>
    <p:sldId id="4310" r:id="rId29"/>
    <p:sldId id="4312" r:id="rId30"/>
    <p:sldId id="4313" r:id="rId31"/>
    <p:sldId id="678" r:id="rId32"/>
    <p:sldId id="4325" r:id="rId33"/>
    <p:sldId id="4330" r:id="rId34"/>
    <p:sldId id="4326" r:id="rId35"/>
    <p:sldId id="4331" r:id="rId36"/>
    <p:sldId id="4327" r:id="rId37"/>
    <p:sldId id="4318" r:id="rId38"/>
    <p:sldId id="4337" r:id="rId39"/>
    <p:sldId id="4338" r:id="rId40"/>
    <p:sldId id="4315" r:id="rId41"/>
    <p:sldId id="699" r:id="rId42"/>
    <p:sldId id="4336" r:id="rId43"/>
    <p:sldId id="4329" r:id="rId44"/>
    <p:sldId id="4332" r:id="rId45"/>
    <p:sldId id="4333" r:id="rId46"/>
    <p:sldId id="4334" r:id="rId47"/>
    <p:sldId id="677" r:id="rId48"/>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49C38C-3C3D-5BB2-321A-0DD612CAF497}" name="Kacper Pajor" initials="KP" userId="b75f84a4fd4f387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70C"/>
    <a:srgbClr val="EE6A15"/>
    <a:srgbClr val="942092"/>
    <a:srgbClr val="7654A2"/>
    <a:srgbClr val="7653A2"/>
    <a:srgbClr val="151D24"/>
    <a:srgbClr val="B79974"/>
    <a:srgbClr val="305C6F"/>
    <a:srgbClr val="7C946D"/>
    <a:srgbClr val="0057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F1A85B-C239-44B5-A11D-AE8806BBA9DD}" v="166" dt="2024-01-16T14:48:05.510"/>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yl jasny 2 — Ak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5165" autoAdjust="0"/>
  </p:normalViewPr>
  <p:slideViewPr>
    <p:cSldViewPr snapToGrid="0">
      <p:cViewPr varScale="1">
        <p:scale>
          <a:sx n="85" d="100"/>
          <a:sy n="85" d="100"/>
        </p:scale>
        <p:origin x="653" y="6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na Porvari" clId="Web-{5E18F71D-1AFA-4C1E-A884-E71B7455745B}"/>
    <pc:docChg chg="addSld delSld">
      <pc:chgData name="Minna Porvari" userId="" providerId="" clId="Web-{5E18F71D-1AFA-4C1E-A884-E71B7455745B}" dt="2023-12-07T13:26:14.138" v="3"/>
      <pc:docMkLst>
        <pc:docMk/>
      </pc:docMkLst>
      <pc:sldChg chg="del">
        <pc:chgData name="Minna Porvari" userId="" providerId="" clId="Web-{5E18F71D-1AFA-4C1E-A884-E71B7455745B}" dt="2023-12-07T13:26:12.013" v="2"/>
        <pc:sldMkLst>
          <pc:docMk/>
          <pc:sldMk cId="2762492723" sldId="4319"/>
        </pc:sldMkLst>
      </pc:sldChg>
      <pc:sldChg chg="del">
        <pc:chgData name="Minna Porvari" userId="" providerId="" clId="Web-{5E18F71D-1AFA-4C1E-A884-E71B7455745B}" dt="2023-12-07T13:26:14.138" v="3"/>
        <pc:sldMkLst>
          <pc:docMk/>
          <pc:sldMk cId="1949295471" sldId="4328"/>
        </pc:sldMkLst>
      </pc:sldChg>
      <pc:sldChg chg="add">
        <pc:chgData name="Minna Porvari" userId="" providerId="" clId="Web-{5E18F71D-1AFA-4C1E-A884-E71B7455745B}" dt="2023-12-07T13:25:52.372" v="0"/>
        <pc:sldMkLst>
          <pc:docMk/>
          <pc:sldMk cId="2364271147" sldId="4337"/>
        </pc:sldMkLst>
      </pc:sldChg>
      <pc:sldChg chg="add">
        <pc:chgData name="Minna Porvari" userId="" providerId="" clId="Web-{5E18F71D-1AFA-4C1E-A884-E71B7455745B}" dt="2023-12-07T13:26:02.653" v="1"/>
        <pc:sldMkLst>
          <pc:docMk/>
          <pc:sldMk cId="3586783607" sldId="4338"/>
        </pc:sldMkLst>
      </pc:sldChg>
    </pc:docChg>
  </pc:docChgLst>
  <pc:docChgLst>
    <pc:chgData name="Porvari Minna" userId="4963f246-524f-47c5-8ddd-72279ca0029b" providerId="ADAL" clId="{DAF1A85B-C239-44B5-A11D-AE8806BBA9DD}"/>
    <pc:docChg chg="undo custSel addSld delSld modSld modMainMaster">
      <pc:chgData name="Porvari Minna" userId="4963f246-524f-47c5-8ddd-72279ca0029b" providerId="ADAL" clId="{DAF1A85B-C239-44B5-A11D-AE8806BBA9DD}" dt="2024-01-16T14:48:27.651" v="5753"/>
      <pc:docMkLst>
        <pc:docMk/>
      </pc:docMkLst>
      <pc:sldChg chg="modSp mod">
        <pc:chgData name="Porvari Minna" userId="4963f246-524f-47c5-8ddd-72279ca0029b" providerId="ADAL" clId="{DAF1A85B-C239-44B5-A11D-AE8806BBA9DD}" dt="2023-12-22T11:44:23.146" v="523" actId="20577"/>
        <pc:sldMkLst>
          <pc:docMk/>
          <pc:sldMk cId="3996798459" sldId="668"/>
        </pc:sldMkLst>
        <pc:spChg chg="mod">
          <ac:chgData name="Porvari Minna" userId="4963f246-524f-47c5-8ddd-72279ca0029b" providerId="ADAL" clId="{DAF1A85B-C239-44B5-A11D-AE8806BBA9DD}" dt="2023-12-22T11:28:12.367" v="40" actId="14100"/>
          <ac:spMkLst>
            <pc:docMk/>
            <pc:sldMk cId="3996798459" sldId="668"/>
            <ac:spMk id="8" creationId="{425817A8-4434-7A42-8FDC-D5DBA4F4E62B}"/>
          </ac:spMkLst>
        </pc:spChg>
        <pc:spChg chg="mod">
          <ac:chgData name="Porvari Minna" userId="4963f246-524f-47c5-8ddd-72279ca0029b" providerId="ADAL" clId="{DAF1A85B-C239-44B5-A11D-AE8806BBA9DD}" dt="2023-12-22T11:44:23.146" v="523" actId="20577"/>
          <ac:spMkLst>
            <pc:docMk/>
            <pc:sldMk cId="3996798459" sldId="668"/>
            <ac:spMk id="10" creationId="{F8251304-71BA-DB4B-935B-6BA8C2444400}"/>
          </ac:spMkLst>
        </pc:spChg>
      </pc:sldChg>
      <pc:sldChg chg="modSp mod">
        <pc:chgData name="Porvari Minna" userId="4963f246-524f-47c5-8ddd-72279ca0029b" providerId="ADAL" clId="{DAF1A85B-C239-44B5-A11D-AE8806BBA9DD}" dt="2023-12-22T11:29:36.078" v="133" actId="20577"/>
        <pc:sldMkLst>
          <pc:docMk/>
          <pc:sldMk cId="4291396894" sldId="677"/>
        </pc:sldMkLst>
        <pc:spChg chg="mod">
          <ac:chgData name="Porvari Minna" userId="4963f246-524f-47c5-8ddd-72279ca0029b" providerId="ADAL" clId="{DAF1A85B-C239-44B5-A11D-AE8806BBA9DD}" dt="2023-12-22T11:29:36.078" v="133" actId="20577"/>
          <ac:spMkLst>
            <pc:docMk/>
            <pc:sldMk cId="4291396894" sldId="677"/>
            <ac:spMk id="4" creationId="{9851B00E-87A4-6809-75C0-0606E0F7688C}"/>
          </ac:spMkLst>
        </pc:spChg>
      </pc:sldChg>
      <pc:sldChg chg="modSp mod">
        <pc:chgData name="Porvari Minna" userId="4963f246-524f-47c5-8ddd-72279ca0029b" providerId="ADAL" clId="{DAF1A85B-C239-44B5-A11D-AE8806BBA9DD}" dt="2023-12-22T13:37:44.016" v="3489" actId="20577"/>
        <pc:sldMkLst>
          <pc:docMk/>
          <pc:sldMk cId="2924682848" sldId="678"/>
        </pc:sldMkLst>
        <pc:spChg chg="mod">
          <ac:chgData name="Porvari Minna" userId="4963f246-524f-47c5-8ddd-72279ca0029b" providerId="ADAL" clId="{DAF1A85B-C239-44B5-A11D-AE8806BBA9DD}" dt="2023-12-22T13:32:48.897" v="3334"/>
          <ac:spMkLst>
            <pc:docMk/>
            <pc:sldMk cId="2924682848" sldId="678"/>
            <ac:spMk id="12" creationId="{DABB18E3-F736-2842-91BA-877EB98C7F53}"/>
          </ac:spMkLst>
        </pc:spChg>
        <pc:spChg chg="mod">
          <ac:chgData name="Porvari Minna" userId="4963f246-524f-47c5-8ddd-72279ca0029b" providerId="ADAL" clId="{DAF1A85B-C239-44B5-A11D-AE8806BBA9DD}" dt="2023-12-22T13:37:44.016" v="3489" actId="20577"/>
          <ac:spMkLst>
            <pc:docMk/>
            <pc:sldMk cId="2924682848" sldId="678"/>
            <ac:spMk id="67" creationId="{76EC7856-B0EC-004E-A2BE-9CF77555B8D1}"/>
          </ac:spMkLst>
        </pc:spChg>
      </pc:sldChg>
      <pc:sldChg chg="addSp modSp mod">
        <pc:chgData name="Porvari Minna" userId="4963f246-524f-47c5-8ddd-72279ca0029b" providerId="ADAL" clId="{DAF1A85B-C239-44B5-A11D-AE8806BBA9DD}" dt="2024-01-16T14:47:17.074" v="5745"/>
        <pc:sldMkLst>
          <pc:docMk/>
          <pc:sldMk cId="1836906234" sldId="680"/>
        </pc:sldMkLst>
        <pc:spChg chg="mod">
          <ac:chgData name="Porvari Minna" userId="4963f246-524f-47c5-8ddd-72279ca0029b" providerId="ADAL" clId="{DAF1A85B-C239-44B5-A11D-AE8806BBA9DD}" dt="2023-12-22T11:27:32.601" v="18" actId="20577"/>
          <ac:spMkLst>
            <pc:docMk/>
            <pc:sldMk cId="1836906234" sldId="680"/>
            <ac:spMk id="4" creationId="{EBC8E6E1-EEDA-FF4C-23E3-0A3F1729A52A}"/>
          </ac:spMkLst>
        </pc:spChg>
        <pc:spChg chg="mod">
          <ac:chgData name="Porvari Minna" userId="4963f246-524f-47c5-8ddd-72279ca0029b" providerId="ADAL" clId="{DAF1A85B-C239-44B5-A11D-AE8806BBA9DD}" dt="2023-12-22T11:40:32.216" v="162" actId="20577"/>
          <ac:spMkLst>
            <pc:docMk/>
            <pc:sldMk cId="1836906234" sldId="680"/>
            <ac:spMk id="9" creationId="{D2AFE743-6C40-DB4C-8CF5-092E62157340}"/>
          </ac:spMkLst>
        </pc:spChg>
        <pc:picChg chg="add mod">
          <ac:chgData name="Porvari Minna" userId="4963f246-524f-47c5-8ddd-72279ca0029b" providerId="ADAL" clId="{DAF1A85B-C239-44B5-A11D-AE8806BBA9DD}" dt="2024-01-16T14:47:17.074" v="5745"/>
          <ac:picMkLst>
            <pc:docMk/>
            <pc:sldMk cId="1836906234" sldId="680"/>
            <ac:picMk id="2" creationId="{549FC9B6-C641-70DA-8A1B-3F0252AB3350}"/>
          </ac:picMkLst>
        </pc:picChg>
      </pc:sldChg>
      <pc:sldChg chg="addSp modSp mod">
        <pc:chgData name="Porvari Minna" userId="4963f246-524f-47c5-8ddd-72279ca0029b" providerId="ADAL" clId="{DAF1A85B-C239-44B5-A11D-AE8806BBA9DD}" dt="2024-01-16T14:47:23.233" v="5746"/>
        <pc:sldMkLst>
          <pc:docMk/>
          <pc:sldMk cId="4010686532" sldId="681"/>
        </pc:sldMkLst>
        <pc:spChg chg="mod">
          <ac:chgData name="Porvari Minna" userId="4963f246-524f-47c5-8ddd-72279ca0029b" providerId="ADAL" clId="{DAF1A85B-C239-44B5-A11D-AE8806BBA9DD}" dt="2023-12-22T11:42:05.447" v="393" actId="20577"/>
          <ac:spMkLst>
            <pc:docMk/>
            <pc:sldMk cId="4010686532" sldId="681"/>
            <ac:spMk id="4" creationId="{8CBD2264-B303-FF76-58D3-4EC67760228D}"/>
          </ac:spMkLst>
        </pc:spChg>
        <pc:spChg chg="mod">
          <ac:chgData name="Porvari Minna" userId="4963f246-524f-47c5-8ddd-72279ca0029b" providerId="ADAL" clId="{DAF1A85B-C239-44B5-A11D-AE8806BBA9DD}" dt="2023-12-22T11:41:06.626" v="204" actId="20577"/>
          <ac:spMkLst>
            <pc:docMk/>
            <pc:sldMk cId="4010686532" sldId="681"/>
            <ac:spMk id="11" creationId="{24ED337C-F64E-DA49-AD56-28A14BCEEFB2}"/>
          </ac:spMkLst>
        </pc:spChg>
        <pc:spChg chg="mod">
          <ac:chgData name="Porvari Minna" userId="4963f246-524f-47c5-8ddd-72279ca0029b" providerId="ADAL" clId="{DAF1A85B-C239-44B5-A11D-AE8806BBA9DD}" dt="2023-12-22T11:41:15.423" v="238" actId="20577"/>
          <ac:spMkLst>
            <pc:docMk/>
            <pc:sldMk cId="4010686532" sldId="681"/>
            <ac:spMk id="14" creationId="{67C331F7-5757-6641-9BBF-CD38714CB570}"/>
          </ac:spMkLst>
        </pc:spChg>
        <pc:spChg chg="mod">
          <ac:chgData name="Porvari Minna" userId="4963f246-524f-47c5-8ddd-72279ca0029b" providerId="ADAL" clId="{DAF1A85B-C239-44B5-A11D-AE8806BBA9DD}" dt="2023-12-22T11:46:10.518" v="594" actId="20577"/>
          <ac:spMkLst>
            <pc:docMk/>
            <pc:sldMk cId="4010686532" sldId="681"/>
            <ac:spMk id="15" creationId="{A3B016CE-DAB6-9640-B44D-A78DE1197BA2}"/>
          </ac:spMkLst>
        </pc:spChg>
        <pc:spChg chg="mod">
          <ac:chgData name="Porvari Minna" userId="4963f246-524f-47c5-8ddd-72279ca0029b" providerId="ADAL" clId="{DAF1A85B-C239-44B5-A11D-AE8806BBA9DD}" dt="2023-12-22T11:46:54.425" v="646" actId="20577"/>
          <ac:spMkLst>
            <pc:docMk/>
            <pc:sldMk cId="4010686532" sldId="681"/>
            <ac:spMk id="17" creationId="{EF33781D-C6EB-6446-9C85-FB2000012C60}"/>
          </ac:spMkLst>
        </pc:spChg>
        <pc:spChg chg="mod">
          <ac:chgData name="Porvari Minna" userId="4963f246-524f-47c5-8ddd-72279ca0029b" providerId="ADAL" clId="{DAF1A85B-C239-44B5-A11D-AE8806BBA9DD}" dt="2023-12-22T11:40:58.904" v="183" actId="6549"/>
          <ac:spMkLst>
            <pc:docMk/>
            <pc:sldMk cId="4010686532" sldId="681"/>
            <ac:spMk id="18" creationId="{5BD3EE41-58A4-F347-B487-F6E6A4B2A74A}"/>
          </ac:spMkLst>
        </pc:spChg>
        <pc:spChg chg="mod">
          <ac:chgData name="Porvari Minna" userId="4963f246-524f-47c5-8ddd-72279ca0029b" providerId="ADAL" clId="{DAF1A85B-C239-44B5-A11D-AE8806BBA9DD}" dt="2023-12-22T11:47:05.031" v="650" actId="1035"/>
          <ac:spMkLst>
            <pc:docMk/>
            <pc:sldMk cId="4010686532" sldId="681"/>
            <ac:spMk id="20" creationId="{E794E5C9-0EA8-BF47-A0AF-E0B7D9858292}"/>
          </ac:spMkLst>
        </pc:spChg>
        <pc:spChg chg="mod">
          <ac:chgData name="Porvari Minna" userId="4963f246-524f-47c5-8ddd-72279ca0029b" providerId="ADAL" clId="{DAF1A85B-C239-44B5-A11D-AE8806BBA9DD}" dt="2023-12-22T11:47:20.510" v="653" actId="1036"/>
          <ac:spMkLst>
            <pc:docMk/>
            <pc:sldMk cId="4010686532" sldId="681"/>
            <ac:spMk id="24" creationId="{BAD54CE6-FBD2-6676-E894-ED35ABA94F0E}"/>
          </ac:spMkLst>
        </pc:spChg>
        <pc:spChg chg="mod">
          <ac:chgData name="Porvari Minna" userId="4963f246-524f-47c5-8ddd-72279ca0029b" providerId="ADAL" clId="{DAF1A85B-C239-44B5-A11D-AE8806BBA9DD}" dt="2023-12-22T11:28:00.359" v="38" actId="20577"/>
          <ac:spMkLst>
            <pc:docMk/>
            <pc:sldMk cId="4010686532" sldId="681"/>
            <ac:spMk id="25" creationId="{3246FC78-7F3C-560F-76EB-AF394619CB68}"/>
          </ac:spMkLst>
        </pc:spChg>
        <pc:picChg chg="add mod">
          <ac:chgData name="Porvari Minna" userId="4963f246-524f-47c5-8ddd-72279ca0029b" providerId="ADAL" clId="{DAF1A85B-C239-44B5-A11D-AE8806BBA9DD}" dt="2024-01-16T14:47:23.233" v="5746"/>
          <ac:picMkLst>
            <pc:docMk/>
            <pc:sldMk cId="4010686532" sldId="681"/>
            <ac:picMk id="5" creationId="{3B0DFBC3-D39E-BDD0-59A0-8DCE66F34FCC}"/>
          </ac:picMkLst>
        </pc:picChg>
      </pc:sldChg>
      <pc:sldChg chg="modSp mod">
        <pc:chgData name="Porvari Minna" userId="4963f246-524f-47c5-8ddd-72279ca0029b" providerId="ADAL" clId="{DAF1A85B-C239-44B5-A11D-AE8806BBA9DD}" dt="2023-12-22T11:44:39.389" v="528" actId="14100"/>
        <pc:sldMkLst>
          <pc:docMk/>
          <pc:sldMk cId="3218203755" sldId="682"/>
        </pc:sldMkLst>
        <pc:spChg chg="mod">
          <ac:chgData name="Porvari Minna" userId="4963f246-524f-47c5-8ddd-72279ca0029b" providerId="ADAL" clId="{DAF1A85B-C239-44B5-A11D-AE8806BBA9DD}" dt="2023-12-22T11:28:16.919" v="43" actId="20577"/>
          <ac:spMkLst>
            <pc:docMk/>
            <pc:sldMk cId="3218203755" sldId="682"/>
            <ac:spMk id="11" creationId="{09DE250D-399D-3046-A104-9E1DCF4E2437}"/>
          </ac:spMkLst>
        </pc:spChg>
        <pc:spChg chg="mod">
          <ac:chgData name="Porvari Minna" userId="4963f246-524f-47c5-8ddd-72279ca0029b" providerId="ADAL" clId="{DAF1A85B-C239-44B5-A11D-AE8806BBA9DD}" dt="2023-12-22T11:44:39.389" v="528" actId="14100"/>
          <ac:spMkLst>
            <pc:docMk/>
            <pc:sldMk cId="3218203755" sldId="682"/>
            <ac:spMk id="12" creationId="{EA701505-57B6-7A45-B68E-0C04614F51C7}"/>
          </ac:spMkLst>
        </pc:spChg>
      </pc:sldChg>
      <pc:sldChg chg="modSp mod">
        <pc:chgData name="Porvari Minna" userId="4963f246-524f-47c5-8ddd-72279ca0029b" providerId="ADAL" clId="{DAF1A85B-C239-44B5-A11D-AE8806BBA9DD}" dt="2023-12-22T11:44:49.171" v="532"/>
        <pc:sldMkLst>
          <pc:docMk/>
          <pc:sldMk cId="928554424" sldId="687"/>
        </pc:sldMkLst>
        <pc:spChg chg="mod">
          <ac:chgData name="Porvari Minna" userId="4963f246-524f-47c5-8ddd-72279ca0029b" providerId="ADAL" clId="{DAF1A85B-C239-44B5-A11D-AE8806BBA9DD}" dt="2023-12-22T11:28:28.718" v="48" actId="20577"/>
          <ac:spMkLst>
            <pc:docMk/>
            <pc:sldMk cId="928554424" sldId="687"/>
            <ac:spMk id="11" creationId="{09DE250D-399D-3046-A104-9E1DCF4E2437}"/>
          </ac:spMkLst>
        </pc:spChg>
        <pc:spChg chg="mod">
          <ac:chgData name="Porvari Minna" userId="4963f246-524f-47c5-8ddd-72279ca0029b" providerId="ADAL" clId="{DAF1A85B-C239-44B5-A11D-AE8806BBA9DD}" dt="2023-12-22T11:44:49.171" v="532"/>
          <ac:spMkLst>
            <pc:docMk/>
            <pc:sldMk cId="928554424" sldId="687"/>
            <ac:spMk id="12" creationId="{EA701505-57B6-7A45-B68E-0C04614F51C7}"/>
          </ac:spMkLst>
        </pc:spChg>
      </pc:sldChg>
      <pc:sldChg chg="modSp mod">
        <pc:chgData name="Porvari Minna" userId="4963f246-524f-47c5-8ddd-72279ca0029b" providerId="ADAL" clId="{DAF1A85B-C239-44B5-A11D-AE8806BBA9DD}" dt="2023-12-22T11:45:14.738" v="540" actId="14100"/>
        <pc:sldMkLst>
          <pc:docMk/>
          <pc:sldMk cId="1080694292" sldId="688"/>
        </pc:sldMkLst>
        <pc:spChg chg="mod">
          <ac:chgData name="Porvari Minna" userId="4963f246-524f-47c5-8ddd-72279ca0029b" providerId="ADAL" clId="{DAF1A85B-C239-44B5-A11D-AE8806BBA9DD}" dt="2023-12-22T11:28:36.385" v="52" actId="20577"/>
          <ac:spMkLst>
            <pc:docMk/>
            <pc:sldMk cId="1080694292" sldId="688"/>
            <ac:spMk id="11" creationId="{09DE250D-399D-3046-A104-9E1DCF4E2437}"/>
          </ac:spMkLst>
        </pc:spChg>
        <pc:spChg chg="mod">
          <ac:chgData name="Porvari Minna" userId="4963f246-524f-47c5-8ddd-72279ca0029b" providerId="ADAL" clId="{DAF1A85B-C239-44B5-A11D-AE8806BBA9DD}" dt="2023-12-22T11:45:14.738" v="540" actId="14100"/>
          <ac:spMkLst>
            <pc:docMk/>
            <pc:sldMk cId="1080694292" sldId="688"/>
            <ac:spMk id="12" creationId="{EA701505-57B6-7A45-B68E-0C04614F51C7}"/>
          </ac:spMkLst>
        </pc:spChg>
      </pc:sldChg>
      <pc:sldChg chg="delSp modSp mod">
        <pc:chgData name="Porvari Minna" userId="4963f246-524f-47c5-8ddd-72279ca0029b" providerId="ADAL" clId="{DAF1A85B-C239-44B5-A11D-AE8806BBA9DD}" dt="2023-12-22T11:53:53.328" v="824" actId="20577"/>
        <pc:sldMkLst>
          <pc:docMk/>
          <pc:sldMk cId="3578671677" sldId="689"/>
        </pc:sldMkLst>
        <pc:spChg chg="mod">
          <ac:chgData name="Porvari Minna" userId="4963f246-524f-47c5-8ddd-72279ca0029b" providerId="ADAL" clId="{DAF1A85B-C239-44B5-A11D-AE8806BBA9DD}" dt="2023-12-22T11:49:33.339" v="701"/>
          <ac:spMkLst>
            <pc:docMk/>
            <pc:sldMk cId="3578671677" sldId="689"/>
            <ac:spMk id="2" creationId="{8FA217D6-4AA2-CB4D-9D63-D41980307DD7}"/>
          </ac:spMkLst>
        </pc:spChg>
        <pc:spChg chg="mod">
          <ac:chgData name="Porvari Minna" userId="4963f246-524f-47c5-8ddd-72279ca0029b" providerId="ADAL" clId="{DAF1A85B-C239-44B5-A11D-AE8806BBA9DD}" dt="2023-12-22T11:53:53.328" v="824" actId="20577"/>
          <ac:spMkLst>
            <pc:docMk/>
            <pc:sldMk cId="3578671677" sldId="689"/>
            <ac:spMk id="3" creationId="{35AC186C-5DE3-6542-A610-70101C6B0F93}"/>
          </ac:spMkLst>
        </pc:spChg>
        <pc:spChg chg="mod">
          <ac:chgData name="Porvari Minna" userId="4963f246-524f-47c5-8ddd-72279ca0029b" providerId="ADAL" clId="{DAF1A85B-C239-44B5-A11D-AE8806BBA9DD}" dt="2023-12-22T11:50:20.040" v="718" actId="255"/>
          <ac:spMkLst>
            <pc:docMk/>
            <pc:sldMk cId="3578671677" sldId="689"/>
            <ac:spMk id="4" creationId="{92438024-58B2-3EE8-94BE-F5B2A2DEF82B}"/>
          </ac:spMkLst>
        </pc:spChg>
        <pc:spChg chg="del mod">
          <ac:chgData name="Porvari Minna" userId="4963f246-524f-47c5-8ddd-72279ca0029b" providerId="ADAL" clId="{DAF1A85B-C239-44B5-A11D-AE8806BBA9DD}" dt="2023-12-22T11:49:49.755" v="704" actId="478"/>
          <ac:spMkLst>
            <pc:docMk/>
            <pc:sldMk cId="3578671677" sldId="689"/>
            <ac:spMk id="5" creationId="{A4FF8F3C-3272-3B0C-AD45-97A7C05042AF}"/>
          </ac:spMkLst>
        </pc:spChg>
      </pc:sldChg>
      <pc:sldChg chg="modSp mod">
        <pc:chgData name="Porvari Minna" userId="4963f246-524f-47c5-8ddd-72279ca0029b" providerId="ADAL" clId="{DAF1A85B-C239-44B5-A11D-AE8806BBA9DD}" dt="2023-12-22T11:46:03.003" v="574" actId="14100"/>
        <pc:sldMkLst>
          <pc:docMk/>
          <pc:sldMk cId="3781511162" sldId="690"/>
        </pc:sldMkLst>
        <pc:spChg chg="mod">
          <ac:chgData name="Porvari Minna" userId="4963f246-524f-47c5-8ddd-72279ca0029b" providerId="ADAL" clId="{DAF1A85B-C239-44B5-A11D-AE8806BBA9DD}" dt="2023-12-22T11:28:45.255" v="56" actId="20577"/>
          <ac:spMkLst>
            <pc:docMk/>
            <pc:sldMk cId="3781511162" sldId="690"/>
            <ac:spMk id="3" creationId="{6525235E-2D59-39F7-C856-89C8A9036FCB}"/>
          </ac:spMkLst>
        </pc:spChg>
        <pc:spChg chg="mod">
          <ac:chgData name="Porvari Minna" userId="4963f246-524f-47c5-8ddd-72279ca0029b" providerId="ADAL" clId="{DAF1A85B-C239-44B5-A11D-AE8806BBA9DD}" dt="2023-12-22T11:46:03.003" v="574" actId="14100"/>
          <ac:spMkLst>
            <pc:docMk/>
            <pc:sldMk cId="3781511162" sldId="690"/>
            <ac:spMk id="4" creationId="{FD671CFF-7D2A-06D2-7D34-EADA26EF8C58}"/>
          </ac:spMkLst>
        </pc:spChg>
      </pc:sldChg>
      <pc:sldChg chg="modSp mod">
        <pc:chgData name="Porvari Minna" userId="4963f246-524f-47c5-8ddd-72279ca0029b" providerId="ADAL" clId="{DAF1A85B-C239-44B5-A11D-AE8806BBA9DD}" dt="2023-12-22T11:46:41.571" v="640" actId="20577"/>
        <pc:sldMkLst>
          <pc:docMk/>
          <pc:sldMk cId="221523562" sldId="691"/>
        </pc:sldMkLst>
        <pc:spChg chg="mod">
          <ac:chgData name="Porvari Minna" userId="4963f246-524f-47c5-8ddd-72279ca0029b" providerId="ADAL" clId="{DAF1A85B-C239-44B5-A11D-AE8806BBA9DD}" dt="2023-12-22T11:28:53.334" v="60" actId="20577"/>
          <ac:spMkLst>
            <pc:docMk/>
            <pc:sldMk cId="221523562" sldId="691"/>
            <ac:spMk id="3" creationId="{6525235E-2D59-39F7-C856-89C8A9036FCB}"/>
          </ac:spMkLst>
        </pc:spChg>
        <pc:spChg chg="mod">
          <ac:chgData name="Porvari Minna" userId="4963f246-524f-47c5-8ddd-72279ca0029b" providerId="ADAL" clId="{DAF1A85B-C239-44B5-A11D-AE8806BBA9DD}" dt="2023-12-22T11:46:41.571" v="640" actId="20577"/>
          <ac:spMkLst>
            <pc:docMk/>
            <pc:sldMk cId="221523562" sldId="691"/>
            <ac:spMk id="4" creationId="{FD671CFF-7D2A-06D2-7D34-EADA26EF8C58}"/>
          </ac:spMkLst>
        </pc:spChg>
      </pc:sldChg>
      <pc:sldChg chg="addSp delSp modSp mod">
        <pc:chgData name="Porvari Minna" userId="4963f246-524f-47c5-8ddd-72279ca0029b" providerId="ADAL" clId="{DAF1A85B-C239-44B5-A11D-AE8806BBA9DD}" dt="2023-12-22T12:12:04.958" v="1416" actId="20577"/>
        <pc:sldMkLst>
          <pc:docMk/>
          <pc:sldMk cId="1699339997" sldId="696"/>
        </pc:sldMkLst>
        <pc:spChg chg="mod">
          <ac:chgData name="Porvari Minna" userId="4963f246-524f-47c5-8ddd-72279ca0029b" providerId="ADAL" clId="{DAF1A85B-C239-44B5-A11D-AE8806BBA9DD}" dt="2023-12-22T11:59:43.961" v="1069" actId="14100"/>
          <ac:spMkLst>
            <pc:docMk/>
            <pc:sldMk cId="1699339997" sldId="696"/>
            <ac:spMk id="2" creationId="{8FA217D6-4AA2-CB4D-9D63-D41980307DD7}"/>
          </ac:spMkLst>
        </pc:spChg>
        <pc:spChg chg="del mod">
          <ac:chgData name="Porvari Minna" userId="4963f246-524f-47c5-8ddd-72279ca0029b" providerId="ADAL" clId="{DAF1A85B-C239-44B5-A11D-AE8806BBA9DD}" dt="2023-12-22T12:08:25.978" v="1326" actId="478"/>
          <ac:spMkLst>
            <pc:docMk/>
            <pc:sldMk cId="1699339997" sldId="696"/>
            <ac:spMk id="3" creationId="{35AC186C-5DE3-6542-A610-70101C6B0F93}"/>
          </ac:spMkLst>
        </pc:spChg>
        <pc:graphicFrameChg chg="add mod modGraphic">
          <ac:chgData name="Porvari Minna" userId="4963f246-524f-47c5-8ddd-72279ca0029b" providerId="ADAL" clId="{DAF1A85B-C239-44B5-A11D-AE8806BBA9DD}" dt="2023-12-22T12:12:04.958" v="1416" actId="20577"/>
          <ac:graphicFrameMkLst>
            <pc:docMk/>
            <pc:sldMk cId="1699339997" sldId="696"/>
            <ac:graphicFrameMk id="4" creationId="{F64C6E33-B10D-4145-7556-285F3D559D5C}"/>
          </ac:graphicFrameMkLst>
        </pc:graphicFrameChg>
        <pc:picChg chg="del">
          <ac:chgData name="Porvari Minna" userId="4963f246-524f-47c5-8ddd-72279ca0029b" providerId="ADAL" clId="{DAF1A85B-C239-44B5-A11D-AE8806BBA9DD}" dt="2023-12-22T12:00:49.487" v="1114" actId="478"/>
          <ac:picMkLst>
            <pc:docMk/>
            <pc:sldMk cId="1699339997" sldId="696"/>
            <ac:picMk id="13" creationId="{A823F10B-1B9C-1077-F6EB-4BA905222E90}"/>
          </ac:picMkLst>
        </pc:picChg>
        <pc:picChg chg="del">
          <ac:chgData name="Porvari Minna" userId="4963f246-524f-47c5-8ddd-72279ca0029b" providerId="ADAL" clId="{DAF1A85B-C239-44B5-A11D-AE8806BBA9DD}" dt="2023-12-22T12:00:49.917" v="1115" actId="478"/>
          <ac:picMkLst>
            <pc:docMk/>
            <pc:sldMk cId="1699339997" sldId="696"/>
            <ac:picMk id="14" creationId="{7DB2ED4F-1285-919D-DDB8-A4BED1D177DB}"/>
          </ac:picMkLst>
        </pc:picChg>
        <pc:picChg chg="del">
          <ac:chgData name="Porvari Minna" userId="4963f246-524f-47c5-8ddd-72279ca0029b" providerId="ADAL" clId="{DAF1A85B-C239-44B5-A11D-AE8806BBA9DD}" dt="2023-12-22T12:00:50.329" v="1116" actId="478"/>
          <ac:picMkLst>
            <pc:docMk/>
            <pc:sldMk cId="1699339997" sldId="696"/>
            <ac:picMk id="15" creationId="{3804A229-E0B4-5417-3491-A8B50F97E38F}"/>
          </ac:picMkLst>
        </pc:picChg>
        <pc:picChg chg="del">
          <ac:chgData name="Porvari Minna" userId="4963f246-524f-47c5-8ddd-72279ca0029b" providerId="ADAL" clId="{DAF1A85B-C239-44B5-A11D-AE8806BBA9DD}" dt="2023-12-22T12:00:50.884" v="1117" actId="478"/>
          <ac:picMkLst>
            <pc:docMk/>
            <pc:sldMk cId="1699339997" sldId="696"/>
            <ac:picMk id="16" creationId="{1C29DCB3-0C3C-E9DC-98A9-C368B5DC8D2A}"/>
          </ac:picMkLst>
        </pc:picChg>
        <pc:picChg chg="del mod">
          <ac:chgData name="Porvari Minna" userId="4963f246-524f-47c5-8ddd-72279ca0029b" providerId="ADAL" clId="{DAF1A85B-C239-44B5-A11D-AE8806BBA9DD}" dt="2023-12-22T12:00:51.224" v="1118" actId="478"/>
          <ac:picMkLst>
            <pc:docMk/>
            <pc:sldMk cId="1699339997" sldId="696"/>
            <ac:picMk id="17" creationId="{4E15F390-C938-EFF1-41B3-80D0D2EFCC0B}"/>
          </ac:picMkLst>
        </pc:picChg>
        <pc:picChg chg="del">
          <ac:chgData name="Porvari Minna" userId="4963f246-524f-47c5-8ddd-72279ca0029b" providerId="ADAL" clId="{DAF1A85B-C239-44B5-A11D-AE8806BBA9DD}" dt="2023-12-22T12:00:51.716" v="1119" actId="478"/>
          <ac:picMkLst>
            <pc:docMk/>
            <pc:sldMk cId="1699339997" sldId="696"/>
            <ac:picMk id="18" creationId="{5DFA99CD-BC77-9237-AEB6-C0EF62B5A98C}"/>
          </ac:picMkLst>
        </pc:picChg>
        <pc:picChg chg="del">
          <ac:chgData name="Porvari Minna" userId="4963f246-524f-47c5-8ddd-72279ca0029b" providerId="ADAL" clId="{DAF1A85B-C239-44B5-A11D-AE8806BBA9DD}" dt="2023-12-22T12:00:52.136" v="1120" actId="478"/>
          <ac:picMkLst>
            <pc:docMk/>
            <pc:sldMk cId="1699339997" sldId="696"/>
            <ac:picMk id="19" creationId="{71F0C59A-6B2C-4FD2-B00F-9A31A38FB5CF}"/>
          </ac:picMkLst>
        </pc:picChg>
        <pc:picChg chg="del">
          <ac:chgData name="Porvari Minna" userId="4963f246-524f-47c5-8ddd-72279ca0029b" providerId="ADAL" clId="{DAF1A85B-C239-44B5-A11D-AE8806BBA9DD}" dt="2023-12-22T12:00:52.628" v="1121" actId="478"/>
          <ac:picMkLst>
            <pc:docMk/>
            <pc:sldMk cId="1699339997" sldId="696"/>
            <ac:picMk id="20" creationId="{A98D4E82-14CF-3A24-E0DB-6474222ED31F}"/>
          </ac:picMkLst>
        </pc:picChg>
        <pc:picChg chg="del">
          <ac:chgData name="Porvari Minna" userId="4963f246-524f-47c5-8ddd-72279ca0029b" providerId="ADAL" clId="{DAF1A85B-C239-44B5-A11D-AE8806BBA9DD}" dt="2023-12-22T12:00:53.150" v="1122" actId="478"/>
          <ac:picMkLst>
            <pc:docMk/>
            <pc:sldMk cId="1699339997" sldId="696"/>
            <ac:picMk id="21" creationId="{0056D5CB-A25B-3F78-EDF8-73FC1EFC6FD6}"/>
          </ac:picMkLst>
        </pc:picChg>
        <pc:picChg chg="del">
          <ac:chgData name="Porvari Minna" userId="4963f246-524f-47c5-8ddd-72279ca0029b" providerId="ADAL" clId="{DAF1A85B-C239-44B5-A11D-AE8806BBA9DD}" dt="2023-12-22T12:00:53.761" v="1123" actId="478"/>
          <ac:picMkLst>
            <pc:docMk/>
            <pc:sldMk cId="1699339997" sldId="696"/>
            <ac:picMk id="22" creationId="{C170ED77-8B5F-783A-BCA7-C34BEC2F7203}"/>
          </ac:picMkLst>
        </pc:picChg>
      </pc:sldChg>
      <pc:sldChg chg="modSp mod">
        <pc:chgData name="Porvari Minna" userId="4963f246-524f-47c5-8ddd-72279ca0029b" providerId="ADAL" clId="{DAF1A85B-C239-44B5-A11D-AE8806BBA9DD}" dt="2023-12-22T12:31:37.752" v="1786" actId="120"/>
        <pc:sldMkLst>
          <pc:docMk/>
          <pc:sldMk cId="2645038679" sldId="697"/>
        </pc:sldMkLst>
        <pc:spChg chg="mod">
          <ac:chgData name="Porvari Minna" userId="4963f246-524f-47c5-8ddd-72279ca0029b" providerId="ADAL" clId="{DAF1A85B-C239-44B5-A11D-AE8806BBA9DD}" dt="2023-12-22T12:31:28.044" v="1783" actId="20577"/>
          <ac:spMkLst>
            <pc:docMk/>
            <pc:sldMk cId="2645038679" sldId="697"/>
            <ac:spMk id="2" creationId="{8FA217D6-4AA2-CB4D-9D63-D41980307DD7}"/>
          </ac:spMkLst>
        </pc:spChg>
        <pc:spChg chg="mod">
          <ac:chgData name="Porvari Minna" userId="4963f246-524f-47c5-8ddd-72279ca0029b" providerId="ADAL" clId="{DAF1A85B-C239-44B5-A11D-AE8806BBA9DD}" dt="2023-12-22T12:31:37.752" v="1786" actId="120"/>
          <ac:spMkLst>
            <pc:docMk/>
            <pc:sldMk cId="2645038679" sldId="697"/>
            <ac:spMk id="3" creationId="{35AC186C-5DE3-6542-A610-70101C6B0F93}"/>
          </ac:spMkLst>
        </pc:spChg>
      </pc:sldChg>
      <pc:sldChg chg="modSp mod">
        <pc:chgData name="Porvari Minna" userId="4963f246-524f-47c5-8ddd-72279ca0029b" providerId="ADAL" clId="{DAF1A85B-C239-44B5-A11D-AE8806BBA9DD}" dt="2023-12-22T13:59:55.846" v="4150" actId="27636"/>
        <pc:sldMkLst>
          <pc:docMk/>
          <pc:sldMk cId="169141176" sldId="699"/>
        </pc:sldMkLst>
        <pc:spChg chg="mod">
          <ac:chgData name="Porvari Minna" userId="4963f246-524f-47c5-8ddd-72279ca0029b" providerId="ADAL" clId="{DAF1A85B-C239-44B5-A11D-AE8806BBA9DD}" dt="2023-12-22T13:59:55.846" v="4150" actId="27636"/>
          <ac:spMkLst>
            <pc:docMk/>
            <pc:sldMk cId="169141176" sldId="699"/>
            <ac:spMk id="3" creationId="{35AC186C-5DE3-6542-A610-70101C6B0F93}"/>
          </ac:spMkLst>
        </pc:spChg>
        <pc:spChg chg="mod">
          <ac:chgData name="Porvari Minna" userId="4963f246-524f-47c5-8ddd-72279ca0029b" providerId="ADAL" clId="{DAF1A85B-C239-44B5-A11D-AE8806BBA9DD}" dt="2023-12-22T13:58:54.928" v="4114" actId="20577"/>
          <ac:spMkLst>
            <pc:docMk/>
            <pc:sldMk cId="169141176" sldId="699"/>
            <ac:spMk id="10" creationId="{F58919C3-9A02-19A6-D5BF-70468BBA3B58}"/>
          </ac:spMkLst>
        </pc:spChg>
      </pc:sldChg>
      <pc:sldChg chg="delSp modSp mod">
        <pc:chgData name="Porvari Minna" userId="4963f246-524f-47c5-8ddd-72279ca0029b" providerId="ADAL" clId="{DAF1A85B-C239-44B5-A11D-AE8806BBA9DD}" dt="2023-12-22T11:58:21.306" v="986" actId="14100"/>
        <pc:sldMkLst>
          <pc:docMk/>
          <pc:sldMk cId="754604784" sldId="707"/>
        </pc:sldMkLst>
        <pc:spChg chg="mod">
          <ac:chgData name="Porvari Minna" userId="4963f246-524f-47c5-8ddd-72279ca0029b" providerId="ADAL" clId="{DAF1A85B-C239-44B5-A11D-AE8806BBA9DD}" dt="2023-12-22T11:54:05.294" v="825"/>
          <ac:spMkLst>
            <pc:docMk/>
            <pc:sldMk cId="754604784" sldId="707"/>
            <ac:spMk id="2" creationId="{8FA217D6-4AA2-CB4D-9D63-D41980307DD7}"/>
          </ac:spMkLst>
        </pc:spChg>
        <pc:spChg chg="del">
          <ac:chgData name="Porvari Minna" userId="4963f246-524f-47c5-8ddd-72279ca0029b" providerId="ADAL" clId="{DAF1A85B-C239-44B5-A11D-AE8806BBA9DD}" dt="2023-12-22T11:54:28.631" v="856" actId="478"/>
          <ac:spMkLst>
            <pc:docMk/>
            <pc:sldMk cId="754604784" sldId="707"/>
            <ac:spMk id="8" creationId="{65FE1E9B-4CED-4F38-06F9-DEE3A5A4CE33}"/>
          </ac:spMkLst>
        </pc:spChg>
        <pc:graphicFrameChg chg="mod modGraphic">
          <ac:chgData name="Porvari Minna" userId="4963f246-524f-47c5-8ddd-72279ca0029b" providerId="ADAL" clId="{DAF1A85B-C239-44B5-A11D-AE8806BBA9DD}" dt="2023-12-22T11:58:21.306" v="986" actId="14100"/>
          <ac:graphicFrameMkLst>
            <pc:docMk/>
            <pc:sldMk cId="754604784" sldId="707"/>
            <ac:graphicFrameMk id="7" creationId="{3B360D5E-2642-1BC8-2A34-76DD513B0D4F}"/>
          </ac:graphicFrameMkLst>
        </pc:graphicFrameChg>
      </pc:sldChg>
      <pc:sldChg chg="modSp mod">
        <pc:chgData name="Porvari Minna" userId="4963f246-524f-47c5-8ddd-72279ca0029b" providerId="ADAL" clId="{DAF1A85B-C239-44B5-A11D-AE8806BBA9DD}" dt="2023-12-22T11:59:23.126" v="1067" actId="20577"/>
        <pc:sldMkLst>
          <pc:docMk/>
          <pc:sldMk cId="1404574256" sldId="710"/>
        </pc:sldMkLst>
        <pc:spChg chg="mod ord">
          <ac:chgData name="Porvari Minna" userId="4963f246-524f-47c5-8ddd-72279ca0029b" providerId="ADAL" clId="{DAF1A85B-C239-44B5-A11D-AE8806BBA9DD}" dt="2023-12-22T11:58:39.588" v="1020" actId="166"/>
          <ac:spMkLst>
            <pc:docMk/>
            <pc:sldMk cId="1404574256" sldId="710"/>
            <ac:spMk id="2" creationId="{8FA217D6-4AA2-CB4D-9D63-D41980307DD7}"/>
          </ac:spMkLst>
        </pc:spChg>
        <pc:spChg chg="mod">
          <ac:chgData name="Porvari Minna" userId="4963f246-524f-47c5-8ddd-72279ca0029b" providerId="ADAL" clId="{DAF1A85B-C239-44B5-A11D-AE8806BBA9DD}" dt="2023-12-22T11:59:23.126" v="1067" actId="20577"/>
          <ac:spMkLst>
            <pc:docMk/>
            <pc:sldMk cId="1404574256" sldId="710"/>
            <ac:spMk id="3" creationId="{35AC186C-5DE3-6542-A610-70101C6B0F93}"/>
          </ac:spMkLst>
        </pc:spChg>
      </pc:sldChg>
      <pc:sldChg chg="modSp mod">
        <pc:chgData name="Porvari Minna" userId="4963f246-524f-47c5-8ddd-72279ca0029b" providerId="ADAL" clId="{DAF1A85B-C239-44B5-A11D-AE8806BBA9DD}" dt="2023-12-22T12:23:24.836" v="1459" actId="20577"/>
        <pc:sldMkLst>
          <pc:docMk/>
          <pc:sldMk cId="3957581848" sldId="711"/>
        </pc:sldMkLst>
        <pc:spChg chg="mod">
          <ac:chgData name="Porvari Minna" userId="4963f246-524f-47c5-8ddd-72279ca0029b" providerId="ADAL" clId="{DAF1A85B-C239-44B5-A11D-AE8806BBA9DD}" dt="2023-12-22T12:12:22.911" v="1420" actId="14100"/>
          <ac:spMkLst>
            <pc:docMk/>
            <pc:sldMk cId="3957581848" sldId="711"/>
            <ac:spMk id="6" creationId="{D955B3E9-013F-6D03-5534-027AC8F04CFB}"/>
          </ac:spMkLst>
        </pc:spChg>
        <pc:spChg chg="mod">
          <ac:chgData name="Porvari Minna" userId="4963f246-524f-47c5-8ddd-72279ca0029b" providerId="ADAL" clId="{DAF1A85B-C239-44B5-A11D-AE8806BBA9DD}" dt="2023-12-22T12:23:24.836" v="1459" actId="20577"/>
          <ac:spMkLst>
            <pc:docMk/>
            <pc:sldMk cId="3957581848" sldId="711"/>
            <ac:spMk id="7" creationId="{F7C3C4EB-3AB0-2C49-8636-27C9D34E4D94}"/>
          </ac:spMkLst>
        </pc:spChg>
      </pc:sldChg>
      <pc:sldChg chg="modSp mod">
        <pc:chgData name="Porvari Minna" userId="4963f246-524f-47c5-8ddd-72279ca0029b" providerId="ADAL" clId="{DAF1A85B-C239-44B5-A11D-AE8806BBA9DD}" dt="2023-12-22T12:33:25.999" v="1907" actId="20577"/>
        <pc:sldMkLst>
          <pc:docMk/>
          <pc:sldMk cId="3124105646" sldId="713"/>
        </pc:sldMkLst>
        <pc:spChg chg="mod">
          <ac:chgData name="Porvari Minna" userId="4963f246-524f-47c5-8ddd-72279ca0029b" providerId="ADAL" clId="{DAF1A85B-C239-44B5-A11D-AE8806BBA9DD}" dt="2023-12-22T12:32:32.436" v="1843" actId="20577"/>
          <ac:spMkLst>
            <pc:docMk/>
            <pc:sldMk cId="3124105646" sldId="713"/>
            <ac:spMk id="2" creationId="{8FA217D6-4AA2-CB4D-9D63-D41980307DD7}"/>
          </ac:spMkLst>
        </pc:spChg>
        <pc:spChg chg="mod">
          <ac:chgData name="Porvari Minna" userId="4963f246-524f-47c5-8ddd-72279ca0029b" providerId="ADAL" clId="{DAF1A85B-C239-44B5-A11D-AE8806BBA9DD}" dt="2023-12-22T12:33:25.999" v="1907" actId="20577"/>
          <ac:spMkLst>
            <pc:docMk/>
            <pc:sldMk cId="3124105646" sldId="713"/>
            <ac:spMk id="3" creationId="{35AC186C-5DE3-6542-A610-70101C6B0F93}"/>
          </ac:spMkLst>
        </pc:spChg>
      </pc:sldChg>
      <pc:sldChg chg="modSp mod">
        <pc:chgData name="Porvari Minna" userId="4963f246-524f-47c5-8ddd-72279ca0029b" providerId="ADAL" clId="{DAF1A85B-C239-44B5-A11D-AE8806BBA9DD}" dt="2023-12-22T12:31:51.683" v="1810" actId="14100"/>
        <pc:sldMkLst>
          <pc:docMk/>
          <pc:sldMk cId="1301815618" sldId="716"/>
        </pc:sldMkLst>
        <pc:spChg chg="mod">
          <ac:chgData name="Porvari Minna" userId="4963f246-524f-47c5-8ddd-72279ca0029b" providerId="ADAL" clId="{DAF1A85B-C239-44B5-A11D-AE8806BBA9DD}" dt="2023-12-22T12:31:51.683" v="1810" actId="14100"/>
          <ac:spMkLst>
            <pc:docMk/>
            <pc:sldMk cId="1301815618" sldId="716"/>
            <ac:spMk id="2" creationId="{8FA217D6-4AA2-CB4D-9D63-D41980307DD7}"/>
          </ac:spMkLst>
        </pc:spChg>
        <pc:spChg chg="mod">
          <ac:chgData name="Porvari Minna" userId="4963f246-524f-47c5-8ddd-72279ca0029b" providerId="ADAL" clId="{DAF1A85B-C239-44B5-A11D-AE8806BBA9DD}" dt="2023-12-22T12:27:48.693" v="1668" actId="20577"/>
          <ac:spMkLst>
            <pc:docMk/>
            <pc:sldMk cId="1301815618" sldId="716"/>
            <ac:spMk id="3" creationId="{35AC186C-5DE3-6542-A610-70101C6B0F93}"/>
          </ac:spMkLst>
        </pc:spChg>
        <pc:spChg chg="mod">
          <ac:chgData name="Porvari Minna" userId="4963f246-524f-47c5-8ddd-72279ca0029b" providerId="ADAL" clId="{DAF1A85B-C239-44B5-A11D-AE8806BBA9DD}" dt="2023-12-22T12:27:45.204" v="1665" actId="1076"/>
          <ac:spMkLst>
            <pc:docMk/>
            <pc:sldMk cId="1301815618" sldId="716"/>
            <ac:spMk id="4" creationId="{E210781F-1895-0933-BAC1-2EE353C7C06A}"/>
          </ac:spMkLst>
        </pc:spChg>
        <pc:spChg chg="mod">
          <ac:chgData name="Porvari Minna" userId="4963f246-524f-47c5-8ddd-72279ca0029b" providerId="ADAL" clId="{DAF1A85B-C239-44B5-A11D-AE8806BBA9DD}" dt="2023-12-22T12:27:50.636" v="1669" actId="1076"/>
          <ac:spMkLst>
            <pc:docMk/>
            <pc:sldMk cId="1301815618" sldId="716"/>
            <ac:spMk id="6" creationId="{8AA88915-F97D-82AE-EE8D-3DB62FECE4F0}"/>
          </ac:spMkLst>
        </pc:spChg>
      </pc:sldChg>
      <pc:sldChg chg="modSp mod">
        <pc:chgData name="Porvari Minna" userId="4963f246-524f-47c5-8ddd-72279ca0029b" providerId="ADAL" clId="{DAF1A85B-C239-44B5-A11D-AE8806BBA9DD}" dt="2023-12-22T12:31:19.503" v="1755" actId="20577"/>
        <pc:sldMkLst>
          <pc:docMk/>
          <pc:sldMk cId="1300278029" sldId="717"/>
        </pc:sldMkLst>
        <pc:spChg chg="mod">
          <ac:chgData name="Porvari Minna" userId="4963f246-524f-47c5-8ddd-72279ca0029b" providerId="ADAL" clId="{DAF1A85B-C239-44B5-A11D-AE8806BBA9DD}" dt="2023-12-22T12:28:04.440" v="1715" actId="20577"/>
          <ac:spMkLst>
            <pc:docMk/>
            <pc:sldMk cId="1300278029" sldId="717"/>
            <ac:spMk id="9" creationId="{E4099DE1-4522-8C92-E35B-40F8710E14F3}"/>
          </ac:spMkLst>
        </pc:spChg>
        <pc:spChg chg="mod">
          <ac:chgData name="Porvari Minna" userId="4963f246-524f-47c5-8ddd-72279ca0029b" providerId="ADAL" clId="{DAF1A85B-C239-44B5-A11D-AE8806BBA9DD}" dt="2023-12-22T12:31:19.503" v="1755" actId="20577"/>
          <ac:spMkLst>
            <pc:docMk/>
            <pc:sldMk cId="1300278029" sldId="717"/>
            <ac:spMk id="10" creationId="{D6610CA2-A6FB-6245-E946-9FFDEC6848DF}"/>
          </ac:spMkLst>
        </pc:spChg>
      </pc:sldChg>
      <pc:sldChg chg="modSp mod">
        <pc:chgData name="Porvari Minna" userId="4963f246-524f-47c5-8ddd-72279ca0029b" providerId="ADAL" clId="{DAF1A85B-C239-44B5-A11D-AE8806BBA9DD}" dt="2023-12-22T12:37:12.835" v="2127" actId="14100"/>
        <pc:sldMkLst>
          <pc:docMk/>
          <pc:sldMk cId="2640490916" sldId="718"/>
        </pc:sldMkLst>
        <pc:spChg chg="mod">
          <ac:chgData name="Porvari Minna" userId="4963f246-524f-47c5-8ddd-72279ca0029b" providerId="ADAL" clId="{DAF1A85B-C239-44B5-A11D-AE8806BBA9DD}" dt="2023-12-22T12:37:12.835" v="2127" actId="14100"/>
          <ac:spMkLst>
            <pc:docMk/>
            <pc:sldMk cId="2640490916" sldId="718"/>
            <ac:spMk id="7" creationId="{3EF41F46-9F41-F9DC-7E60-F76AD3759068}"/>
          </ac:spMkLst>
        </pc:spChg>
        <pc:spChg chg="mod">
          <ac:chgData name="Porvari Minna" userId="4963f246-524f-47c5-8ddd-72279ca0029b" providerId="ADAL" clId="{DAF1A85B-C239-44B5-A11D-AE8806BBA9DD}" dt="2023-12-22T12:34:41.140" v="1986" actId="20577"/>
          <ac:spMkLst>
            <pc:docMk/>
            <pc:sldMk cId="2640490916" sldId="718"/>
            <ac:spMk id="9" creationId="{E0B31D78-5FD0-B53D-FEF9-10FB1FDA9887}"/>
          </ac:spMkLst>
        </pc:spChg>
      </pc:sldChg>
      <pc:sldChg chg="modSp mod">
        <pc:chgData name="Porvari Minna" userId="4963f246-524f-47c5-8ddd-72279ca0029b" providerId="ADAL" clId="{DAF1A85B-C239-44B5-A11D-AE8806BBA9DD}" dt="2023-12-22T12:46:06.379" v="2241" actId="20577"/>
        <pc:sldMkLst>
          <pc:docMk/>
          <pc:sldMk cId="2790893072" sldId="719"/>
        </pc:sldMkLst>
        <pc:spChg chg="mod">
          <ac:chgData name="Porvari Minna" userId="4963f246-524f-47c5-8ddd-72279ca0029b" providerId="ADAL" clId="{DAF1A85B-C239-44B5-A11D-AE8806BBA9DD}" dt="2023-12-22T12:37:19.749" v="2143" actId="20577"/>
          <ac:spMkLst>
            <pc:docMk/>
            <pc:sldMk cId="2790893072" sldId="719"/>
            <ac:spMk id="3" creationId="{588B426B-F635-E484-633C-051A613ED1CA}"/>
          </ac:spMkLst>
        </pc:spChg>
        <pc:spChg chg="mod">
          <ac:chgData name="Porvari Minna" userId="4963f246-524f-47c5-8ddd-72279ca0029b" providerId="ADAL" clId="{DAF1A85B-C239-44B5-A11D-AE8806BBA9DD}" dt="2023-12-22T12:46:06.379" v="2241" actId="20577"/>
          <ac:spMkLst>
            <pc:docMk/>
            <pc:sldMk cId="2790893072" sldId="719"/>
            <ac:spMk id="7" creationId="{3EF41F46-9F41-F9DC-7E60-F76AD3759068}"/>
          </ac:spMkLst>
        </pc:spChg>
      </pc:sldChg>
      <pc:sldChg chg="modSp mod">
        <pc:chgData name="Porvari Minna" userId="4963f246-524f-47c5-8ddd-72279ca0029b" providerId="ADAL" clId="{DAF1A85B-C239-44B5-A11D-AE8806BBA9DD}" dt="2023-12-22T12:46:55.523" v="2289" actId="20577"/>
        <pc:sldMkLst>
          <pc:docMk/>
          <pc:sldMk cId="3179291695" sldId="720"/>
        </pc:sldMkLst>
        <pc:spChg chg="mod">
          <ac:chgData name="Porvari Minna" userId="4963f246-524f-47c5-8ddd-72279ca0029b" providerId="ADAL" clId="{DAF1A85B-C239-44B5-A11D-AE8806BBA9DD}" dt="2023-12-22T12:46:55.523" v="2289" actId="20577"/>
          <ac:spMkLst>
            <pc:docMk/>
            <pc:sldMk cId="3179291695" sldId="720"/>
            <ac:spMk id="7" creationId="{3EF41F46-9F41-F9DC-7E60-F76AD3759068}"/>
          </ac:spMkLst>
        </pc:spChg>
        <pc:spChg chg="mod">
          <ac:chgData name="Porvari Minna" userId="4963f246-524f-47c5-8ddd-72279ca0029b" providerId="ADAL" clId="{DAF1A85B-C239-44B5-A11D-AE8806BBA9DD}" dt="2023-12-22T12:46:15.028" v="2246" actId="20577"/>
          <ac:spMkLst>
            <pc:docMk/>
            <pc:sldMk cId="3179291695" sldId="720"/>
            <ac:spMk id="9" creationId="{E0B31D78-5FD0-B53D-FEF9-10FB1FDA9887}"/>
          </ac:spMkLst>
        </pc:spChg>
      </pc:sldChg>
      <pc:sldChg chg="modSp mod">
        <pc:chgData name="Porvari Minna" userId="4963f246-524f-47c5-8ddd-72279ca0029b" providerId="ADAL" clId="{DAF1A85B-C239-44B5-A11D-AE8806BBA9DD}" dt="2023-12-22T12:50:07.501" v="2575" actId="20577"/>
        <pc:sldMkLst>
          <pc:docMk/>
          <pc:sldMk cId="3149239769" sldId="721"/>
        </pc:sldMkLst>
        <pc:spChg chg="mod">
          <ac:chgData name="Porvari Minna" userId="4963f246-524f-47c5-8ddd-72279ca0029b" providerId="ADAL" clId="{DAF1A85B-C239-44B5-A11D-AE8806BBA9DD}" dt="2023-12-22T12:47:06.311" v="2324" actId="20577"/>
          <ac:spMkLst>
            <pc:docMk/>
            <pc:sldMk cId="3149239769" sldId="721"/>
            <ac:spMk id="3" creationId="{588B426B-F635-E484-633C-051A613ED1CA}"/>
          </ac:spMkLst>
        </pc:spChg>
        <pc:spChg chg="mod">
          <ac:chgData name="Porvari Minna" userId="4963f246-524f-47c5-8ddd-72279ca0029b" providerId="ADAL" clId="{DAF1A85B-C239-44B5-A11D-AE8806BBA9DD}" dt="2023-12-22T12:50:07.501" v="2575" actId="20577"/>
          <ac:spMkLst>
            <pc:docMk/>
            <pc:sldMk cId="3149239769" sldId="721"/>
            <ac:spMk id="4" creationId="{3CC5DCF8-CA34-98A2-648C-34E3B72777CE}"/>
          </ac:spMkLst>
        </pc:spChg>
        <pc:spChg chg="mod">
          <ac:chgData name="Porvari Minna" userId="4963f246-524f-47c5-8ddd-72279ca0029b" providerId="ADAL" clId="{DAF1A85B-C239-44B5-A11D-AE8806BBA9DD}" dt="2023-12-22T12:48:59.651" v="2512" actId="20577"/>
          <ac:spMkLst>
            <pc:docMk/>
            <pc:sldMk cId="3149239769" sldId="721"/>
            <ac:spMk id="7" creationId="{3EF41F46-9F41-F9DC-7E60-F76AD3759068}"/>
          </ac:spMkLst>
        </pc:spChg>
      </pc:sldChg>
      <pc:sldChg chg="modSp mod">
        <pc:chgData name="Porvari Minna" userId="4963f246-524f-47c5-8ddd-72279ca0029b" providerId="ADAL" clId="{DAF1A85B-C239-44B5-A11D-AE8806BBA9DD}" dt="2023-12-22T13:29:53.691" v="3233" actId="20577"/>
        <pc:sldMkLst>
          <pc:docMk/>
          <pc:sldMk cId="1472264201" sldId="4310"/>
        </pc:sldMkLst>
        <pc:spChg chg="mod">
          <ac:chgData name="Porvari Minna" userId="4963f246-524f-47c5-8ddd-72279ca0029b" providerId="ADAL" clId="{DAF1A85B-C239-44B5-A11D-AE8806BBA9DD}" dt="2023-12-22T12:56:22.425" v="2988"/>
          <ac:spMkLst>
            <pc:docMk/>
            <pc:sldMk cId="1472264201" sldId="4310"/>
            <ac:spMk id="3" creationId="{588B426B-F635-E484-633C-051A613ED1CA}"/>
          </ac:spMkLst>
        </pc:spChg>
        <pc:spChg chg="mod">
          <ac:chgData name="Porvari Minna" userId="4963f246-524f-47c5-8ddd-72279ca0029b" providerId="ADAL" clId="{DAF1A85B-C239-44B5-A11D-AE8806BBA9DD}" dt="2023-12-22T13:29:53.691" v="3233" actId="20577"/>
          <ac:spMkLst>
            <pc:docMk/>
            <pc:sldMk cId="1472264201" sldId="4310"/>
            <ac:spMk id="7" creationId="{3EF41F46-9F41-F9DC-7E60-F76AD3759068}"/>
          </ac:spMkLst>
        </pc:spChg>
      </pc:sldChg>
      <pc:sldChg chg="modSp mod">
        <pc:chgData name="Porvari Minna" userId="4963f246-524f-47c5-8ddd-72279ca0029b" providerId="ADAL" clId="{DAF1A85B-C239-44B5-A11D-AE8806BBA9DD}" dt="2023-12-22T12:56:10.678" v="2987" actId="20577"/>
        <pc:sldMkLst>
          <pc:docMk/>
          <pc:sldMk cId="2752084591" sldId="4311"/>
        </pc:sldMkLst>
        <pc:spChg chg="mod">
          <ac:chgData name="Porvari Minna" userId="4963f246-524f-47c5-8ddd-72279ca0029b" providerId="ADAL" clId="{DAF1A85B-C239-44B5-A11D-AE8806BBA9DD}" dt="2023-12-22T12:56:10.678" v="2987" actId="20577"/>
          <ac:spMkLst>
            <pc:docMk/>
            <pc:sldMk cId="2752084591" sldId="4311"/>
            <ac:spMk id="7" creationId="{E9AF4C7C-99F7-2760-0874-862927A9B0AC}"/>
          </ac:spMkLst>
        </pc:spChg>
        <pc:spChg chg="mod">
          <ac:chgData name="Porvari Minna" userId="4963f246-524f-47c5-8ddd-72279ca0029b" providerId="ADAL" clId="{DAF1A85B-C239-44B5-A11D-AE8806BBA9DD}" dt="2023-12-22T12:53:45.464" v="2873" actId="20577"/>
          <ac:spMkLst>
            <pc:docMk/>
            <pc:sldMk cId="2752084591" sldId="4311"/>
            <ac:spMk id="11" creationId="{00B9BD9A-03DA-16FE-7086-2F993E531CBB}"/>
          </ac:spMkLst>
        </pc:spChg>
      </pc:sldChg>
      <pc:sldChg chg="modSp mod">
        <pc:chgData name="Porvari Minna" userId="4963f246-524f-47c5-8ddd-72279ca0029b" providerId="ADAL" clId="{DAF1A85B-C239-44B5-A11D-AE8806BBA9DD}" dt="2023-12-22T13:31:30.424" v="3268" actId="20577"/>
        <pc:sldMkLst>
          <pc:docMk/>
          <pc:sldMk cId="1089856291" sldId="4312"/>
        </pc:sldMkLst>
        <pc:spChg chg="mod">
          <ac:chgData name="Porvari Minna" userId="4963f246-524f-47c5-8ddd-72279ca0029b" providerId="ADAL" clId="{DAF1A85B-C239-44B5-A11D-AE8806BBA9DD}" dt="2023-12-22T13:30:05.355" v="3234"/>
          <ac:spMkLst>
            <pc:docMk/>
            <pc:sldMk cId="1089856291" sldId="4312"/>
            <ac:spMk id="6" creationId="{45E18B39-6088-17DE-38C0-8C8C8E7F6345}"/>
          </ac:spMkLst>
        </pc:spChg>
        <pc:spChg chg="mod">
          <ac:chgData name="Porvari Minna" userId="4963f246-524f-47c5-8ddd-72279ca0029b" providerId="ADAL" clId="{DAF1A85B-C239-44B5-A11D-AE8806BBA9DD}" dt="2023-12-22T13:31:30.424" v="3268" actId="20577"/>
          <ac:spMkLst>
            <pc:docMk/>
            <pc:sldMk cId="1089856291" sldId="4312"/>
            <ac:spMk id="7" creationId="{08528FEF-BD5F-A632-5D35-66D4F36CD8C4}"/>
          </ac:spMkLst>
        </pc:spChg>
      </pc:sldChg>
      <pc:sldChg chg="modSp mod">
        <pc:chgData name="Porvari Minna" userId="4963f246-524f-47c5-8ddd-72279ca0029b" providerId="ADAL" clId="{DAF1A85B-C239-44B5-A11D-AE8806BBA9DD}" dt="2023-12-22T13:32:39.767" v="3333" actId="20577"/>
        <pc:sldMkLst>
          <pc:docMk/>
          <pc:sldMk cId="2613398136" sldId="4313"/>
        </pc:sldMkLst>
        <pc:spChg chg="mod">
          <ac:chgData name="Porvari Minna" userId="4963f246-524f-47c5-8ddd-72279ca0029b" providerId="ADAL" clId="{DAF1A85B-C239-44B5-A11D-AE8806BBA9DD}" dt="2023-12-22T13:31:41.361" v="3278" actId="20577"/>
          <ac:spMkLst>
            <pc:docMk/>
            <pc:sldMk cId="2613398136" sldId="4313"/>
            <ac:spMk id="3" creationId="{588B426B-F635-E484-633C-051A613ED1CA}"/>
          </ac:spMkLst>
        </pc:spChg>
        <pc:spChg chg="mod">
          <ac:chgData name="Porvari Minna" userId="4963f246-524f-47c5-8ddd-72279ca0029b" providerId="ADAL" clId="{DAF1A85B-C239-44B5-A11D-AE8806BBA9DD}" dt="2023-12-22T13:32:39.767" v="3333" actId="20577"/>
          <ac:spMkLst>
            <pc:docMk/>
            <pc:sldMk cId="2613398136" sldId="4313"/>
            <ac:spMk id="7" creationId="{3EF41F46-9F41-F9DC-7E60-F76AD3759068}"/>
          </ac:spMkLst>
        </pc:spChg>
      </pc:sldChg>
      <pc:sldChg chg="modSp mod">
        <pc:chgData name="Porvari Minna" userId="4963f246-524f-47c5-8ddd-72279ca0029b" providerId="ADAL" clId="{DAF1A85B-C239-44B5-A11D-AE8806BBA9DD}" dt="2023-12-22T11:47:36.724" v="690" actId="20577"/>
        <pc:sldMkLst>
          <pc:docMk/>
          <pc:sldMk cId="3327092643" sldId="4315"/>
        </pc:sldMkLst>
        <pc:spChg chg="mod">
          <ac:chgData name="Porvari Minna" userId="4963f246-524f-47c5-8ddd-72279ca0029b" providerId="ADAL" clId="{DAF1A85B-C239-44B5-A11D-AE8806BBA9DD}" dt="2023-12-22T11:29:13.067" v="82" actId="20577"/>
          <ac:spMkLst>
            <pc:docMk/>
            <pc:sldMk cId="3327092643" sldId="4315"/>
            <ac:spMk id="3" creationId="{6525235E-2D59-39F7-C856-89C8A9036FCB}"/>
          </ac:spMkLst>
        </pc:spChg>
        <pc:spChg chg="mod">
          <ac:chgData name="Porvari Minna" userId="4963f246-524f-47c5-8ddd-72279ca0029b" providerId="ADAL" clId="{DAF1A85B-C239-44B5-A11D-AE8806BBA9DD}" dt="2023-12-22T11:47:36.724" v="690" actId="20577"/>
          <ac:spMkLst>
            <pc:docMk/>
            <pc:sldMk cId="3327092643" sldId="4315"/>
            <ac:spMk id="4" creationId="{FD671CFF-7D2A-06D2-7D34-EADA26EF8C58}"/>
          </ac:spMkLst>
        </pc:spChg>
      </pc:sldChg>
      <pc:sldChg chg="modSp mod">
        <pc:chgData name="Porvari Minna" userId="4963f246-524f-47c5-8ddd-72279ca0029b" providerId="ADAL" clId="{DAF1A85B-C239-44B5-A11D-AE8806BBA9DD}" dt="2023-12-22T11:29:08.736" v="79" actId="20577"/>
        <pc:sldMkLst>
          <pc:docMk/>
          <pc:sldMk cId="2711869471" sldId="4318"/>
        </pc:sldMkLst>
        <pc:spChg chg="mod">
          <ac:chgData name="Porvari Minna" userId="4963f246-524f-47c5-8ddd-72279ca0029b" providerId="ADAL" clId="{DAF1A85B-C239-44B5-A11D-AE8806BBA9DD}" dt="2023-12-22T11:29:01.561" v="64" actId="20577"/>
          <ac:spMkLst>
            <pc:docMk/>
            <pc:sldMk cId="2711869471" sldId="4318"/>
            <ac:spMk id="3" creationId="{6525235E-2D59-39F7-C856-89C8A9036FCB}"/>
          </ac:spMkLst>
        </pc:spChg>
        <pc:spChg chg="mod">
          <ac:chgData name="Porvari Minna" userId="4963f246-524f-47c5-8ddd-72279ca0029b" providerId="ADAL" clId="{DAF1A85B-C239-44B5-A11D-AE8806BBA9DD}" dt="2023-12-22T11:29:08.736" v="79" actId="20577"/>
          <ac:spMkLst>
            <pc:docMk/>
            <pc:sldMk cId="2711869471" sldId="4318"/>
            <ac:spMk id="4" creationId="{FD671CFF-7D2A-06D2-7D34-EADA26EF8C58}"/>
          </ac:spMkLst>
        </pc:spChg>
      </pc:sldChg>
      <pc:sldChg chg="modSp mod">
        <pc:chgData name="Porvari Minna" userId="4963f246-524f-47c5-8ddd-72279ca0029b" providerId="ADAL" clId="{DAF1A85B-C239-44B5-A11D-AE8806BBA9DD}" dt="2023-12-22T12:34:21.901" v="1973" actId="20577"/>
        <pc:sldMkLst>
          <pc:docMk/>
          <pc:sldMk cId="3090065443" sldId="4324"/>
        </pc:sldMkLst>
        <pc:spChg chg="mod">
          <ac:chgData name="Porvari Minna" userId="4963f246-524f-47c5-8ddd-72279ca0029b" providerId="ADAL" clId="{DAF1A85B-C239-44B5-A11D-AE8806BBA9DD}" dt="2023-12-22T12:33:41.353" v="1933" actId="20577"/>
          <ac:spMkLst>
            <pc:docMk/>
            <pc:sldMk cId="3090065443" sldId="4324"/>
            <ac:spMk id="9" creationId="{E4099DE1-4522-8C92-E35B-40F8710E14F3}"/>
          </ac:spMkLst>
        </pc:spChg>
        <pc:spChg chg="mod">
          <ac:chgData name="Porvari Minna" userId="4963f246-524f-47c5-8ddd-72279ca0029b" providerId="ADAL" clId="{DAF1A85B-C239-44B5-A11D-AE8806BBA9DD}" dt="2023-12-22T12:34:21.901" v="1973" actId="20577"/>
          <ac:spMkLst>
            <pc:docMk/>
            <pc:sldMk cId="3090065443" sldId="4324"/>
            <ac:spMk id="10" creationId="{D6610CA2-A6FB-6245-E946-9FFDEC6848DF}"/>
          </ac:spMkLst>
        </pc:spChg>
      </pc:sldChg>
      <pc:sldChg chg="modSp mod">
        <pc:chgData name="Porvari Minna" userId="4963f246-524f-47c5-8ddd-72279ca0029b" providerId="ADAL" clId="{DAF1A85B-C239-44B5-A11D-AE8806BBA9DD}" dt="2023-12-22T13:38:58.755" v="3505" actId="20577"/>
        <pc:sldMkLst>
          <pc:docMk/>
          <pc:sldMk cId="4284819342" sldId="4325"/>
        </pc:sldMkLst>
        <pc:spChg chg="mod">
          <ac:chgData name="Porvari Minna" userId="4963f246-524f-47c5-8ddd-72279ca0029b" providerId="ADAL" clId="{DAF1A85B-C239-44B5-A11D-AE8806BBA9DD}" dt="2023-12-22T13:32:56.789" v="3335"/>
          <ac:spMkLst>
            <pc:docMk/>
            <pc:sldMk cId="4284819342" sldId="4325"/>
            <ac:spMk id="12" creationId="{DABB18E3-F736-2842-91BA-877EB98C7F53}"/>
          </ac:spMkLst>
        </pc:spChg>
        <pc:spChg chg="mod">
          <ac:chgData name="Porvari Minna" userId="4963f246-524f-47c5-8ddd-72279ca0029b" providerId="ADAL" clId="{DAF1A85B-C239-44B5-A11D-AE8806BBA9DD}" dt="2023-12-22T13:38:58.755" v="3505" actId="20577"/>
          <ac:spMkLst>
            <pc:docMk/>
            <pc:sldMk cId="4284819342" sldId="4325"/>
            <ac:spMk id="67" creationId="{76EC7856-B0EC-004E-A2BE-9CF77555B8D1}"/>
          </ac:spMkLst>
        </pc:spChg>
      </pc:sldChg>
      <pc:sldChg chg="modSp mod">
        <pc:chgData name="Porvari Minna" userId="4963f246-524f-47c5-8ddd-72279ca0029b" providerId="ADAL" clId="{DAF1A85B-C239-44B5-A11D-AE8806BBA9DD}" dt="2023-12-22T13:46:20.996" v="3626" actId="20577"/>
        <pc:sldMkLst>
          <pc:docMk/>
          <pc:sldMk cId="3496384743" sldId="4326"/>
        </pc:sldMkLst>
        <pc:spChg chg="mod">
          <ac:chgData name="Porvari Minna" userId="4963f246-524f-47c5-8ddd-72279ca0029b" providerId="ADAL" clId="{DAF1A85B-C239-44B5-A11D-AE8806BBA9DD}" dt="2023-12-22T13:45:35.285" v="3610" actId="20577"/>
          <ac:spMkLst>
            <pc:docMk/>
            <pc:sldMk cId="3496384743" sldId="4326"/>
            <ac:spMk id="6" creationId="{45E18B39-6088-17DE-38C0-8C8C8E7F6345}"/>
          </ac:spMkLst>
        </pc:spChg>
        <pc:spChg chg="mod">
          <ac:chgData name="Porvari Minna" userId="4963f246-524f-47c5-8ddd-72279ca0029b" providerId="ADAL" clId="{DAF1A85B-C239-44B5-A11D-AE8806BBA9DD}" dt="2023-12-22T13:46:20.996" v="3626" actId="20577"/>
          <ac:spMkLst>
            <pc:docMk/>
            <pc:sldMk cId="3496384743" sldId="4326"/>
            <ac:spMk id="7" creationId="{08528FEF-BD5F-A632-5D35-66D4F36CD8C4}"/>
          </ac:spMkLst>
        </pc:spChg>
      </pc:sldChg>
      <pc:sldChg chg="modSp mod">
        <pc:chgData name="Porvari Minna" userId="4963f246-524f-47c5-8ddd-72279ca0029b" providerId="ADAL" clId="{DAF1A85B-C239-44B5-A11D-AE8806BBA9DD}" dt="2023-12-22T13:53:00.455" v="3829" actId="20577"/>
        <pc:sldMkLst>
          <pc:docMk/>
          <pc:sldMk cId="2449721774" sldId="4327"/>
        </pc:sldMkLst>
        <pc:spChg chg="mod">
          <ac:chgData name="Porvari Minna" userId="4963f246-524f-47c5-8ddd-72279ca0029b" providerId="ADAL" clId="{DAF1A85B-C239-44B5-A11D-AE8806BBA9DD}" dt="2023-12-22T13:48:41.623" v="3794" actId="20577"/>
          <ac:spMkLst>
            <pc:docMk/>
            <pc:sldMk cId="2449721774" sldId="4327"/>
            <ac:spMk id="6" creationId="{45E18B39-6088-17DE-38C0-8C8C8E7F6345}"/>
          </ac:spMkLst>
        </pc:spChg>
        <pc:spChg chg="mod">
          <ac:chgData name="Porvari Minna" userId="4963f246-524f-47c5-8ddd-72279ca0029b" providerId="ADAL" clId="{DAF1A85B-C239-44B5-A11D-AE8806BBA9DD}" dt="2023-12-22T13:53:00.455" v="3829" actId="20577"/>
          <ac:spMkLst>
            <pc:docMk/>
            <pc:sldMk cId="2449721774" sldId="4327"/>
            <ac:spMk id="7" creationId="{08528FEF-BD5F-A632-5D35-66D4F36CD8C4}"/>
          </ac:spMkLst>
        </pc:spChg>
      </pc:sldChg>
      <pc:sldChg chg="modSp mod">
        <pc:chgData name="Porvari Minna" userId="4963f246-524f-47c5-8ddd-72279ca0029b" providerId="ADAL" clId="{DAF1A85B-C239-44B5-A11D-AE8806BBA9DD}" dt="2023-12-22T11:48:05.523" v="700" actId="14100"/>
        <pc:sldMkLst>
          <pc:docMk/>
          <pc:sldMk cId="2370687084" sldId="4329"/>
        </pc:sldMkLst>
        <pc:spChg chg="mod">
          <ac:chgData name="Porvari Minna" userId="4963f246-524f-47c5-8ddd-72279ca0029b" providerId="ADAL" clId="{DAF1A85B-C239-44B5-A11D-AE8806BBA9DD}" dt="2023-12-22T11:29:19.812" v="86" actId="20577"/>
          <ac:spMkLst>
            <pc:docMk/>
            <pc:sldMk cId="2370687084" sldId="4329"/>
            <ac:spMk id="3" creationId="{6525235E-2D59-39F7-C856-89C8A9036FCB}"/>
          </ac:spMkLst>
        </pc:spChg>
        <pc:spChg chg="mod">
          <ac:chgData name="Porvari Minna" userId="4963f246-524f-47c5-8ddd-72279ca0029b" providerId="ADAL" clId="{DAF1A85B-C239-44B5-A11D-AE8806BBA9DD}" dt="2023-12-22T11:48:05.523" v="700" actId="14100"/>
          <ac:spMkLst>
            <pc:docMk/>
            <pc:sldMk cId="2370687084" sldId="4329"/>
            <ac:spMk id="4" creationId="{FD671CFF-7D2A-06D2-7D34-EADA26EF8C58}"/>
          </ac:spMkLst>
        </pc:spChg>
      </pc:sldChg>
      <pc:sldChg chg="modSp mod">
        <pc:chgData name="Porvari Minna" userId="4963f246-524f-47c5-8ddd-72279ca0029b" providerId="ADAL" clId="{DAF1A85B-C239-44B5-A11D-AE8806BBA9DD}" dt="2023-12-22T13:45:24.161" v="3569" actId="20577"/>
        <pc:sldMkLst>
          <pc:docMk/>
          <pc:sldMk cId="882205838" sldId="4330"/>
        </pc:sldMkLst>
        <pc:spChg chg="mod">
          <ac:chgData name="Porvari Minna" userId="4963f246-524f-47c5-8ddd-72279ca0029b" providerId="ADAL" clId="{DAF1A85B-C239-44B5-A11D-AE8806BBA9DD}" dt="2023-12-22T13:40:25.949" v="3510"/>
          <ac:spMkLst>
            <pc:docMk/>
            <pc:sldMk cId="882205838" sldId="4330"/>
            <ac:spMk id="2" creationId="{6A747926-0786-5BBE-95C0-DB0A8573F362}"/>
          </ac:spMkLst>
        </pc:spChg>
        <pc:spChg chg="mod">
          <ac:chgData name="Porvari Minna" userId="4963f246-524f-47c5-8ddd-72279ca0029b" providerId="ADAL" clId="{DAF1A85B-C239-44B5-A11D-AE8806BBA9DD}" dt="2023-12-22T13:40:01.259" v="3506"/>
          <ac:spMkLst>
            <pc:docMk/>
            <pc:sldMk cId="882205838" sldId="4330"/>
            <ac:spMk id="6" creationId="{45E18B39-6088-17DE-38C0-8C8C8E7F6345}"/>
          </ac:spMkLst>
        </pc:spChg>
        <pc:spChg chg="mod">
          <ac:chgData name="Porvari Minna" userId="4963f246-524f-47c5-8ddd-72279ca0029b" providerId="ADAL" clId="{DAF1A85B-C239-44B5-A11D-AE8806BBA9DD}" dt="2023-12-22T13:45:24.161" v="3569" actId="20577"/>
          <ac:spMkLst>
            <pc:docMk/>
            <pc:sldMk cId="882205838" sldId="4330"/>
            <ac:spMk id="7" creationId="{08528FEF-BD5F-A632-5D35-66D4F36CD8C4}"/>
          </ac:spMkLst>
        </pc:spChg>
      </pc:sldChg>
      <pc:sldChg chg="modSp mod">
        <pc:chgData name="Porvari Minna" userId="4963f246-524f-47c5-8ddd-72279ca0029b" providerId="ADAL" clId="{DAF1A85B-C239-44B5-A11D-AE8806BBA9DD}" dt="2023-12-22T13:48:28.551" v="3768" actId="20577"/>
        <pc:sldMkLst>
          <pc:docMk/>
          <pc:sldMk cId="785606574" sldId="4331"/>
        </pc:sldMkLst>
        <pc:spChg chg="mod">
          <ac:chgData name="Porvari Minna" userId="4963f246-524f-47c5-8ddd-72279ca0029b" providerId="ADAL" clId="{DAF1A85B-C239-44B5-A11D-AE8806BBA9DD}" dt="2023-12-22T13:46:29.831" v="3627"/>
          <ac:spMkLst>
            <pc:docMk/>
            <pc:sldMk cId="785606574" sldId="4331"/>
            <ac:spMk id="12" creationId="{DABB18E3-F736-2842-91BA-877EB98C7F53}"/>
          </ac:spMkLst>
        </pc:spChg>
        <pc:spChg chg="mod">
          <ac:chgData name="Porvari Minna" userId="4963f246-524f-47c5-8ddd-72279ca0029b" providerId="ADAL" clId="{DAF1A85B-C239-44B5-A11D-AE8806BBA9DD}" dt="2023-12-22T13:48:28.551" v="3768" actId="20577"/>
          <ac:spMkLst>
            <pc:docMk/>
            <pc:sldMk cId="785606574" sldId="4331"/>
            <ac:spMk id="67" creationId="{76EC7856-B0EC-004E-A2BE-9CF77555B8D1}"/>
          </ac:spMkLst>
        </pc:spChg>
      </pc:sldChg>
      <pc:sldChg chg="modSp mod">
        <pc:chgData name="Porvari Minna" userId="4963f246-524f-47c5-8ddd-72279ca0029b" providerId="ADAL" clId="{DAF1A85B-C239-44B5-A11D-AE8806BBA9DD}" dt="2023-12-22T14:06:37.466" v="4863" actId="20577"/>
        <pc:sldMkLst>
          <pc:docMk/>
          <pc:sldMk cId="1844295894" sldId="4332"/>
        </pc:sldMkLst>
        <pc:spChg chg="mod">
          <ac:chgData name="Porvari Minna" userId="4963f246-524f-47c5-8ddd-72279ca0029b" providerId="ADAL" clId="{DAF1A85B-C239-44B5-A11D-AE8806BBA9DD}" dt="2023-12-22T14:02:21.138" v="4214" actId="20577"/>
          <ac:spMkLst>
            <pc:docMk/>
            <pc:sldMk cId="1844295894" sldId="4332"/>
            <ac:spMk id="12" creationId="{DABB18E3-F736-2842-91BA-877EB98C7F53}"/>
          </ac:spMkLst>
        </pc:spChg>
        <pc:spChg chg="mod">
          <ac:chgData name="Porvari Minna" userId="4963f246-524f-47c5-8ddd-72279ca0029b" providerId="ADAL" clId="{DAF1A85B-C239-44B5-A11D-AE8806BBA9DD}" dt="2023-12-22T14:06:37.466" v="4863" actId="20577"/>
          <ac:spMkLst>
            <pc:docMk/>
            <pc:sldMk cId="1844295894" sldId="4332"/>
            <ac:spMk id="67" creationId="{76EC7856-B0EC-004E-A2BE-9CF77555B8D1}"/>
          </ac:spMkLst>
        </pc:spChg>
      </pc:sldChg>
      <pc:sldChg chg="modSp mod">
        <pc:chgData name="Porvari Minna" userId="4963f246-524f-47c5-8ddd-72279ca0029b" providerId="ADAL" clId="{DAF1A85B-C239-44B5-A11D-AE8806BBA9DD}" dt="2023-12-22T14:13:04.128" v="5721" actId="20577"/>
        <pc:sldMkLst>
          <pc:docMk/>
          <pc:sldMk cId="1661587625" sldId="4333"/>
        </pc:sldMkLst>
        <pc:spChg chg="mod">
          <ac:chgData name="Porvari Minna" userId="4963f246-524f-47c5-8ddd-72279ca0029b" providerId="ADAL" clId="{DAF1A85B-C239-44B5-A11D-AE8806BBA9DD}" dt="2023-12-22T14:07:23.423" v="4864"/>
          <ac:spMkLst>
            <pc:docMk/>
            <pc:sldMk cId="1661587625" sldId="4333"/>
            <ac:spMk id="6" creationId="{45E18B39-6088-17DE-38C0-8C8C8E7F6345}"/>
          </ac:spMkLst>
        </pc:spChg>
        <pc:spChg chg="mod">
          <ac:chgData name="Porvari Minna" userId="4963f246-524f-47c5-8ddd-72279ca0029b" providerId="ADAL" clId="{DAF1A85B-C239-44B5-A11D-AE8806BBA9DD}" dt="2023-12-22T14:13:04.128" v="5721" actId="20577"/>
          <ac:spMkLst>
            <pc:docMk/>
            <pc:sldMk cId="1661587625" sldId="4333"/>
            <ac:spMk id="7" creationId="{08528FEF-BD5F-A632-5D35-66D4F36CD8C4}"/>
          </ac:spMkLst>
        </pc:spChg>
      </pc:sldChg>
      <pc:sldChg chg="modSp mod">
        <pc:chgData name="Porvari Minna" userId="4963f246-524f-47c5-8ddd-72279ca0029b" providerId="ADAL" clId="{DAF1A85B-C239-44B5-A11D-AE8806BBA9DD}" dt="2023-12-22T14:13:21.621" v="5744" actId="14100"/>
        <pc:sldMkLst>
          <pc:docMk/>
          <pc:sldMk cId="1775235916" sldId="4334"/>
        </pc:sldMkLst>
        <pc:spChg chg="mod">
          <ac:chgData name="Porvari Minna" userId="4963f246-524f-47c5-8ddd-72279ca0029b" providerId="ADAL" clId="{DAF1A85B-C239-44B5-A11D-AE8806BBA9DD}" dt="2023-12-22T14:13:11.998" v="5722"/>
          <ac:spMkLst>
            <pc:docMk/>
            <pc:sldMk cId="1775235916" sldId="4334"/>
            <ac:spMk id="12" creationId="{DABB18E3-F736-2842-91BA-877EB98C7F53}"/>
          </ac:spMkLst>
        </pc:spChg>
        <pc:spChg chg="mod">
          <ac:chgData name="Porvari Minna" userId="4963f246-524f-47c5-8ddd-72279ca0029b" providerId="ADAL" clId="{DAF1A85B-C239-44B5-A11D-AE8806BBA9DD}" dt="2023-12-22T14:13:21.621" v="5744" actId="14100"/>
          <ac:spMkLst>
            <pc:docMk/>
            <pc:sldMk cId="1775235916" sldId="4334"/>
            <ac:spMk id="67" creationId="{76EC7856-B0EC-004E-A2BE-9CF77555B8D1}"/>
          </ac:spMkLst>
        </pc:spChg>
      </pc:sldChg>
      <pc:sldChg chg="modSp mod">
        <pc:chgData name="Porvari Minna" userId="4963f246-524f-47c5-8ddd-72279ca0029b" providerId="ADAL" clId="{DAF1A85B-C239-44B5-A11D-AE8806BBA9DD}" dt="2023-12-22T12:53:22.900" v="2842" actId="6549"/>
        <pc:sldMkLst>
          <pc:docMk/>
          <pc:sldMk cId="1246765155" sldId="4335"/>
        </pc:sldMkLst>
        <pc:spChg chg="mod">
          <ac:chgData name="Porvari Minna" userId="4963f246-524f-47c5-8ddd-72279ca0029b" providerId="ADAL" clId="{DAF1A85B-C239-44B5-A11D-AE8806BBA9DD}" dt="2023-12-22T12:53:22.900" v="2842" actId="6549"/>
          <ac:spMkLst>
            <pc:docMk/>
            <pc:sldMk cId="1246765155" sldId="4335"/>
            <ac:spMk id="7" creationId="{3EF41F46-9F41-F9DC-7E60-F76AD3759068}"/>
          </ac:spMkLst>
        </pc:spChg>
        <pc:spChg chg="mod">
          <ac:chgData name="Porvari Minna" userId="4963f246-524f-47c5-8ddd-72279ca0029b" providerId="ADAL" clId="{DAF1A85B-C239-44B5-A11D-AE8806BBA9DD}" dt="2023-12-22T12:50:27.919" v="2616" actId="14100"/>
          <ac:spMkLst>
            <pc:docMk/>
            <pc:sldMk cId="1246765155" sldId="4335"/>
            <ac:spMk id="9" creationId="{E0B31D78-5FD0-B53D-FEF9-10FB1FDA9887}"/>
          </ac:spMkLst>
        </pc:spChg>
      </pc:sldChg>
      <pc:sldChg chg="modSp mod">
        <pc:chgData name="Porvari Minna" userId="4963f246-524f-47c5-8ddd-72279ca0029b" providerId="ADAL" clId="{DAF1A85B-C239-44B5-A11D-AE8806BBA9DD}" dt="2023-12-22T14:02:10.871" v="4198" actId="20577"/>
        <pc:sldMkLst>
          <pc:docMk/>
          <pc:sldMk cId="874338213" sldId="4336"/>
        </pc:sldMkLst>
        <pc:spChg chg="mod">
          <ac:chgData name="Porvari Minna" userId="4963f246-524f-47c5-8ddd-72279ca0029b" providerId="ADAL" clId="{DAF1A85B-C239-44B5-A11D-AE8806BBA9DD}" dt="2023-12-22T14:02:10.871" v="4198" actId="20577"/>
          <ac:spMkLst>
            <pc:docMk/>
            <pc:sldMk cId="874338213" sldId="4336"/>
            <ac:spMk id="2" creationId="{E75AA26E-387F-B08E-B99C-10A35159A924}"/>
          </ac:spMkLst>
        </pc:spChg>
        <pc:spChg chg="mod">
          <ac:chgData name="Porvari Minna" userId="4963f246-524f-47c5-8ddd-72279ca0029b" providerId="ADAL" clId="{DAF1A85B-C239-44B5-A11D-AE8806BBA9DD}" dt="2023-12-22T14:01:48.321" v="4167" actId="14100"/>
          <ac:spMkLst>
            <pc:docMk/>
            <pc:sldMk cId="874338213" sldId="4336"/>
            <ac:spMk id="3" creationId="{00729A6F-AABB-1371-D787-43B851160FD1}"/>
          </ac:spMkLst>
        </pc:spChg>
      </pc:sldChg>
      <pc:sldChg chg="modSp mod">
        <pc:chgData name="Porvari Minna" userId="4963f246-524f-47c5-8ddd-72279ca0029b" providerId="ADAL" clId="{DAF1A85B-C239-44B5-A11D-AE8806BBA9DD}" dt="2023-12-22T13:55:07.690" v="3922"/>
        <pc:sldMkLst>
          <pc:docMk/>
          <pc:sldMk cId="2364271147" sldId="4337"/>
        </pc:sldMkLst>
        <pc:spChg chg="mod">
          <ac:chgData name="Porvari Minna" userId="4963f246-524f-47c5-8ddd-72279ca0029b" providerId="ADAL" clId="{DAF1A85B-C239-44B5-A11D-AE8806BBA9DD}" dt="2023-12-22T13:53:16.314" v="3838" actId="20577"/>
          <ac:spMkLst>
            <pc:docMk/>
            <pc:sldMk cId="2364271147" sldId="4337"/>
            <ac:spMk id="2" creationId="{91003D2B-3051-BF04-8447-3AFA98892B7D}"/>
          </ac:spMkLst>
        </pc:spChg>
        <pc:spChg chg="mod">
          <ac:chgData name="Porvari Minna" userId="4963f246-524f-47c5-8ddd-72279ca0029b" providerId="ADAL" clId="{DAF1A85B-C239-44B5-A11D-AE8806BBA9DD}" dt="2023-12-22T13:55:07.690" v="3922"/>
          <ac:spMkLst>
            <pc:docMk/>
            <pc:sldMk cId="2364271147" sldId="4337"/>
            <ac:spMk id="7" creationId="{3EF41F46-9F41-F9DC-7E60-F76AD3759068}"/>
          </ac:spMkLst>
        </pc:spChg>
      </pc:sldChg>
      <pc:sldChg chg="modSp mod">
        <pc:chgData name="Porvari Minna" userId="4963f246-524f-47c5-8ddd-72279ca0029b" providerId="ADAL" clId="{DAF1A85B-C239-44B5-A11D-AE8806BBA9DD}" dt="2023-12-22T13:58:47.139" v="4102" actId="255"/>
        <pc:sldMkLst>
          <pc:docMk/>
          <pc:sldMk cId="3586783607" sldId="4338"/>
        </pc:sldMkLst>
        <pc:spChg chg="mod">
          <ac:chgData name="Porvari Minna" userId="4963f246-524f-47c5-8ddd-72279ca0029b" providerId="ADAL" clId="{DAF1A85B-C239-44B5-A11D-AE8806BBA9DD}" dt="2023-12-22T13:58:47.139" v="4102" actId="255"/>
          <ac:spMkLst>
            <pc:docMk/>
            <pc:sldMk cId="3586783607" sldId="4338"/>
            <ac:spMk id="7" creationId="{3EF41F46-9F41-F9DC-7E60-F76AD3759068}"/>
          </ac:spMkLst>
        </pc:spChg>
        <pc:spChg chg="mod">
          <ac:chgData name="Porvari Minna" userId="4963f246-524f-47c5-8ddd-72279ca0029b" providerId="ADAL" clId="{DAF1A85B-C239-44B5-A11D-AE8806BBA9DD}" dt="2023-12-22T13:55:49.323" v="3946" actId="20577"/>
          <ac:spMkLst>
            <pc:docMk/>
            <pc:sldMk cId="3586783607" sldId="4338"/>
            <ac:spMk id="32" creationId="{AA0E6A64-0035-C44E-6B29-8A6917EBE50B}"/>
          </ac:spMkLst>
        </pc:spChg>
      </pc:sldChg>
      <pc:sldChg chg="add del">
        <pc:chgData name="Porvari Minna" userId="4963f246-524f-47c5-8ddd-72279ca0029b" providerId="ADAL" clId="{DAF1A85B-C239-44B5-A11D-AE8806BBA9DD}" dt="2023-12-22T12:12:11.877" v="1417" actId="2696"/>
        <pc:sldMkLst>
          <pc:docMk/>
          <pc:sldMk cId="2947879446" sldId="4339"/>
        </pc:sldMkLst>
      </pc:sldChg>
      <pc:sldMasterChg chg="modSldLayout">
        <pc:chgData name="Porvari Minna" userId="4963f246-524f-47c5-8ddd-72279ca0029b" providerId="ADAL" clId="{DAF1A85B-C239-44B5-A11D-AE8806BBA9DD}" dt="2024-01-16T14:48:27.651" v="5753"/>
        <pc:sldMasterMkLst>
          <pc:docMk/>
          <pc:sldMasterMk cId="430657063" sldId="2147483660"/>
        </pc:sldMasterMkLst>
        <pc:sldLayoutChg chg="modSp mod">
          <pc:chgData name="Porvari Minna" userId="4963f246-524f-47c5-8ddd-72279ca0029b" providerId="ADAL" clId="{DAF1A85B-C239-44B5-A11D-AE8806BBA9DD}" dt="2024-01-16T14:48:21.486" v="5752"/>
          <pc:sldLayoutMkLst>
            <pc:docMk/>
            <pc:sldMasterMk cId="430657063" sldId="2147483660"/>
            <pc:sldLayoutMk cId="2047572136" sldId="2147483683"/>
          </pc:sldLayoutMkLst>
          <pc:spChg chg="mod">
            <ac:chgData name="Porvari Minna" userId="4963f246-524f-47c5-8ddd-72279ca0029b" providerId="ADAL" clId="{DAF1A85B-C239-44B5-A11D-AE8806BBA9DD}" dt="2024-01-16T14:47:59.010" v="5750" actId="14826"/>
            <ac:spMkLst>
              <pc:docMk/>
              <pc:sldMasterMk cId="430657063" sldId="2147483660"/>
              <pc:sldLayoutMk cId="2047572136" sldId="2147483683"/>
              <ac:spMk id="33" creationId="{65C3F60E-1A9C-7548-9AF3-F3DC2492698F}"/>
            </ac:spMkLst>
          </pc:spChg>
          <pc:spChg chg="mod">
            <ac:chgData name="Porvari Minna" userId="4963f246-524f-47c5-8ddd-72279ca0029b" providerId="ADAL" clId="{DAF1A85B-C239-44B5-A11D-AE8806BBA9DD}" dt="2024-01-16T14:48:21.486" v="5752"/>
            <ac:spMkLst>
              <pc:docMk/>
              <pc:sldMasterMk cId="430657063" sldId="2147483660"/>
              <pc:sldLayoutMk cId="2047572136" sldId="2147483683"/>
              <ac:spMk id="286" creationId="{DB242B25-6F94-3545-A2C1-E1A9B68738D1}"/>
            </ac:spMkLst>
          </pc:spChg>
          <pc:grpChg chg="mod">
            <ac:chgData name="Porvari Minna" userId="4963f246-524f-47c5-8ddd-72279ca0029b" providerId="ADAL" clId="{DAF1A85B-C239-44B5-A11D-AE8806BBA9DD}" dt="2024-01-16T14:47:59.010" v="5750" actId="14826"/>
            <ac:grpSpMkLst>
              <pc:docMk/>
              <pc:sldMasterMk cId="430657063" sldId="2147483660"/>
              <pc:sldLayoutMk cId="2047572136" sldId="2147483683"/>
              <ac:grpSpMk id="32" creationId="{51C2F8C0-A5CA-C542-B154-C949A59DEFE7}"/>
            </ac:grpSpMkLst>
          </pc:grpChg>
          <pc:picChg chg="mod">
            <ac:chgData name="Porvari Minna" userId="4963f246-524f-47c5-8ddd-72279ca0029b" providerId="ADAL" clId="{DAF1A85B-C239-44B5-A11D-AE8806BBA9DD}" dt="2024-01-16T14:47:59.010" v="5750" actId="14826"/>
            <ac:picMkLst>
              <pc:docMk/>
              <pc:sldMasterMk cId="430657063" sldId="2147483660"/>
              <pc:sldLayoutMk cId="2047572136" sldId="2147483683"/>
              <ac:picMk id="34" creationId="{50E12723-56AA-9A42-BFE6-5A8D843584E6}"/>
            </ac:picMkLst>
          </pc:picChg>
        </pc:sldLayoutChg>
        <pc:sldLayoutChg chg="modSp">
          <pc:chgData name="Porvari Minna" userId="4963f246-524f-47c5-8ddd-72279ca0029b" providerId="ADAL" clId="{DAF1A85B-C239-44B5-A11D-AE8806BBA9DD}" dt="2024-01-16T14:47:36.903" v="5747" actId="14826"/>
          <pc:sldLayoutMkLst>
            <pc:docMk/>
            <pc:sldMasterMk cId="430657063" sldId="2147483660"/>
            <pc:sldLayoutMk cId="3755541045" sldId="2147483694"/>
          </pc:sldLayoutMkLst>
          <pc:spChg chg="mod">
            <ac:chgData name="Porvari Minna" userId="4963f246-524f-47c5-8ddd-72279ca0029b" providerId="ADAL" clId="{DAF1A85B-C239-44B5-A11D-AE8806BBA9DD}" dt="2024-01-16T14:47:36.903" v="5747" actId="14826"/>
            <ac:spMkLst>
              <pc:docMk/>
              <pc:sldMasterMk cId="430657063" sldId="2147483660"/>
              <pc:sldLayoutMk cId="3755541045" sldId="2147483694"/>
              <ac:spMk id="89" creationId="{0F2C1EEC-5999-06D3-B0AF-1C937227D7CC}"/>
            </ac:spMkLst>
          </pc:spChg>
          <pc:grpChg chg="mod">
            <ac:chgData name="Porvari Minna" userId="4963f246-524f-47c5-8ddd-72279ca0029b" providerId="ADAL" clId="{DAF1A85B-C239-44B5-A11D-AE8806BBA9DD}" dt="2024-01-16T14:47:36.903" v="5747" actId="14826"/>
            <ac:grpSpMkLst>
              <pc:docMk/>
              <pc:sldMasterMk cId="430657063" sldId="2147483660"/>
              <pc:sldLayoutMk cId="3755541045" sldId="2147483694"/>
              <ac:grpSpMk id="88" creationId="{5966AC04-ABF7-3D79-A025-406AD47D7C7A}"/>
            </ac:grpSpMkLst>
          </pc:grpChg>
          <pc:picChg chg="mod">
            <ac:chgData name="Porvari Minna" userId="4963f246-524f-47c5-8ddd-72279ca0029b" providerId="ADAL" clId="{DAF1A85B-C239-44B5-A11D-AE8806BBA9DD}" dt="2024-01-16T14:47:36.903" v="5747" actId="14826"/>
            <ac:picMkLst>
              <pc:docMk/>
              <pc:sldMasterMk cId="430657063" sldId="2147483660"/>
              <pc:sldLayoutMk cId="3755541045" sldId="2147483694"/>
              <ac:picMk id="90" creationId="{68886DE2-822F-37B7-BC90-F8DFB6EFB061}"/>
            </ac:picMkLst>
          </pc:picChg>
        </pc:sldLayoutChg>
        <pc:sldLayoutChg chg="modSp">
          <pc:chgData name="Porvari Minna" userId="4963f246-524f-47c5-8ddd-72279ca0029b" providerId="ADAL" clId="{DAF1A85B-C239-44B5-A11D-AE8806BBA9DD}" dt="2024-01-16T14:47:52.184" v="5749" actId="14826"/>
          <pc:sldLayoutMkLst>
            <pc:docMk/>
            <pc:sldMasterMk cId="430657063" sldId="2147483660"/>
            <pc:sldLayoutMk cId="3819293862" sldId="2147483736"/>
          </pc:sldLayoutMkLst>
          <pc:spChg chg="mod">
            <ac:chgData name="Porvari Minna" userId="4963f246-524f-47c5-8ddd-72279ca0029b" providerId="ADAL" clId="{DAF1A85B-C239-44B5-A11D-AE8806BBA9DD}" dt="2024-01-16T14:47:52.184" v="5749" actId="14826"/>
            <ac:spMkLst>
              <pc:docMk/>
              <pc:sldMasterMk cId="430657063" sldId="2147483660"/>
              <pc:sldLayoutMk cId="3819293862" sldId="2147483736"/>
              <ac:spMk id="13" creationId="{A3FCE430-8697-AD45-9630-7F3B0A0F05BB}"/>
            </ac:spMkLst>
          </pc:spChg>
          <pc:grpChg chg="mod">
            <ac:chgData name="Porvari Minna" userId="4963f246-524f-47c5-8ddd-72279ca0029b" providerId="ADAL" clId="{DAF1A85B-C239-44B5-A11D-AE8806BBA9DD}" dt="2024-01-16T14:47:52.184" v="5749" actId="14826"/>
            <ac:grpSpMkLst>
              <pc:docMk/>
              <pc:sldMasterMk cId="430657063" sldId="2147483660"/>
              <pc:sldLayoutMk cId="3819293862" sldId="2147483736"/>
              <ac:grpSpMk id="12" creationId="{05398525-D007-B046-86E8-5EF3BD68C53F}"/>
            </ac:grpSpMkLst>
          </pc:grpChg>
          <pc:picChg chg="mod">
            <ac:chgData name="Porvari Minna" userId="4963f246-524f-47c5-8ddd-72279ca0029b" providerId="ADAL" clId="{DAF1A85B-C239-44B5-A11D-AE8806BBA9DD}" dt="2024-01-16T14:47:52.184" v="5749" actId="14826"/>
            <ac:picMkLst>
              <pc:docMk/>
              <pc:sldMasterMk cId="430657063" sldId="2147483660"/>
              <pc:sldLayoutMk cId="3819293862" sldId="2147483736"/>
              <ac:picMk id="14" creationId="{D62B06D4-BE0E-3F41-801B-DF6CD0A7F7BB}"/>
            </ac:picMkLst>
          </pc:picChg>
        </pc:sldLayoutChg>
        <pc:sldLayoutChg chg="modSp">
          <pc:chgData name="Porvari Minna" userId="4963f246-524f-47c5-8ddd-72279ca0029b" providerId="ADAL" clId="{DAF1A85B-C239-44B5-A11D-AE8806BBA9DD}" dt="2024-01-16T14:47:44.205" v="5748" actId="14826"/>
          <pc:sldLayoutMkLst>
            <pc:docMk/>
            <pc:sldMasterMk cId="430657063" sldId="2147483660"/>
            <pc:sldLayoutMk cId="2813297319" sldId="2147483737"/>
          </pc:sldLayoutMkLst>
          <pc:spChg chg="mod">
            <ac:chgData name="Porvari Minna" userId="4963f246-524f-47c5-8ddd-72279ca0029b" providerId="ADAL" clId="{DAF1A85B-C239-44B5-A11D-AE8806BBA9DD}" dt="2024-01-16T14:47:44.205" v="5748" actId="14826"/>
            <ac:spMkLst>
              <pc:docMk/>
              <pc:sldMasterMk cId="430657063" sldId="2147483660"/>
              <pc:sldLayoutMk cId="2813297319" sldId="2147483737"/>
              <ac:spMk id="89" creationId="{0F2C1EEC-5999-06D3-B0AF-1C937227D7CC}"/>
            </ac:spMkLst>
          </pc:spChg>
          <pc:grpChg chg="mod">
            <ac:chgData name="Porvari Minna" userId="4963f246-524f-47c5-8ddd-72279ca0029b" providerId="ADAL" clId="{DAF1A85B-C239-44B5-A11D-AE8806BBA9DD}" dt="2024-01-16T14:47:44.205" v="5748" actId="14826"/>
            <ac:grpSpMkLst>
              <pc:docMk/>
              <pc:sldMasterMk cId="430657063" sldId="2147483660"/>
              <pc:sldLayoutMk cId="2813297319" sldId="2147483737"/>
              <ac:grpSpMk id="88" creationId="{5966AC04-ABF7-3D79-A025-406AD47D7C7A}"/>
            </ac:grpSpMkLst>
          </pc:grpChg>
          <pc:picChg chg="mod">
            <ac:chgData name="Porvari Minna" userId="4963f246-524f-47c5-8ddd-72279ca0029b" providerId="ADAL" clId="{DAF1A85B-C239-44B5-A11D-AE8806BBA9DD}" dt="2024-01-16T14:47:44.205" v="5748" actId="14826"/>
            <ac:picMkLst>
              <pc:docMk/>
              <pc:sldMasterMk cId="430657063" sldId="2147483660"/>
              <pc:sldLayoutMk cId="2813297319" sldId="2147483737"/>
              <ac:picMk id="90" creationId="{68886DE2-822F-37B7-BC90-F8DFB6EFB061}"/>
            </ac:picMkLst>
          </pc:picChg>
        </pc:sldLayoutChg>
        <pc:sldLayoutChg chg="modSp mod">
          <pc:chgData name="Porvari Minna" userId="4963f246-524f-47c5-8ddd-72279ca0029b" providerId="ADAL" clId="{DAF1A85B-C239-44B5-A11D-AE8806BBA9DD}" dt="2024-01-16T14:48:27.651" v="5753"/>
          <pc:sldLayoutMkLst>
            <pc:docMk/>
            <pc:sldMasterMk cId="430657063" sldId="2147483660"/>
            <pc:sldLayoutMk cId="2881306093" sldId="2147483745"/>
          </pc:sldLayoutMkLst>
          <pc:spChg chg="mod">
            <ac:chgData name="Porvari Minna" userId="4963f246-524f-47c5-8ddd-72279ca0029b" providerId="ADAL" clId="{DAF1A85B-C239-44B5-A11D-AE8806BBA9DD}" dt="2024-01-16T14:48:05.510" v="5751" actId="14826"/>
            <ac:spMkLst>
              <pc:docMk/>
              <pc:sldMasterMk cId="430657063" sldId="2147483660"/>
              <pc:sldLayoutMk cId="2881306093" sldId="2147483745"/>
              <ac:spMk id="33" creationId="{65C3F60E-1A9C-7548-9AF3-F3DC2492698F}"/>
            </ac:spMkLst>
          </pc:spChg>
          <pc:spChg chg="mod">
            <ac:chgData name="Porvari Minna" userId="4963f246-524f-47c5-8ddd-72279ca0029b" providerId="ADAL" clId="{DAF1A85B-C239-44B5-A11D-AE8806BBA9DD}" dt="2024-01-16T14:48:27.651" v="5753"/>
            <ac:spMkLst>
              <pc:docMk/>
              <pc:sldMasterMk cId="430657063" sldId="2147483660"/>
              <pc:sldLayoutMk cId="2881306093" sldId="2147483745"/>
              <ac:spMk id="286" creationId="{DB242B25-6F94-3545-A2C1-E1A9B68738D1}"/>
            </ac:spMkLst>
          </pc:spChg>
          <pc:grpChg chg="mod">
            <ac:chgData name="Porvari Minna" userId="4963f246-524f-47c5-8ddd-72279ca0029b" providerId="ADAL" clId="{DAF1A85B-C239-44B5-A11D-AE8806BBA9DD}" dt="2024-01-16T14:48:05.510" v="5751" actId="14826"/>
            <ac:grpSpMkLst>
              <pc:docMk/>
              <pc:sldMasterMk cId="430657063" sldId="2147483660"/>
              <pc:sldLayoutMk cId="2881306093" sldId="2147483745"/>
              <ac:grpSpMk id="32" creationId="{51C2F8C0-A5CA-C542-B154-C949A59DEFE7}"/>
            </ac:grpSpMkLst>
          </pc:grpChg>
          <pc:picChg chg="mod">
            <ac:chgData name="Porvari Minna" userId="4963f246-524f-47c5-8ddd-72279ca0029b" providerId="ADAL" clId="{DAF1A85B-C239-44B5-A11D-AE8806BBA9DD}" dt="2024-01-16T14:48:05.510" v="5751" actId="14826"/>
            <ac:picMkLst>
              <pc:docMk/>
              <pc:sldMasterMk cId="430657063" sldId="2147483660"/>
              <pc:sldLayoutMk cId="2881306093" sldId="2147483745"/>
              <ac:picMk id="34" creationId="{50E12723-56AA-9A42-BFE6-5A8D843584E6}"/>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1/16/2024</a:t>
            </a:fld>
            <a:endParaRPr lang="en-US"/>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479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21358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693726"/>
            <a:ext cx="12192000" cy="3193489"/>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err="1"/>
              <a:t>DigiWorkWell</a:t>
            </a:r>
            <a:endParaRPr lang="en-US"/>
          </a:p>
        </p:txBody>
      </p:sp>
      <p:sp>
        <p:nvSpPr>
          <p:cNvPr id="87" name="Text Placeholder 32">
            <a:extLst>
              <a:ext uri="{FF2B5EF4-FFF2-40B4-BE49-F238E27FC236}">
                <a16:creationId xmlns:a16="http://schemas.microsoft.com/office/drawing/2014/main" id="{AAC208EE-B489-916C-108F-2537D258C8D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guide to </a:t>
            </a:r>
          </a:p>
        </p:txBody>
      </p:sp>
      <p:grpSp>
        <p:nvGrpSpPr>
          <p:cNvPr id="88" name="Group 87">
            <a:extLst>
              <a:ext uri="{FF2B5EF4-FFF2-40B4-BE49-F238E27FC236}">
                <a16:creationId xmlns:a16="http://schemas.microsoft.com/office/drawing/2014/main" id="{5966AC04-ABF7-3D79-A025-406AD47D7C7A}"/>
              </a:ext>
            </a:extLst>
          </p:cNvPr>
          <p:cNvGrpSpPr/>
          <p:nvPr userDrawn="1"/>
        </p:nvGrpSpPr>
        <p:grpSpPr>
          <a:xfrm>
            <a:off x="162193" y="6091871"/>
            <a:ext cx="2471731" cy="613729"/>
            <a:chOff x="0" y="0"/>
            <a:chExt cx="2301694" cy="571500"/>
          </a:xfrm>
        </p:grpSpPr>
        <p:sp>
          <p:nvSpPr>
            <p:cNvPr id="89" name="Rectangle 88">
              <a:extLst>
                <a:ext uri="{FF2B5EF4-FFF2-40B4-BE49-F238E27FC236}">
                  <a16:creationId xmlns:a16="http://schemas.microsoft.com/office/drawing/2014/main" id="{0F2C1EEC-5999-06D3-B0AF-1C937227D7CC}"/>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0" name="Picture 89">
              <a:extLst>
                <a:ext uri="{FF2B5EF4-FFF2-40B4-BE49-F238E27FC236}">
                  <a16:creationId xmlns:a16="http://schemas.microsoft.com/office/drawing/2014/main" id="{68886DE2-822F-37B7-BC90-F8DFB6EFB061}"/>
                </a:ext>
              </a:extLst>
            </p:cNvPr>
            <p:cNvPicPr>
              <a:picLocks noChangeAspect="1"/>
            </p:cNvPicPr>
            <p:nvPr/>
          </p:nvPicPr>
          <p:blipFill>
            <a:blip r:embed="rId2"/>
            <a:srcRect t="1674" b="1674"/>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3" name="Freeform 272">
            <a:extLst>
              <a:ext uri="{FF2B5EF4-FFF2-40B4-BE49-F238E27FC236}">
                <a16:creationId xmlns:a16="http://schemas.microsoft.com/office/drawing/2014/main" id="{2B28F943-9786-4327-6248-0421E0EAB530}"/>
              </a:ext>
            </a:extLst>
          </p:cNvPr>
          <p:cNvSpPr>
            <a:spLocks noGrp="1"/>
          </p:cNvSpPr>
          <p:nvPr>
            <p:ph type="pic" sz="quarter" idx="44" hasCustomPrompt="1"/>
          </p:nvPr>
        </p:nvSpPr>
        <p:spPr>
          <a:xfrm>
            <a:off x="5835282" y="435952"/>
            <a:ext cx="5982506" cy="4551482"/>
          </a:xfrm>
          <a:custGeom>
            <a:avLst/>
            <a:gdLst>
              <a:gd name="connsiteX0" fmla="*/ 0 w 5982506"/>
              <a:gd name="connsiteY0" fmla="*/ 0 h 4551482"/>
              <a:gd name="connsiteX1" fmla="*/ 5982506 w 5982506"/>
              <a:gd name="connsiteY1" fmla="*/ 0 h 4551482"/>
              <a:gd name="connsiteX2" fmla="*/ 5982506 w 5982506"/>
              <a:gd name="connsiteY2" fmla="*/ 4551482 h 4551482"/>
              <a:gd name="connsiteX3" fmla="*/ 0 w 5982506"/>
              <a:gd name="connsiteY3" fmla="*/ 4551482 h 4551482"/>
              <a:gd name="connsiteX4" fmla="*/ 0 w 5982506"/>
              <a:gd name="connsiteY4" fmla="*/ 4242146 h 4551482"/>
              <a:gd name="connsiteX5" fmla="*/ 147355 w 5982506"/>
              <a:gd name="connsiteY5" fmla="*/ 4242146 h 4551482"/>
              <a:gd name="connsiteX6" fmla="*/ 147355 w 5982506"/>
              <a:gd name="connsiteY6" fmla="*/ 2802145 h 4551482"/>
              <a:gd name="connsiteX7" fmla="*/ 0 w 5982506"/>
              <a:gd name="connsiteY7" fmla="*/ 2802145 h 45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506" h="4551482">
                <a:moveTo>
                  <a:pt x="0" y="0"/>
                </a:moveTo>
                <a:lnTo>
                  <a:pt x="5982506" y="0"/>
                </a:lnTo>
                <a:lnTo>
                  <a:pt x="5982506" y="4551482"/>
                </a:lnTo>
                <a:lnTo>
                  <a:pt x="0" y="4551482"/>
                </a:lnTo>
                <a:lnTo>
                  <a:pt x="0" y="4242146"/>
                </a:lnTo>
                <a:lnTo>
                  <a:pt x="147355" y="4242146"/>
                </a:lnTo>
                <a:lnTo>
                  <a:pt x="147355" y="2802145"/>
                </a:lnTo>
                <a:lnTo>
                  <a:pt x="0" y="280214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a:t>g</a:t>
            </a:r>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495540" y="72256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err="1"/>
              <a:t>www.website.eu</a:t>
            </a:r>
            <a:endParaRPr lang="en-GB"/>
          </a:p>
        </p:txBody>
      </p:sp>
      <p:sp>
        <p:nvSpPr>
          <p:cNvPr id="274" name="Freeform 273">
            <a:extLst>
              <a:ext uri="{FF2B5EF4-FFF2-40B4-BE49-F238E27FC236}">
                <a16:creationId xmlns:a16="http://schemas.microsoft.com/office/drawing/2014/main" id="{B0E0F667-C112-09AB-4F5B-95A4E5DA4A9D}"/>
              </a:ext>
            </a:extLst>
          </p:cNvPr>
          <p:cNvSpPr/>
          <p:nvPr userDrawn="1"/>
        </p:nvSpPr>
        <p:spPr>
          <a:xfrm rot="16200000">
            <a:off x="5082637" y="377809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Freeform 16">
            <a:extLst>
              <a:ext uri="{FF2B5EF4-FFF2-40B4-BE49-F238E27FC236}">
                <a16:creationId xmlns:a16="http://schemas.microsoft.com/office/drawing/2014/main" id="{D41FCB36-4109-4746-B7A1-33DECF5EDE94}"/>
              </a:ext>
            </a:extLst>
          </p:cNvPr>
          <p:cNvSpPr/>
          <p:nvPr userDrawn="1"/>
        </p:nvSpPr>
        <p:spPr>
          <a:xfrm rot="16200000">
            <a:off x="119272" y="4780024"/>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190029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a:prstGeom prst="rect">
            <a:avLst/>
          </a:prstGeom>
        </p:spPr>
        <p:txBody>
          <a:bodyPr>
            <a:noAutofit/>
          </a:bodyPr>
          <a:lstStyle>
            <a:lvl1pPr marL="0" indent="0" algn="ctr">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a:prstGeom prst="rect">
            <a:avLst/>
          </a:prstGeom>
        </p:spPr>
        <p:txBody>
          <a:bodyPr numCol="1" spcCol="288000" anchor="t">
            <a:noAutofit/>
          </a:bodyPr>
          <a:lstStyle>
            <a:lvl1pPr marL="0" indent="0" algn="ctr">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2" name="Picture Placeholder 18">
            <a:extLst>
              <a:ext uri="{FF2B5EF4-FFF2-40B4-BE49-F238E27FC236}">
                <a16:creationId xmlns:a16="http://schemas.microsoft.com/office/drawing/2014/main" id="{8B9D3D8F-588C-89A8-21E1-7A9F89B3B4FD}"/>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Tree>
    <p:extLst>
      <p:ext uri="{BB962C8B-B14F-4D97-AF65-F5344CB8AC3E}">
        <p14:creationId xmlns:p14="http://schemas.microsoft.com/office/powerpoint/2010/main" val="3371789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a:prstGeom prst="rect">
            <a:avLst/>
          </a:prstGeo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Tree>
    <p:extLst>
      <p:ext uri="{BB962C8B-B14F-4D97-AF65-F5344CB8AC3E}">
        <p14:creationId xmlns:p14="http://schemas.microsoft.com/office/powerpoint/2010/main" val="272868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5"/>
            <a:ext cx="4403214" cy="1346830"/>
          </a:xfrm>
          <a:prstGeom prst="rect">
            <a:avLst/>
          </a:prstGeom>
        </p:spPr>
        <p:txBody>
          <a:bodyPr>
            <a:noAutofit/>
          </a:bodyPr>
          <a:lstStyle>
            <a:lvl1pPr marL="0" indent="0" algn="l">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9" name="Freeform 28">
            <a:extLst>
              <a:ext uri="{FF2B5EF4-FFF2-40B4-BE49-F238E27FC236}">
                <a16:creationId xmlns:a16="http://schemas.microsoft.com/office/drawing/2014/main" id="{1615E72D-72E5-EB45-9D8E-D3EB772571BA}"/>
              </a:ext>
            </a:extLst>
          </p:cNvPr>
          <p:cNvSpPr/>
          <p:nvPr userDrawn="1"/>
        </p:nvSpPr>
        <p:spPr>
          <a:xfrm rot="16200000">
            <a:off x="10754910" y="132578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4086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Tree>
    <p:extLst>
      <p:ext uri="{BB962C8B-B14F-4D97-AF65-F5344CB8AC3E}">
        <p14:creationId xmlns:p14="http://schemas.microsoft.com/office/powerpoint/2010/main" val="197831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708030"/>
            <a:ext cx="12192000" cy="317918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Follow our Journey</a:t>
            </a:r>
            <a:endParaRPr lang="en-US"/>
          </a:p>
        </p:txBody>
      </p:sp>
      <p:grpSp>
        <p:nvGrpSpPr>
          <p:cNvPr id="88" name="Group 87">
            <a:extLst>
              <a:ext uri="{FF2B5EF4-FFF2-40B4-BE49-F238E27FC236}">
                <a16:creationId xmlns:a16="http://schemas.microsoft.com/office/drawing/2014/main" id="{5966AC04-ABF7-3D79-A025-406AD47D7C7A}"/>
              </a:ext>
            </a:extLst>
          </p:cNvPr>
          <p:cNvGrpSpPr/>
          <p:nvPr userDrawn="1"/>
        </p:nvGrpSpPr>
        <p:grpSpPr>
          <a:xfrm>
            <a:off x="162193" y="6091871"/>
            <a:ext cx="2471731" cy="613729"/>
            <a:chOff x="0" y="0"/>
            <a:chExt cx="2301694" cy="571500"/>
          </a:xfrm>
        </p:grpSpPr>
        <p:sp>
          <p:nvSpPr>
            <p:cNvPr id="89" name="Rectangle 88">
              <a:extLst>
                <a:ext uri="{FF2B5EF4-FFF2-40B4-BE49-F238E27FC236}">
                  <a16:creationId xmlns:a16="http://schemas.microsoft.com/office/drawing/2014/main" id="{0F2C1EEC-5999-06D3-B0AF-1C937227D7CC}"/>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0" name="Picture 89">
              <a:extLst>
                <a:ext uri="{FF2B5EF4-FFF2-40B4-BE49-F238E27FC236}">
                  <a16:creationId xmlns:a16="http://schemas.microsoft.com/office/drawing/2014/main" id="{68886DE2-822F-37B7-BC90-F8DFB6EFB061}"/>
                </a:ext>
              </a:extLst>
            </p:cNvPr>
            <p:cNvPicPr>
              <a:picLocks noChangeAspect="1"/>
            </p:cNvPicPr>
            <p:nvPr/>
          </p:nvPicPr>
          <p:blipFill>
            <a:blip r:embed="rId2"/>
            <a:srcRect t="1674" b="1674"/>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7371125" y="67944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err="1"/>
              <a:t>www.website.eu</a:t>
            </a:r>
            <a:endParaRPr lang="en-GB"/>
          </a:p>
        </p:txBody>
      </p:sp>
      <p:sp>
        <p:nvSpPr>
          <p:cNvPr id="274" name="Freeform 273">
            <a:extLst>
              <a:ext uri="{FF2B5EF4-FFF2-40B4-BE49-F238E27FC236}">
                <a16:creationId xmlns:a16="http://schemas.microsoft.com/office/drawing/2014/main" id="{B0E0F667-C112-09AB-4F5B-95A4E5DA4A9D}"/>
              </a:ext>
            </a:extLst>
          </p:cNvPr>
          <p:cNvSpPr/>
          <p:nvPr userDrawn="1"/>
        </p:nvSpPr>
        <p:spPr>
          <a:xfrm>
            <a:off x="584503" y="2494870"/>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spTree>
    <p:extLst>
      <p:ext uri="{BB962C8B-B14F-4D97-AF65-F5344CB8AC3E}">
        <p14:creationId xmlns:p14="http://schemas.microsoft.com/office/powerpoint/2010/main" val="28132973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21078" y="2219942"/>
            <a:ext cx="12214365" cy="313812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53" name="Freeform 52">
            <a:extLst>
              <a:ext uri="{FF2B5EF4-FFF2-40B4-BE49-F238E27FC236}">
                <a16:creationId xmlns:a16="http://schemas.microsoft.com/office/drawing/2014/main" id="{FA3EDB46-CD35-B86E-152C-5F64E01608A9}"/>
              </a:ext>
            </a:extLst>
          </p:cNvPr>
          <p:cNvSpPr>
            <a:spLocks noGrp="1"/>
          </p:cNvSpPr>
          <p:nvPr>
            <p:ph type="pic" sz="quarter" idx="22"/>
          </p:nvPr>
        </p:nvSpPr>
        <p:spPr>
          <a:xfrm>
            <a:off x="6290665" y="0"/>
            <a:ext cx="4961115" cy="6879449"/>
          </a:xfrm>
          <a:custGeom>
            <a:avLst/>
            <a:gdLst>
              <a:gd name="connsiteX0" fmla="*/ 0 w 4961115"/>
              <a:gd name="connsiteY0" fmla="*/ 0 h 6879449"/>
              <a:gd name="connsiteX1" fmla="*/ 4961115 w 4961115"/>
              <a:gd name="connsiteY1" fmla="*/ 0 h 6879449"/>
              <a:gd name="connsiteX2" fmla="*/ 4961115 w 4961115"/>
              <a:gd name="connsiteY2" fmla="*/ 2607767 h 6879449"/>
              <a:gd name="connsiteX3" fmla="*/ 4781114 w 4961115"/>
              <a:gd name="connsiteY3" fmla="*/ 2607767 h 6879449"/>
              <a:gd name="connsiteX4" fmla="*/ 4781114 w 4961115"/>
              <a:gd name="connsiteY4" fmla="*/ 4047768 h 6879449"/>
              <a:gd name="connsiteX5" fmla="*/ 4961115 w 4961115"/>
              <a:gd name="connsiteY5" fmla="*/ 4047768 h 6879449"/>
              <a:gd name="connsiteX6" fmla="*/ 4961115 w 4961115"/>
              <a:gd name="connsiteY6" fmla="*/ 6879449 h 6879449"/>
              <a:gd name="connsiteX7" fmla="*/ 0 w 4961115"/>
              <a:gd name="connsiteY7" fmla="*/ 6879449 h 68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1115" h="6879449">
                <a:moveTo>
                  <a:pt x="0" y="0"/>
                </a:moveTo>
                <a:lnTo>
                  <a:pt x="4961115" y="0"/>
                </a:lnTo>
                <a:lnTo>
                  <a:pt x="4961115" y="2607767"/>
                </a:lnTo>
                <a:lnTo>
                  <a:pt x="4781114" y="2607767"/>
                </a:lnTo>
                <a:lnTo>
                  <a:pt x="4781114" y="4047768"/>
                </a:lnTo>
                <a:lnTo>
                  <a:pt x="4961115" y="4047768"/>
                </a:lnTo>
                <a:lnTo>
                  <a:pt x="4961115" y="6879449"/>
                </a:lnTo>
                <a:lnTo>
                  <a:pt x="0" y="6879449"/>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Freeform 32">
            <a:extLst>
              <a:ext uri="{FF2B5EF4-FFF2-40B4-BE49-F238E27FC236}">
                <a16:creationId xmlns:a16="http://schemas.microsoft.com/office/drawing/2014/main" id="{527A8425-B90A-4347-AF48-00C1D5CC2D28}"/>
              </a:ext>
            </a:extLst>
          </p:cNvPr>
          <p:cNvSpPr/>
          <p:nvPr/>
        </p:nvSpPr>
        <p:spPr>
          <a:xfrm>
            <a:off x="5273389" y="2987628"/>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09601" y="2897367"/>
            <a:ext cx="4470975"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GUIDE TO DIGI WORK WELL</a:t>
            </a:r>
            <a:endParaRPr lang="en-US"/>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09601" y="4335508"/>
            <a:ext cx="4979410" cy="855894"/>
          </a:xfrm>
          <a:prstGeom prst="rect">
            <a:avLst/>
          </a:prstGeo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Digital Wellbeing in the Workplace</a:t>
            </a:r>
          </a:p>
        </p:txBody>
      </p:sp>
      <p:grpSp>
        <p:nvGrpSpPr>
          <p:cNvPr id="12" name="Group 11">
            <a:extLst>
              <a:ext uri="{FF2B5EF4-FFF2-40B4-BE49-F238E27FC236}">
                <a16:creationId xmlns:a16="http://schemas.microsoft.com/office/drawing/2014/main" id="{05398525-D007-B046-86E8-5EF3BD68C53F}"/>
              </a:ext>
            </a:extLst>
          </p:cNvPr>
          <p:cNvGrpSpPr/>
          <p:nvPr userDrawn="1"/>
        </p:nvGrpSpPr>
        <p:grpSpPr>
          <a:xfrm>
            <a:off x="261308" y="5859937"/>
            <a:ext cx="2735993" cy="679345"/>
            <a:chOff x="0" y="0"/>
            <a:chExt cx="2301694" cy="571500"/>
          </a:xfrm>
        </p:grpSpPr>
        <p:sp>
          <p:nvSpPr>
            <p:cNvPr id="13" name="Rectangle 12">
              <a:extLst>
                <a:ext uri="{FF2B5EF4-FFF2-40B4-BE49-F238E27FC236}">
                  <a16:creationId xmlns:a16="http://schemas.microsoft.com/office/drawing/2014/main" id="{A3FCE430-8697-AD45-9630-7F3B0A0F05B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a:extLst>
                <a:ext uri="{FF2B5EF4-FFF2-40B4-BE49-F238E27FC236}">
                  <a16:creationId xmlns:a16="http://schemas.microsoft.com/office/drawing/2014/main" id="{D62B06D4-BE0E-3F41-801B-DF6CD0A7F7BB}"/>
                </a:ext>
              </a:extLst>
            </p:cNvPr>
            <p:cNvPicPr>
              <a:picLocks noChangeAspect="1"/>
            </p:cNvPicPr>
            <p:nvPr/>
          </p:nvPicPr>
          <p:blipFill>
            <a:blip r:embed="rId2"/>
            <a:srcRect t="1674" b="1674"/>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grpSp>
        <p:nvGrpSpPr>
          <p:cNvPr id="2" name="Graphic 4">
            <a:extLst>
              <a:ext uri="{FF2B5EF4-FFF2-40B4-BE49-F238E27FC236}">
                <a16:creationId xmlns:a16="http://schemas.microsoft.com/office/drawing/2014/main" id="{E6AB0A72-5A92-2173-95FE-74E95066A915}"/>
              </a:ext>
            </a:extLst>
          </p:cNvPr>
          <p:cNvGrpSpPr/>
          <p:nvPr userDrawn="1"/>
        </p:nvGrpSpPr>
        <p:grpSpPr>
          <a:xfrm>
            <a:off x="495541" y="722566"/>
            <a:ext cx="3787702" cy="1220092"/>
            <a:chOff x="4174748" y="2524509"/>
            <a:chExt cx="3708092" cy="1194448"/>
          </a:xfrm>
        </p:grpSpPr>
        <p:sp>
          <p:nvSpPr>
            <p:cNvPr id="3" name="Freeform 2">
              <a:extLst>
                <a:ext uri="{FF2B5EF4-FFF2-40B4-BE49-F238E27FC236}">
                  <a16:creationId xmlns:a16="http://schemas.microsoft.com/office/drawing/2014/main" id="{D3B57011-194A-DFEB-F2D8-37279B852D60}"/>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6FB0FE6-5248-7B80-EEF7-899D7E773AC7}"/>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87A14D37-66AA-31C9-9DC4-52B28ECEC5C5}"/>
                </a:ext>
              </a:extLst>
            </p:cNvPr>
            <p:cNvGrpSpPr/>
            <p:nvPr/>
          </p:nvGrpSpPr>
          <p:grpSpPr>
            <a:xfrm>
              <a:off x="4488640" y="3571739"/>
              <a:ext cx="3394201" cy="147218"/>
              <a:chOff x="4488640" y="3571739"/>
              <a:chExt cx="3394201" cy="147218"/>
            </a:xfrm>
            <a:solidFill>
              <a:srgbClr val="7654A2"/>
            </a:solidFill>
          </p:grpSpPr>
          <p:sp>
            <p:nvSpPr>
              <p:cNvPr id="6" name="Freeform 5">
                <a:extLst>
                  <a:ext uri="{FF2B5EF4-FFF2-40B4-BE49-F238E27FC236}">
                    <a16:creationId xmlns:a16="http://schemas.microsoft.com/office/drawing/2014/main" id="{E24D690F-EBDD-B29C-4433-7014C75F49B5}"/>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D0C68EC-9E11-1A74-E8C5-877BF6B1CE42}"/>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E9D6473-26AD-E9B3-5272-626759433D4F}"/>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9378-9F87-F4A1-C326-211C02043223}"/>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832339-F510-7F73-F837-7B17DB4A6230}"/>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502CCAB-3EF2-B898-1387-632AD652968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C7825A-3424-A869-50EC-61BCF3634758}"/>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71C6765-6825-EFCB-06A9-B1031D1505BA}"/>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1B8FA5-D62A-A1FD-BCA9-0D84F1D2EF97}"/>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D460051-2BAF-1018-3467-F4F8DA253EC4}"/>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88F4658-96C9-DD3D-2BFF-1703A3ADF6D5}"/>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79984F6-3CF7-CBD9-060A-4E34D7EC8F7B}"/>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82A1BDB-10D7-0A36-9868-D527365484D4}"/>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F2E8745-FFAA-FB8D-FF17-FA5EE52CBE6C}"/>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AB42EBA-1BDE-30D7-1036-423BC51BCAA6}"/>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0285B1-0414-F41D-E441-25DBBE1F3C4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246B4D1-CC83-9A1B-0DA7-50FD31F9F5EA}"/>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BC91C9-0DF3-4B9E-A8ED-78BBD6290A6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B4BB39-CA74-A393-5A3F-8D2EC40DDAE7}"/>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1DA3A9-0506-E57F-6421-DF6A6B1936C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CF3CC6-87F7-81E7-DBE3-49C50238AD9F}"/>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8F1778F-E8F9-A929-32D0-F0131E4ED28A}"/>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D021-57E1-F295-3FE0-72C2465AF437}"/>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0BC198-4559-C7AF-D4DB-8AD4B6AB8DD0}"/>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5DECB3-BD72-4ADF-C8CA-ACB86B3114EA}"/>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336D54-AC71-BDCD-63D7-487BB8BE7815}"/>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66EDEF-4E72-D8BD-040F-A0555F09CBB1}"/>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653E2C-7AD6-0378-CB06-0F9AA1B517E5}"/>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4B83D-8A22-067F-9AE7-6E748F6510CB}"/>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BAABAF6-573C-1A34-92FB-AFD35D9E7C3D}"/>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58" name="Freeform 57">
            <a:extLst>
              <a:ext uri="{FF2B5EF4-FFF2-40B4-BE49-F238E27FC236}">
                <a16:creationId xmlns:a16="http://schemas.microsoft.com/office/drawing/2014/main" id="{6298F67B-E667-C4F2-DDED-BD740C92FACD}"/>
              </a:ext>
            </a:extLst>
          </p:cNvPr>
          <p:cNvSpPr/>
          <p:nvPr userDrawn="1"/>
        </p:nvSpPr>
        <p:spPr>
          <a:xfrm rot="16200000">
            <a:off x="10531780" y="314776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solidFill>
              <a:srgbClr val="B79974"/>
            </a:solidFill>
            <a:prstDash val="solid"/>
            <a:miter/>
          </a:ln>
        </p:spPr>
        <p:txBody>
          <a:bodyPr rtlCol="0" anchor="ctr"/>
          <a:lstStyle/>
          <a:p>
            <a:endParaRPr lang="en-US" sz="2069"/>
          </a:p>
        </p:txBody>
      </p:sp>
    </p:spTree>
    <p:extLst>
      <p:ext uri="{BB962C8B-B14F-4D97-AF65-F5344CB8AC3E}">
        <p14:creationId xmlns:p14="http://schemas.microsoft.com/office/powerpoint/2010/main" val="3819293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01</a:t>
            </a:r>
            <a:endParaRPr lang="en-US"/>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Introduction</a:t>
            </a:r>
            <a:endParaRPr lang="en-US"/>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02</a:t>
            </a:r>
            <a:endParaRPr lang="en-US"/>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a:t>About us</a:t>
            </a:r>
            <a:endParaRPr lang="en-US"/>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03</a:t>
            </a:r>
            <a:endParaRPr lang="en-US"/>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The Project</a:t>
            </a:r>
            <a:endParaRPr lang="en-US"/>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04</a:t>
            </a:r>
            <a:endParaRPr lang="en-US"/>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Gallery</a:t>
            </a:r>
            <a:endParaRPr lang="en-US"/>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05</a:t>
            </a:r>
            <a:endParaRPr lang="en-US"/>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Our Team</a:t>
            </a:r>
            <a:endParaRPr lang="en-US"/>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06</a:t>
            </a:r>
            <a:endParaRPr lang="en-US"/>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Question and Answers</a:t>
            </a:r>
            <a:endParaRPr lang="en-US"/>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07</a:t>
            </a:r>
            <a:endParaRPr lang="en-US"/>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Conclusion</a:t>
            </a:r>
            <a:endParaRPr lang="en-US"/>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fi-FI" sz="967" dirty="0">
                <a:solidFill>
                  <a:srgbClr val="000000"/>
                </a:solidFill>
                <a:latin typeface="Calibri" panose="020F0502020204030204" pitchFamily="34" charset="0"/>
                <a:ea typeface="Open Sans" panose="020B0606030504020204" pitchFamily="34" charset="0"/>
                <a:cs typeface="Calibri" panose="020F0502020204030204" pitchFamily="34" charset="0"/>
              </a:rPr>
              <a:t>Euroopan unionin rahoittama. Esitetyt näkemykset ja mielipiteet ovat ainoastaan tämän tekstin laatijoiden näkemyksiä eivätkä välttämättä vastaa Euroopan unionin tai Euroopan koulutuksen ja kulttuurin toimeenpanovirasto (EACEA) kantaa. Euroopan unioni ja EACEA eivät ole vastuussa niistä.</a:t>
            </a:r>
            <a:endPar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TABLE OF CONTENTS</a:t>
            </a:r>
            <a:endParaRPr lang="en-US"/>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243303" y="5675526"/>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a:blip r:embed="rId2"/>
            <a:srcRect t="1674" b="1674"/>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more topics">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1278062"/>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01</a:t>
            </a:r>
            <a:endParaRPr lang="en-US"/>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1278062"/>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Introduction</a:t>
            </a:r>
            <a:endParaRPr lang="en-US"/>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173965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02</a:t>
            </a:r>
            <a:endParaRPr lang="en-US"/>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1739651"/>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a:t>About us</a:t>
            </a:r>
            <a:endParaRPr lang="en-US"/>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165595"/>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03</a:t>
            </a:r>
            <a:endParaRPr lang="en-US"/>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165595"/>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The Project</a:t>
            </a:r>
            <a:endParaRPr lang="en-US"/>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257836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04</a:t>
            </a:r>
            <a:endParaRPr lang="en-US"/>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257836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Gallery</a:t>
            </a:r>
            <a:endParaRPr lang="en-US"/>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004723"/>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05</a:t>
            </a:r>
            <a:endParaRPr lang="en-US"/>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004723"/>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Our Team</a:t>
            </a:r>
            <a:endParaRPr lang="en-US"/>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3448664"/>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06</a:t>
            </a:r>
            <a:endParaRPr lang="en-US"/>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3448664"/>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Question and Answers</a:t>
            </a:r>
            <a:endParaRPr lang="en-US"/>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393293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07</a:t>
            </a:r>
            <a:endParaRPr lang="en-US"/>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393293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Conclusion</a:t>
            </a:r>
            <a:endParaRPr lang="en-US"/>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fi-FI" sz="967" dirty="0">
                <a:solidFill>
                  <a:srgbClr val="000000"/>
                </a:solidFill>
                <a:latin typeface="Calibri" panose="020F0502020204030204" pitchFamily="34" charset="0"/>
                <a:ea typeface="Open Sans" panose="020B0606030504020204" pitchFamily="34" charset="0"/>
                <a:cs typeface="Calibri" panose="020F0502020204030204" pitchFamily="34" charset="0"/>
              </a:rPr>
              <a:t>Euroopan unionin rahoittama. Esitetyt näkemykset ja mielipiteet ovat ainoastaan tämän tekstin laatijoiden näkemyksiä eivätkä välttämättä vastaa Euroopan unionin tai Euroopan koulutuksen ja kulttuurin toimeenpanovirasto (EACEA) kantaa. Euroopan unioni ja EACEA eivät ole vastuussa niistä.</a:t>
            </a:r>
            <a:endPar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423414"/>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TABLE OF CONTENTS</a:t>
            </a:r>
            <a:endParaRPr lang="en-US"/>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1595228"/>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243303" y="5675526"/>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a:blip r:embed="rId2"/>
            <a:srcRect t="1674" b="1674"/>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881306093"/>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 YOUR HEADING</a:t>
            </a:r>
            <a:endParaRPr lang="en-US"/>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221963"/>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 YOUR HEADING</a:t>
            </a:r>
            <a:endParaRPr lang="en-US"/>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303049" y="1378421"/>
            <a:ext cx="5574211" cy="4813657"/>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Tree>
    <p:extLst>
      <p:ext uri="{BB962C8B-B14F-4D97-AF65-F5344CB8AC3E}">
        <p14:creationId xmlns:p14="http://schemas.microsoft.com/office/powerpoint/2010/main" val="2852404409"/>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flipH="1">
            <a:off x="679992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98308" y="440624"/>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 YOUR HEADING</a:t>
            </a:r>
            <a:endParaRPr lang="en-US"/>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1073692" y="539200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46652" y="1724115"/>
            <a:ext cx="5558219" cy="4693261"/>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Tree>
    <p:extLst>
      <p:ext uri="{BB962C8B-B14F-4D97-AF65-F5344CB8AC3E}">
        <p14:creationId xmlns:p14="http://schemas.microsoft.com/office/powerpoint/2010/main" val="4028475996"/>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42147" y="3046269"/>
            <a:ext cx="12192000" cy="38117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sz="2069"/>
          </a:p>
        </p:txBody>
      </p:sp>
      <p:sp>
        <p:nvSpPr>
          <p:cNvPr id="3" name="Freeform 2">
            <a:extLst>
              <a:ext uri="{FF2B5EF4-FFF2-40B4-BE49-F238E27FC236}">
                <a16:creationId xmlns:a16="http://schemas.microsoft.com/office/drawing/2014/main" id="{19260DE6-26E0-F749-A3D0-10A46E29D4EB}"/>
              </a:ext>
            </a:extLst>
          </p:cNvPr>
          <p:cNvSpPr/>
          <p:nvPr/>
        </p:nvSpPr>
        <p:spPr>
          <a:xfrm>
            <a:off x="-14049" y="2880243"/>
            <a:ext cx="12192000" cy="298304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sz="2069"/>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prstGeom prst="rect">
            <a:avLst/>
          </a:prstGeom>
          <a:effectLst>
            <a:glow rad="127000">
              <a:srgbClr val="414141"/>
            </a:glow>
          </a:effectLst>
        </p:spPr>
        <p:txBody>
          <a:bodyPr>
            <a:noAutofit/>
          </a:bodyPr>
          <a:lstStyle>
            <a:lvl1pPr marL="0" indent="0" algn="r">
              <a:buNone/>
              <a:defRPr sz="11613" b="1">
                <a:solidFill>
                  <a:srgbClr val="B79974"/>
                </a:solidFill>
                <a:latin typeface="Calibri" panose="020F0502020204030204" pitchFamily="34" charset="0"/>
                <a:cs typeface="Calibri" panose="020F0502020204030204" pitchFamily="34" charset="0"/>
              </a:defRPr>
            </a:lvl1pPr>
          </a:lstStyle>
          <a:p>
            <a:pPr lvl="0"/>
            <a:r>
              <a:rPr lang="en-GB"/>
              <a:t>01</a:t>
            </a:r>
            <a:endParaRPr lang="en-US"/>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1845056" y="703007"/>
            <a:ext cx="4250944" cy="882717"/>
          </a:xfrm>
          <a:prstGeom prst="rect">
            <a:avLst/>
          </a:prstGeo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a:t>SECTION</a:t>
            </a:r>
            <a:endParaRPr lang="en-US"/>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703143" y="4110228"/>
            <a:ext cx="5616603" cy="972741"/>
          </a:xfrm>
          <a:prstGeom prst="rect">
            <a:avLst/>
          </a:prstGeom>
          <a:effectLst>
            <a:glow rad="127000">
              <a:srgbClr val="414141"/>
            </a:glow>
          </a:effectLst>
        </p:spPr>
        <p:txBody>
          <a:bodyPr>
            <a:noAutofit/>
          </a:bodyPr>
          <a:lstStyle>
            <a:lvl1pPr marL="0" indent="0" algn="r">
              <a:buNone/>
              <a:defRPr sz="3600" b="0">
                <a:solidFill>
                  <a:schemeClr val="bg1"/>
                </a:solidFill>
                <a:latin typeface="Calibri" panose="020F0502020204030204" pitchFamily="34" charset="0"/>
                <a:cs typeface="Calibri" panose="020F0502020204030204" pitchFamily="34" charset="0"/>
              </a:defRPr>
            </a:lvl1pPr>
          </a:lstStyle>
          <a:p>
            <a:pPr lvl="0"/>
            <a:r>
              <a:rPr lang="en-GB"/>
              <a:t>TITLE</a:t>
            </a:r>
            <a:endParaRPr lang="en-US"/>
          </a:p>
        </p:txBody>
      </p:sp>
      <p:sp>
        <p:nvSpPr>
          <p:cNvPr id="13" name="Picture Placeholder 12">
            <a:extLst>
              <a:ext uri="{FF2B5EF4-FFF2-40B4-BE49-F238E27FC236}">
                <a16:creationId xmlns:a16="http://schemas.microsoft.com/office/drawing/2014/main" id="{B9B52FC5-EF20-2E4F-B459-ED992D478EE1}"/>
              </a:ext>
            </a:extLst>
          </p:cNvPr>
          <p:cNvSpPr>
            <a:spLocks noGrp="1"/>
          </p:cNvSpPr>
          <p:nvPr>
            <p:ph type="pic" sz="quarter" idx="21"/>
          </p:nvPr>
        </p:nvSpPr>
        <p:spPr>
          <a:xfrm>
            <a:off x="6841657" y="0"/>
            <a:ext cx="5364392" cy="6325815"/>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4" name="Freeform 13">
            <a:extLst>
              <a:ext uri="{FF2B5EF4-FFF2-40B4-BE49-F238E27FC236}">
                <a16:creationId xmlns:a16="http://schemas.microsoft.com/office/drawing/2014/main" id="{93A0930E-474C-8143-9EC1-2A82555CFDB6}"/>
              </a:ext>
            </a:extLst>
          </p:cNvPr>
          <p:cNvSpPr/>
          <p:nvPr userDrawn="1"/>
        </p:nvSpPr>
        <p:spPr>
          <a:xfrm rot="16200000">
            <a:off x="6121657" y="4227663"/>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 name="Freeform 1">
            <a:extLst>
              <a:ext uri="{FF2B5EF4-FFF2-40B4-BE49-F238E27FC236}">
                <a16:creationId xmlns:a16="http://schemas.microsoft.com/office/drawing/2014/main" id="{088E16F8-7265-472A-43AC-6B8BF84B35BC}"/>
              </a:ext>
            </a:extLst>
          </p:cNvPr>
          <p:cNvSpPr/>
          <p:nvPr userDrawn="1"/>
        </p:nvSpPr>
        <p:spPr>
          <a:xfrm>
            <a:off x="-2095158" y="3265413"/>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1394"/>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09403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AE1FF-1F45-E24F-816F-7F9439E481F4}"/>
              </a:ext>
            </a:extLst>
          </p:cNvPr>
          <p:cNvSpPr/>
          <p:nvPr userDrawn="1"/>
        </p:nvSpPr>
        <p:spPr>
          <a:xfrm>
            <a:off x="8854784" y="6501415"/>
            <a:ext cx="3063787" cy="200055"/>
          </a:xfrm>
          <a:prstGeom prst="rect">
            <a:avLst/>
          </a:prstGeom>
        </p:spPr>
        <p:txBody>
          <a:bodyPr wrap="square">
            <a:spAutoFit/>
          </a:bodyPr>
          <a:lstStyle/>
          <a:p>
            <a:pPr lvl="0" algn="r"/>
            <a:r>
              <a:rPr lang="en-GB" sz="700" spc="300">
                <a:latin typeface="Calibri" panose="020F0502020204030204" pitchFamily="34" charset="0"/>
                <a:cs typeface="Calibri" panose="020F0502020204030204" pitchFamily="34" charset="0"/>
              </a:rPr>
              <a:t>Digital Wellbeing in the Workplace</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36" r:id="rId3"/>
    <p:sldLayoutId id="2147483683" r:id="rId4"/>
    <p:sldLayoutId id="2147483745" r:id="rId5"/>
    <p:sldLayoutId id="2147483697" r:id="rId6"/>
    <p:sldLayoutId id="2147483738" r:id="rId7"/>
    <p:sldLayoutId id="2147483739" r:id="rId8"/>
    <p:sldLayoutId id="2147483703" r:id="rId9"/>
    <p:sldLayoutId id="2147483700" r:id="rId10"/>
    <p:sldLayoutId id="2147483723" r:id="rId11"/>
    <p:sldLayoutId id="2147483698" r:id="rId12"/>
    <p:sldLayoutId id="2147483695" r:id="rId13"/>
    <p:sldLayoutId id="2147483702" r:id="rId14"/>
    <p:sldLayoutId id="2147483735" r:id="rId15"/>
    <p:sldLayoutId id="2147483734" r:id="rId16"/>
    <p:sldLayoutId id="2147483708" r:id="rId17"/>
    <p:sldLayoutId id="2147483744" r:id="rId18"/>
    <p:sldLayoutId id="2147483733" r:id="rId19"/>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A-Jv5yNeHGE"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hse.gov.uk/pubns/ck1.pdf" TargetMode="External"/><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inspirowaniruchem.pl/breathing-pattern-assessment-sheet.pdf" TargetMode="External"/><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cuckoo.fi/en" TargetMode="External"/><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s://youtu.be/1i4CXS5M-e0" TargetMode="External"/><Relationship Id="rId2" Type="http://schemas.openxmlformats.org/officeDocument/2006/relationships/hyperlink" Target="https://youtu.be/x3ggEl6pzUk" TargetMode="External"/><Relationship Id="rId1" Type="http://schemas.openxmlformats.org/officeDocument/2006/relationships/slideLayout" Target="../slideLayouts/slideLayout12.xml"/><Relationship Id="rId5" Type="http://schemas.openxmlformats.org/officeDocument/2006/relationships/image" Target="../media/image44.jpeg"/><Relationship Id="rId4" Type="http://schemas.openxmlformats.org/officeDocument/2006/relationships/hyperlink" Target="https://youtu.be/xw8g7lLnJxM"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https://iris.who.int/bitstream/handle/10665/336656/9789240015128-eng.pdf?sequence=1" TargetMode="External"/><Relationship Id="rId7" Type="http://schemas.openxmlformats.org/officeDocument/2006/relationships/hyperlink" Target="https://www.youtube.com/@ZHealthPerformance" TargetMode="External"/><Relationship Id="rId2" Type="http://schemas.openxmlformats.org/officeDocument/2006/relationships/hyperlink" Target="https://www.hse.gov.uk/" TargetMode="External"/><Relationship Id="rId1" Type="http://schemas.openxmlformats.org/officeDocument/2006/relationships/slideLayout" Target="../slideLayouts/slideLayout12.xml"/><Relationship Id="rId6" Type="http://schemas.openxmlformats.org/officeDocument/2006/relationships/hyperlink" Target="https://www.youtube.com/@ThePrehabGuys" TargetMode="External"/><Relationship Id="rId5" Type="http://schemas.openxmlformats.org/officeDocument/2006/relationships/hyperlink" Target="https://www.hubermanlab.com/" TargetMode="External"/><Relationship Id="rId4" Type="http://schemas.openxmlformats.org/officeDocument/2006/relationships/hyperlink" Target="https://www.youtube.com/@MayoClinic"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a:xfrm>
            <a:off x="575886" y="3922846"/>
            <a:ext cx="5154354" cy="1008397"/>
          </a:xfrm>
          <a:prstGeom prst="rect">
            <a:avLst/>
          </a:prstGeom>
        </p:spPr>
        <p:txBody>
          <a:bodyPr/>
          <a:lstStyle/>
          <a:p>
            <a:r>
              <a:rPr lang="en-IE" dirty="0"/>
              <a:t>DIGITAALINEN FYYSINEN TERVEYS</a:t>
            </a:r>
            <a:endParaRPr lang="en-IE" sz="4000"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a:p>
        </p:txBody>
      </p:sp>
      <p:sp>
        <p:nvSpPr>
          <p:cNvPr id="4" name="Text Placeholder 3">
            <a:extLst>
              <a:ext uri="{FF2B5EF4-FFF2-40B4-BE49-F238E27FC236}">
                <a16:creationId xmlns:a16="http://schemas.microsoft.com/office/drawing/2014/main" id="{EBC8E6E1-EEDA-FF4C-23E3-0A3F1729A52A}"/>
              </a:ext>
            </a:extLst>
          </p:cNvPr>
          <p:cNvSpPr>
            <a:spLocks noGrp="1"/>
          </p:cNvSpPr>
          <p:nvPr>
            <p:ph type="body" sz="quarter" idx="19"/>
          </p:nvPr>
        </p:nvSpPr>
        <p:spPr>
          <a:xfrm>
            <a:off x="618012" y="3232383"/>
            <a:ext cx="3182463" cy="533188"/>
          </a:xfrm>
        </p:spPr>
        <p:txBody>
          <a:bodyPr/>
          <a:lstStyle/>
          <a:p>
            <a:r>
              <a:rPr lang="en-US" dirty="0" err="1"/>
              <a:t>Moduuli</a:t>
            </a:r>
            <a:r>
              <a:rPr lang="en-US" dirty="0"/>
              <a:t> 3</a:t>
            </a:r>
          </a:p>
        </p:txBody>
      </p:sp>
      <p:pic>
        <p:nvPicPr>
          <p:cNvPr id="8" name="Picture Placeholder 7">
            <a:extLst>
              <a:ext uri="{FF2B5EF4-FFF2-40B4-BE49-F238E27FC236}">
                <a16:creationId xmlns:a16="http://schemas.microsoft.com/office/drawing/2014/main" id="{F02599B4-F2AA-974A-E37A-5151EBA7E860}"/>
              </a:ext>
            </a:extLst>
          </p:cNvPr>
          <p:cNvPicPr>
            <a:picLocks noGrp="1" noChangeAspect="1"/>
          </p:cNvPicPr>
          <p:nvPr>
            <p:ph type="pic" sz="quarter" idx="4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576528DC-283F-4400-01DD-56A32F29041B}"/>
              </a:ext>
            </a:extLst>
          </p:cNvPr>
          <p:cNvSpPr>
            <a:spLocks noGrp="1"/>
          </p:cNvSpPr>
          <p:nvPr>
            <p:ph type="body" sz="quarter" idx="20"/>
          </p:nvPr>
        </p:nvSpPr>
        <p:spPr/>
        <p:txBody>
          <a:bodyPr/>
          <a:lstStyle/>
          <a:p>
            <a:r>
              <a:rPr lang="en-US"/>
              <a:t>www.</a:t>
            </a:r>
            <a:r>
              <a:rPr lang="en-US" b="1"/>
              <a:t>digiworkwell</a:t>
            </a:r>
            <a:r>
              <a:rPr lang="en-US"/>
              <a:t>.eu</a:t>
            </a:r>
          </a:p>
        </p:txBody>
      </p:sp>
      <p:sp>
        <p:nvSpPr>
          <p:cNvPr id="15" name="Freeform 14">
            <a:extLst>
              <a:ext uri="{FF2B5EF4-FFF2-40B4-BE49-F238E27FC236}">
                <a16:creationId xmlns:a16="http://schemas.microsoft.com/office/drawing/2014/main" id="{CD642E89-40D2-1729-3B02-982B72D6D98E}"/>
              </a:ext>
            </a:extLst>
          </p:cNvPr>
          <p:cNvSpPr/>
          <p:nvPr/>
        </p:nvSpPr>
        <p:spPr>
          <a:xfrm>
            <a:off x="8826535" y="134149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a:p>
        </p:txBody>
      </p:sp>
      <p:pic>
        <p:nvPicPr>
          <p:cNvPr id="2" name="Obraz 3" descr="Downloads - Creative Commons">
            <a:extLst>
              <a:ext uri="{FF2B5EF4-FFF2-40B4-BE49-F238E27FC236}">
                <a16:creationId xmlns:a16="http://schemas.microsoft.com/office/drawing/2014/main" id="{549FC9B6-C641-70DA-8A1B-3F0252AB33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90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1156845" y="411212"/>
            <a:ext cx="7396605" cy="842867"/>
          </a:xfrm>
        </p:spPr>
        <p:txBody>
          <a:bodyPr lIns="91440" tIns="45720" rIns="91440" bIns="45720" anchor="ctr">
            <a:noAutofit/>
          </a:bodyPr>
          <a:lstStyle/>
          <a:p>
            <a:r>
              <a:rPr lang="en-US" sz="2800" dirty="0" err="1">
                <a:latin typeface="Calibri"/>
                <a:ea typeface="Calibri"/>
                <a:cs typeface="Calibri"/>
              </a:rPr>
              <a:t>Henkilökohtaisen</a:t>
            </a:r>
            <a:r>
              <a:rPr lang="en-US" sz="2800" dirty="0">
                <a:latin typeface="Calibri"/>
                <a:ea typeface="Calibri"/>
                <a:cs typeface="Calibri"/>
              </a:rPr>
              <a:t> </a:t>
            </a:r>
            <a:r>
              <a:rPr lang="en-US" sz="2800" dirty="0" err="1">
                <a:latin typeface="Calibri"/>
                <a:ea typeface="Calibri"/>
                <a:cs typeface="Calibri"/>
              </a:rPr>
              <a:t>elämäntavan</a:t>
            </a:r>
            <a:r>
              <a:rPr lang="en-US" sz="2800" dirty="0">
                <a:latin typeface="Calibri"/>
                <a:ea typeface="Calibri"/>
                <a:cs typeface="Calibri"/>
              </a:rPr>
              <a:t> </a:t>
            </a:r>
            <a:r>
              <a:rPr lang="en-US" sz="2800" dirty="0" err="1">
                <a:latin typeface="Calibri"/>
                <a:ea typeface="Calibri"/>
                <a:cs typeface="Calibri"/>
              </a:rPr>
              <a:t>arviointilomake</a:t>
            </a:r>
            <a:endParaRPr lang="en-US" sz="2800" dirty="0"/>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278165" y="1960838"/>
            <a:ext cx="6393960" cy="4697137"/>
          </a:xfrm>
        </p:spPr>
        <p:txBody>
          <a:bodyPr lIns="91440" tIns="45720" rIns="91440" bIns="45720" numCol="1" spcCol="288000" anchor="t">
            <a:noAutofit/>
          </a:bodyPr>
          <a:lstStyle/>
          <a:p>
            <a:r>
              <a:rPr lang="fi-FI" sz="2000" b="1" dirty="0">
                <a:solidFill>
                  <a:srgbClr val="00B050"/>
                </a:solidFill>
                <a:latin typeface="Calibri"/>
                <a:ea typeface="Calibri"/>
                <a:cs typeface="Calibri"/>
              </a:rPr>
              <a:t>0-1 x KYLLÄ: </a:t>
            </a:r>
            <a:r>
              <a:rPr lang="fi-FI" sz="2000" dirty="0">
                <a:solidFill>
                  <a:srgbClr val="00B050"/>
                </a:solidFill>
                <a:latin typeface="Calibri"/>
                <a:ea typeface="Calibri"/>
                <a:cs typeface="Calibri"/>
              </a:rPr>
              <a:t>Olet oikeilla jäljillä. Huolehdi terveellisten tapojesi säilyttämisestä.</a:t>
            </a:r>
          </a:p>
          <a:p>
            <a:r>
              <a:rPr lang="fi-FI" sz="2000" b="1" dirty="0">
                <a:solidFill>
                  <a:srgbClr val="F3B70C"/>
                </a:solidFill>
                <a:latin typeface="Calibri"/>
                <a:ea typeface="Calibri"/>
                <a:cs typeface="Calibri"/>
              </a:rPr>
              <a:t>2-3 x KYLLÄ: </a:t>
            </a:r>
            <a:r>
              <a:rPr lang="fi-FI" sz="2000" dirty="0">
                <a:solidFill>
                  <a:srgbClr val="F3B70C"/>
                </a:solidFill>
                <a:latin typeface="Calibri"/>
                <a:ea typeface="Calibri"/>
                <a:cs typeface="Calibri"/>
              </a:rPr>
              <a:t>Jotkut elämäntapojesi ongelmat kaipaavat parantamista. Pienet muutokset voivat parantaa terveyttäsi merkittävästi.</a:t>
            </a:r>
          </a:p>
          <a:p>
            <a:r>
              <a:rPr lang="fi-FI" sz="2000" b="1" dirty="0">
                <a:solidFill>
                  <a:srgbClr val="FF0000"/>
                </a:solidFill>
                <a:latin typeface="Calibri"/>
                <a:ea typeface="Calibri"/>
                <a:cs typeface="Calibri"/>
              </a:rPr>
              <a:t>4+ KYLLÄ: </a:t>
            </a:r>
            <a:r>
              <a:rPr lang="fi-FI" sz="2000" dirty="0">
                <a:solidFill>
                  <a:srgbClr val="FF0000"/>
                </a:solidFill>
                <a:latin typeface="Calibri"/>
                <a:ea typeface="Calibri"/>
                <a:cs typeface="Calibri"/>
              </a:rPr>
              <a:t>Tarvitset perusteellisen muutoksen terveystottumuksiisi. Niiden muuttaminen vähentää merkittävästi elämäntapasairauksien ja ennenaikaisen kuoleman riskiä. Jos sinusta tuntuu, että et pysty käsittelemään niitä yksin, ota yhteyttä asiantuntijaan.</a:t>
            </a:r>
            <a:endParaRPr lang="en-US" sz="2000" dirty="0">
              <a:ea typeface="Calibri"/>
            </a:endParaRPr>
          </a:p>
          <a:p>
            <a:endParaRPr lang="en-US" sz="1200" dirty="0">
              <a:ea typeface="Calibri"/>
            </a:endParaRPr>
          </a:p>
          <a:p>
            <a:endParaRPr lang="en-US" sz="1200" dirty="0">
              <a:ea typeface="Calibri"/>
            </a:endParaRPr>
          </a:p>
          <a:p>
            <a:endParaRPr lang="en-US" sz="1200" dirty="0">
              <a:ea typeface="Calibri"/>
            </a:endParaRPr>
          </a:p>
          <a:p>
            <a:r>
              <a:rPr lang="en-US" sz="1200" dirty="0">
                <a:ea typeface="Calibri"/>
              </a:rPr>
              <a:t>The sheet has been prepared based on WHO, NIH, HSE materials and publications:</a:t>
            </a:r>
          </a:p>
          <a:p>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Ding, D., Gebel, K., </a:t>
            </a:r>
            <a:r>
              <a:rPr lang="en-US" sz="1200" i="1" kern="100" dirty="0" err="1">
                <a:effectLst/>
                <a:latin typeface="Calibri" panose="020F0502020204030204" pitchFamily="34" charset="0"/>
                <a:ea typeface="Calibri" panose="020F0502020204030204" pitchFamily="34" charset="0"/>
                <a:cs typeface="Times New Roman" panose="02020603050405020304" pitchFamily="18" charset="0"/>
              </a:rPr>
              <a:t>Phongsavan</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 P., Bauman, A. E., &amp; Merom, D. (2014). Driving: a road to unhealthy lifestyles and poor health outcomes. </a:t>
            </a:r>
            <a:r>
              <a:rPr lang="en-US" sz="1200" i="1" kern="100" dirty="0" err="1">
                <a:effectLst/>
                <a:latin typeface="Calibri" panose="020F0502020204030204" pitchFamily="34" charset="0"/>
                <a:ea typeface="Calibri" panose="020F0502020204030204" pitchFamily="34" charset="0"/>
                <a:cs typeface="Times New Roman" panose="02020603050405020304" pitchFamily="18" charset="0"/>
              </a:rPr>
              <a:t>PloS</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 one, 9(6), e94602. </a:t>
            </a:r>
            <a:br>
              <a:rPr lang="en-US" sz="1200" i="1" kern="100" dirty="0">
                <a:effectLst/>
                <a:latin typeface="Calibri" panose="020F0502020204030204" pitchFamily="34" charset="0"/>
                <a:ea typeface="Calibri" panose="020F0502020204030204" pitchFamily="34" charset="0"/>
                <a:cs typeface="Times New Roman" panose="02020603050405020304" pitchFamily="18" charset="0"/>
              </a:rPr>
            </a:br>
            <a:r>
              <a:rPr lang="en-US" sz="1200" i="1"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Park, J. H., Moon, J. H., Kim, H. J., Kong, M. H., &amp; Oh, Y. H. (2020). Sedentary Lifestyle: Overview of Updated Evidence of Potential Health Risks. Korean journal of family medicine, 41(6), 365–373.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ea typeface="Calibri"/>
            </a:endParaRPr>
          </a:p>
          <a:p>
            <a:endParaRPr lang="en-US" sz="2000" dirty="0">
              <a:ea typeface="Calibri"/>
            </a:endParaRPr>
          </a:p>
        </p:txBody>
      </p:sp>
    </p:spTree>
    <p:extLst>
      <p:ext uri="{BB962C8B-B14F-4D97-AF65-F5344CB8AC3E}">
        <p14:creationId xmlns:p14="http://schemas.microsoft.com/office/powerpoint/2010/main" val="3957581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OSA</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1" y="3800476"/>
            <a:ext cx="6319746" cy="1282494"/>
          </a:xfrm>
        </p:spPr>
        <p:txBody>
          <a:bodyPr lIns="91440" tIns="45720" rIns="91440" bIns="45720" anchor="t">
            <a:noAutofit/>
          </a:bodyPr>
          <a:lstStyle/>
          <a:p>
            <a:r>
              <a:rPr lang="en-US" b="1" dirty="0">
                <a:latin typeface="Calibri"/>
                <a:ea typeface="Calibri"/>
                <a:cs typeface="Calibri"/>
              </a:rPr>
              <a:t>TYÖYMPÄRISTÖ JA </a:t>
            </a:r>
            <a:br>
              <a:rPr lang="en-US" b="1" dirty="0">
                <a:latin typeface="Calibri"/>
                <a:ea typeface="Calibri"/>
                <a:cs typeface="Calibri"/>
              </a:rPr>
            </a:br>
            <a:r>
              <a:rPr lang="en-US" b="1" dirty="0">
                <a:latin typeface="Calibri"/>
                <a:ea typeface="Calibri"/>
                <a:cs typeface="Calibri"/>
              </a:rPr>
              <a:t>ERGONOMIA</a:t>
            </a:r>
          </a:p>
        </p:txBody>
      </p:sp>
      <p:pic>
        <p:nvPicPr>
          <p:cNvPr id="6" name="Picture Placeholder 5">
            <a:extLst>
              <a:ext uri="{FF2B5EF4-FFF2-40B4-BE49-F238E27FC236}">
                <a16:creationId xmlns:a16="http://schemas.microsoft.com/office/drawing/2014/main" id="{D7D57CCB-EC4B-78E0-4795-717724CA284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1657" y="0"/>
            <a:ext cx="5364392" cy="6325815"/>
          </a:xfrm>
        </p:spPr>
      </p:pic>
    </p:spTree>
    <p:extLst>
      <p:ext uri="{BB962C8B-B14F-4D97-AF65-F5344CB8AC3E}">
        <p14:creationId xmlns:p14="http://schemas.microsoft.com/office/powerpoint/2010/main" val="1080694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Kobieta z różowym turtleneck">
            <a:extLst>
              <a:ext uri="{FF2B5EF4-FFF2-40B4-BE49-F238E27FC236}">
                <a16:creationId xmlns:a16="http://schemas.microsoft.com/office/drawing/2014/main" id="{57A45E3D-C84A-0F12-440C-F2A99A27DFFD}"/>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84606" y="0"/>
            <a:ext cx="4996937"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076700" y="221963"/>
            <a:ext cx="7800559" cy="842867"/>
          </a:xfrm>
        </p:spPr>
        <p:txBody>
          <a:bodyPr lIns="91440" tIns="45720" rIns="91440" bIns="45720" anchor="ctr">
            <a:noAutofit/>
          </a:bodyPr>
          <a:lstStyle/>
          <a:p>
            <a:r>
              <a:rPr lang="en-US" sz="3200" dirty="0" err="1"/>
              <a:t>Ensimmäiseksi</a:t>
            </a:r>
            <a:r>
              <a:rPr lang="en-US" sz="3200" dirty="0"/>
              <a:t> – </a:t>
            </a:r>
            <a:r>
              <a:rPr lang="en-US" sz="3200" dirty="0" err="1"/>
              <a:t>terveelliset</a:t>
            </a:r>
            <a:r>
              <a:rPr lang="en-US" sz="3200" dirty="0"/>
              <a:t> </a:t>
            </a:r>
            <a:r>
              <a:rPr lang="en-US" sz="3200" dirty="0" err="1"/>
              <a:t>elämäntavat</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132421" y="1235887"/>
            <a:ext cx="5744838" cy="5400150"/>
          </a:xfrm>
        </p:spPr>
        <p:txBody>
          <a:bodyPr lIns="91440" tIns="45720" rIns="91440" bIns="45720" numCol="1" spcCol="288000" anchor="t">
            <a:noAutofit/>
          </a:bodyPr>
          <a:lstStyle/>
          <a:p>
            <a:pPr marL="285750" indent="-285750">
              <a:buSzPct val="95000"/>
              <a:buFont typeface="Czcionka systemowa (Regular)"/>
              <a:buChar char="►"/>
            </a:pPr>
            <a:r>
              <a:rPr lang="fi-FI" sz="1600" dirty="0">
                <a:latin typeface="Calibri"/>
                <a:ea typeface="Calibri"/>
                <a:cs typeface="Calibri"/>
              </a:rPr>
              <a:t>Muista pitää taukoja usein, vähintään kerran tunnissa. Nouse ylös työpöydältäsi, liiku ja suorita harjoituksia, jotka opit myöhemmin kurssilla - mitä useammin, sen parempi.</a:t>
            </a:r>
            <a:endParaRPr lang="en-US" sz="1600" dirty="0">
              <a:latin typeface="Calibri"/>
              <a:ea typeface="Calibri"/>
              <a:cs typeface="Calibri"/>
            </a:endParaRPr>
          </a:p>
          <a:p>
            <a:pPr algn="just">
              <a:buSzPct val="95000"/>
            </a:pPr>
            <a:r>
              <a:rPr lang="en-US" sz="1600" dirty="0">
                <a:latin typeface="Calibri"/>
                <a:ea typeface="Calibri"/>
                <a:cs typeface="Calibri"/>
              </a:rPr>
              <a:t>  </a:t>
            </a:r>
            <a:endParaRPr lang="pl-PL" sz="1600" dirty="0"/>
          </a:p>
          <a:p>
            <a:pPr marL="285750" indent="-285750" algn="just">
              <a:buSzPct val="95000"/>
              <a:buFont typeface="Czcionka systemowa (Regular)"/>
              <a:buChar char="►"/>
            </a:pPr>
            <a:endParaRPr lang="en-US" sz="1600" dirty="0">
              <a:latin typeface="Calibri"/>
              <a:ea typeface="Calibri"/>
              <a:cs typeface="Calibri"/>
            </a:endParaRPr>
          </a:p>
          <a:p>
            <a:pPr marL="285750" indent="-285750" algn="just">
              <a:buSzPct val="95000"/>
              <a:buFont typeface="Czcionka systemowa (Regular)"/>
              <a:buChar char="►"/>
            </a:pPr>
            <a:endParaRPr lang="en-US" sz="1600" dirty="0">
              <a:latin typeface="Calibri"/>
              <a:ea typeface="Calibri"/>
              <a:cs typeface="Calibri"/>
            </a:endParaRPr>
          </a:p>
          <a:p>
            <a:pPr marL="285750" indent="-285750">
              <a:buSzPct val="95000"/>
              <a:buFont typeface="Czcionka systemowa (Regular)"/>
              <a:buChar char="►"/>
            </a:pPr>
            <a:endParaRPr lang="fi-FI" sz="1600" dirty="0">
              <a:latin typeface="Calibri"/>
              <a:ea typeface="Calibri"/>
              <a:cs typeface="Calibri"/>
            </a:endParaRPr>
          </a:p>
          <a:p>
            <a:pPr marL="285750" indent="-285750">
              <a:buSzPct val="95000"/>
              <a:buFont typeface="Czcionka systemowa (Regular)"/>
              <a:buChar char="►"/>
            </a:pPr>
            <a:r>
              <a:rPr lang="fi-FI" sz="1600" dirty="0">
                <a:latin typeface="Calibri"/>
                <a:ea typeface="Calibri"/>
                <a:cs typeface="Calibri"/>
              </a:rPr>
              <a:t>Laita silmän lihakset liikkeelle – katso taukojen aikana ikkunasta kauas, altista itsesi hetkeksi luonnonvalolle. Hellävarainen silmähieronta voi myös tuoda helpotusta silmille (ohjeet turvalliseen silmien itsehierontaan löydät </a:t>
            </a:r>
            <a:r>
              <a:rPr lang="fi-FI" sz="1600" dirty="0">
                <a:latin typeface="Calibri"/>
                <a:ea typeface="Calibri"/>
                <a:cs typeface="Calibri"/>
                <a:hlinkClick r:id="rId3"/>
              </a:rPr>
              <a:t>täältä</a:t>
            </a:r>
            <a:r>
              <a:rPr lang="fi-FI" sz="1600" dirty="0">
                <a:latin typeface="Calibri"/>
                <a:ea typeface="Calibri"/>
                <a:cs typeface="Calibri"/>
              </a:rPr>
              <a:t>). On myös hyvä räpäytellä taukojen aikana.</a:t>
            </a:r>
            <a:endParaRPr lang="en-US" sz="1600" dirty="0">
              <a:latin typeface="Calibri"/>
              <a:cs typeface="Calibri"/>
            </a:endParaRPr>
          </a:p>
          <a:p>
            <a:pPr marL="285750" indent="-285750" algn="just">
              <a:buSzPct val="95000"/>
              <a:buFont typeface="Czcionka systemowa (Regular)"/>
              <a:buChar char="►"/>
            </a:pPr>
            <a:endParaRPr lang="en-US" sz="1600" dirty="0">
              <a:latin typeface="Calibri"/>
              <a:cs typeface="Calibri"/>
            </a:endParaRPr>
          </a:p>
          <a:p>
            <a:pPr algn="just">
              <a:buSzPct val="95000"/>
            </a:pPr>
            <a:endParaRPr lang="en-US" sz="1600" dirty="0">
              <a:latin typeface="Calibri"/>
              <a:cs typeface="Calibri"/>
            </a:endParaRPr>
          </a:p>
          <a:p>
            <a:pPr marL="285750" indent="-285750" algn="just">
              <a:buSzPct val="95000"/>
              <a:buFont typeface="Czcionka systemowa (Regular)"/>
              <a:buChar char="►"/>
            </a:pPr>
            <a:endParaRPr lang="en-US" sz="1600" dirty="0"/>
          </a:p>
          <a:p>
            <a:pPr marL="285750" indent="-285750">
              <a:buSzPct val="95000"/>
              <a:buFont typeface="Czcionka systemowa (Regular)"/>
              <a:buChar char="►"/>
            </a:pPr>
            <a:r>
              <a:rPr lang="fi-FI" sz="1600" dirty="0">
                <a:latin typeface="Calibri"/>
                <a:ea typeface="Calibri"/>
                <a:cs typeface="Calibri"/>
              </a:rPr>
              <a:t>Jos sinulla on erityisen stressaava aika töissä, suorita säännöllisesti lyhyitä harjoituksia, jotka eivät vain auta vähentämään tuntemaasi stressiä, vaan myös poistamaan jännitystä kehostasi. Lyhyet hengitysharjoitukset, joita opit myöhemmin tällä kurssilla, ovat erinomainen idea.</a:t>
            </a:r>
            <a:endParaRPr lang="en-US" sz="2400" b="1" dirty="0"/>
          </a:p>
        </p:txBody>
      </p:sp>
      <p:sp>
        <p:nvSpPr>
          <p:cNvPr id="4" name="Prostokąt 3">
            <a:extLst>
              <a:ext uri="{FF2B5EF4-FFF2-40B4-BE49-F238E27FC236}">
                <a16:creationId xmlns:a16="http://schemas.microsoft.com/office/drawing/2014/main" id="{E210781F-1895-0933-BAC1-2EE353C7C06A}"/>
              </a:ext>
            </a:extLst>
          </p:cNvPr>
          <p:cNvSpPr/>
          <p:nvPr/>
        </p:nvSpPr>
        <p:spPr>
          <a:xfrm>
            <a:off x="6993082" y="2179231"/>
            <a:ext cx="5198918" cy="716975"/>
          </a:xfrm>
          <a:prstGeom prst="rect">
            <a:avLst/>
          </a:prstGeom>
          <a:solidFill>
            <a:srgbClr val="9420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i-FI" sz="1400" b="1" dirty="0">
                <a:latin typeface="Calibri"/>
                <a:ea typeface="Calibri"/>
                <a:cs typeface="Calibri"/>
              </a:rPr>
              <a:t>VINKKI: </a:t>
            </a:r>
            <a:r>
              <a:rPr lang="fi-FI" sz="1400" dirty="0">
                <a:latin typeface="Calibri"/>
                <a:ea typeface="Calibri"/>
                <a:cs typeface="Calibri"/>
              </a:rPr>
              <a:t>Jos unohdat pitää taukoja, käytä sovellusta muistuttamaan tauoista tai aseta puhelimeesi toistuva muistutus. Tämä on yksinkertainen ja toimiva menetelmä.</a:t>
            </a:r>
            <a:endParaRPr lang="en-US" sz="1400" dirty="0"/>
          </a:p>
        </p:txBody>
      </p:sp>
      <p:sp>
        <p:nvSpPr>
          <p:cNvPr id="6" name="Prostokąt 5">
            <a:extLst>
              <a:ext uri="{FF2B5EF4-FFF2-40B4-BE49-F238E27FC236}">
                <a16:creationId xmlns:a16="http://schemas.microsoft.com/office/drawing/2014/main" id="{8AA88915-F97D-82AE-EE8D-3DB62FECE4F0}"/>
              </a:ext>
            </a:extLst>
          </p:cNvPr>
          <p:cNvSpPr/>
          <p:nvPr/>
        </p:nvSpPr>
        <p:spPr>
          <a:xfrm>
            <a:off x="6993082" y="4346975"/>
            <a:ext cx="5198918" cy="523010"/>
          </a:xfrm>
          <a:prstGeom prst="rect">
            <a:avLst/>
          </a:prstGeom>
          <a:solidFill>
            <a:srgbClr val="94209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400" b="1" dirty="0">
                <a:latin typeface="Calibri"/>
                <a:ea typeface="Calibri"/>
                <a:cs typeface="Calibri"/>
              </a:rPr>
              <a:t>VINKKI: </a:t>
            </a:r>
            <a:r>
              <a:rPr lang="fi-FI" sz="1400" dirty="0">
                <a:latin typeface="Calibri"/>
                <a:ea typeface="Calibri"/>
                <a:cs typeface="Calibri"/>
              </a:rPr>
              <a:t>Noudata 20-20-20-sääntöä – katso 6 metrin (20 jalkaa) päähän 20 sekunnin ajan 20 minuutin välein.</a:t>
            </a:r>
            <a:endParaRPr lang="en-US" sz="1400" dirty="0"/>
          </a:p>
        </p:txBody>
      </p:sp>
    </p:spTree>
    <p:extLst>
      <p:ext uri="{BB962C8B-B14F-4D97-AF65-F5344CB8AC3E}">
        <p14:creationId xmlns:p14="http://schemas.microsoft.com/office/powerpoint/2010/main" val="1301815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0DA9483B-F118-05E0-8FD4-BFB734F7E80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6799920" y="0"/>
            <a:ext cx="4993772" cy="6858000"/>
          </a:xfrm>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398308" y="440624"/>
            <a:ext cx="6906732" cy="842867"/>
          </a:xfrm>
        </p:spPr>
        <p:txBody>
          <a:bodyPr lIns="91440" tIns="45720" rIns="91440" bIns="45720" anchor="ctr">
            <a:noAutofit/>
          </a:bodyPr>
          <a:lstStyle/>
          <a:p>
            <a:r>
              <a:rPr lang="en-IE" sz="3200" dirty="0" err="1">
                <a:latin typeface="Calibri"/>
                <a:ea typeface="Open Sans"/>
                <a:cs typeface="Calibri"/>
              </a:rPr>
              <a:t>Toiseksi</a:t>
            </a:r>
            <a:r>
              <a:rPr lang="en-IE" sz="3200" dirty="0">
                <a:latin typeface="Calibri"/>
                <a:ea typeface="Open Sans"/>
                <a:cs typeface="Calibri"/>
              </a:rPr>
              <a:t> – </a:t>
            </a:r>
            <a:r>
              <a:rPr lang="en-IE" sz="3200" dirty="0" err="1">
                <a:latin typeface="Calibri"/>
                <a:ea typeface="Open Sans"/>
                <a:cs typeface="Calibri"/>
              </a:rPr>
              <a:t>soveltuva</a:t>
            </a:r>
            <a:r>
              <a:rPr lang="en-IE" sz="3200" dirty="0">
                <a:latin typeface="Calibri"/>
                <a:ea typeface="Open Sans"/>
                <a:cs typeface="Calibri"/>
              </a:rPr>
              <a:t> </a:t>
            </a:r>
            <a:r>
              <a:rPr lang="en-IE" sz="3200" dirty="0" err="1">
                <a:latin typeface="Calibri"/>
                <a:ea typeface="Open Sans"/>
                <a:cs typeface="Calibri"/>
              </a:rPr>
              <a:t>työympäristö</a:t>
            </a:r>
            <a:endParaRPr lang="en-IE" sz="3200" dirty="0"/>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398308" y="1366436"/>
            <a:ext cx="6117632" cy="4963648"/>
          </a:xfrm>
        </p:spPr>
        <p:txBody>
          <a:bodyPr lIns="91440" tIns="45720" rIns="91440" bIns="45720" numCol="1" spcCol="288000" anchor="t">
            <a:noAutofit/>
          </a:bodyPr>
          <a:lstStyle/>
          <a:p>
            <a:pPr marL="285750" indent="-285750">
              <a:spcAft>
                <a:spcPts val="600"/>
              </a:spcAft>
              <a:buSzPct val="95000"/>
              <a:buFont typeface="Czcionka systemowa (Regular)"/>
              <a:buChar char="►"/>
            </a:pPr>
            <a:r>
              <a:rPr lang="fi-FI" sz="1800" dirty="0">
                <a:latin typeface="Calibri"/>
                <a:ea typeface="Calibri"/>
                <a:cs typeface="Calibri"/>
              </a:rPr>
              <a:t>Työpöydällä, jonka ääressä työskentelet, tulee olla riittävästi tilaa työssä tarvitsemiesi asiakirjojen ja tietokonelaitteiden sijoittamiseen. Pöytä ei saa heijastaa valoa.</a:t>
            </a:r>
          </a:p>
          <a:p>
            <a:pPr marL="285750" indent="-285750">
              <a:spcAft>
                <a:spcPts val="600"/>
              </a:spcAft>
              <a:buSzPct val="95000"/>
              <a:buFont typeface="Czcionka systemowa (Regular)"/>
              <a:buChar char="►"/>
            </a:pPr>
            <a:r>
              <a:rPr lang="fi-FI" sz="1800" dirty="0">
                <a:latin typeface="Calibri"/>
                <a:ea typeface="Calibri"/>
                <a:cs typeface="Calibri"/>
              </a:rPr>
              <a:t>Varmista, että näppäimistön ja pöydän reunan välissä on tilaa käsivarsille. Aseta näppäimistö eteesi.</a:t>
            </a:r>
          </a:p>
          <a:p>
            <a:pPr marL="285750" indent="-285750">
              <a:spcAft>
                <a:spcPts val="600"/>
              </a:spcAft>
              <a:buSzPct val="95000"/>
              <a:buFont typeface="Czcionka systemowa (Regular)"/>
              <a:buChar char="►"/>
            </a:pPr>
            <a:r>
              <a:rPr lang="fi-FI" sz="1800" dirty="0">
                <a:latin typeface="Calibri"/>
                <a:ea typeface="Calibri"/>
                <a:cs typeface="Calibri"/>
              </a:rPr>
              <a:t>Kiinnitä huomiota hiiren käyttämiselle sopivaan tilaan. Hiiren tulee olla kyynärpääsi kanssa linjassa.</a:t>
            </a:r>
          </a:p>
          <a:p>
            <a:pPr marL="285750" indent="-285750">
              <a:spcAft>
                <a:spcPts val="600"/>
              </a:spcAft>
              <a:buSzPct val="95000"/>
              <a:buFont typeface="Czcionka systemowa (Regular)"/>
              <a:buChar char="►"/>
            </a:pPr>
            <a:r>
              <a:rPr lang="fi-FI" sz="1800" dirty="0">
                <a:latin typeface="Calibri"/>
                <a:ea typeface="Calibri"/>
                <a:cs typeface="Calibri"/>
              </a:rPr>
              <a:t>Näyttö tulee asettaa eteesi niin, että sen yläreuna on silmien tasolla. Jos käytät kannettavaa tietokonetta, harkitse ulkoisen näytön käyttöä tai aseta kannettavan tietokoneen näyttö sopivalle korkeudelle ja käytä ulkoista näppäimistöä ja hiirtä sen käyttämiseen.</a:t>
            </a:r>
          </a:p>
          <a:p>
            <a:pPr marL="285750" indent="-285750">
              <a:spcAft>
                <a:spcPts val="600"/>
              </a:spcAft>
              <a:buSzPct val="95000"/>
              <a:buFont typeface="Czcionka systemowa (Regular)"/>
              <a:buChar char="►"/>
            </a:pPr>
            <a:r>
              <a:rPr lang="fi-FI" sz="1800" dirty="0">
                <a:latin typeface="Calibri"/>
                <a:ea typeface="Calibri"/>
                <a:cs typeface="Calibri"/>
              </a:rPr>
              <a:t>Kiinnitä huomiota riittävään valaistukseen, jotta voit työskennellä mukavasti (jotta näet asiakirjat ja näppäimistön hyvin). Valonlähteitä ei saa suunnata suoraan silmiin, eivätkä ne saa aiheuttaa heijastuksia näytölle.</a:t>
            </a:r>
            <a:endParaRPr lang="en-IE" sz="1800" dirty="0">
              <a:latin typeface="Calibri"/>
              <a:ea typeface="Calibri"/>
              <a:cs typeface="Calibri"/>
            </a:endParaRPr>
          </a:p>
        </p:txBody>
      </p:sp>
    </p:spTree>
    <p:extLst>
      <p:ext uri="{BB962C8B-B14F-4D97-AF65-F5344CB8AC3E}">
        <p14:creationId xmlns:p14="http://schemas.microsoft.com/office/powerpoint/2010/main" val="1300278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E48DB0-05F7-7FF8-D4DE-1598519D1E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4606" y="10"/>
            <a:ext cx="4993772" cy="6857990"/>
          </a:xfrm>
          <a:prstGeom prst="rect">
            <a:avLst/>
          </a:prstGeo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880404" y="317364"/>
            <a:ext cx="6776598" cy="842867"/>
          </a:xfrm>
        </p:spPr>
        <p:txBody>
          <a:bodyPr lIns="91440" tIns="45720" rIns="91440" bIns="45720" anchor="ctr">
            <a:normAutofit/>
          </a:bodyPr>
          <a:lstStyle/>
          <a:p>
            <a:r>
              <a:rPr lang="en-US" dirty="0" err="1">
                <a:latin typeface="Calibri"/>
                <a:ea typeface="Calibri"/>
                <a:cs typeface="Calibri"/>
              </a:rPr>
              <a:t>Kolmanneksi</a:t>
            </a:r>
            <a:r>
              <a:rPr lang="en-US" dirty="0">
                <a:latin typeface="Calibri"/>
                <a:ea typeface="Calibri"/>
                <a:cs typeface="Calibri"/>
              </a:rPr>
              <a:t> – </a:t>
            </a:r>
            <a:r>
              <a:rPr lang="en-US" dirty="0" err="1">
                <a:latin typeface="Calibri"/>
                <a:ea typeface="Calibri"/>
                <a:cs typeface="Calibri"/>
              </a:rPr>
              <a:t>istu</a:t>
            </a:r>
            <a:r>
              <a:rPr lang="en-US" dirty="0">
                <a:latin typeface="Calibri"/>
                <a:ea typeface="Calibri"/>
                <a:cs typeface="Calibri"/>
              </a:rPr>
              <a:t> </a:t>
            </a:r>
            <a:r>
              <a:rPr lang="en-US" dirty="0" err="1">
                <a:latin typeface="Calibri"/>
                <a:ea typeface="Calibri"/>
                <a:cs typeface="Calibri"/>
              </a:rPr>
              <a:t>kunnolla</a:t>
            </a:r>
            <a:endParaRPr lang="pl-PL"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96000" y="1477585"/>
            <a:ext cx="5787701" cy="5063051"/>
          </a:xfrm>
        </p:spPr>
        <p:txBody>
          <a:bodyPr lIns="91440" tIns="45720" rIns="91440" bIns="45720" numCol="1" spcCol="288000" anchor="t">
            <a:noAutofit/>
          </a:bodyPr>
          <a:lstStyle/>
          <a:p>
            <a:pPr marL="342900" indent="-342900">
              <a:spcAft>
                <a:spcPts val="600"/>
              </a:spcAft>
              <a:buSzPct val="95000"/>
              <a:buFont typeface="Czcionka systemowa (Regular)"/>
              <a:buChar char="►"/>
            </a:pPr>
            <a:r>
              <a:rPr lang="fi-FI" sz="1900" dirty="0">
                <a:latin typeface="Calibri"/>
                <a:ea typeface="Calibri"/>
                <a:cs typeface="Calibri"/>
              </a:rPr>
              <a:t>Hartioiden tulee olla rentoina. Jos tunnet jännitystä niskan alueella, pöytäsi on luultavasti liian korkealla.</a:t>
            </a:r>
          </a:p>
          <a:p>
            <a:pPr marL="342900" indent="-342900">
              <a:spcAft>
                <a:spcPts val="600"/>
              </a:spcAft>
              <a:buSzPct val="95000"/>
              <a:buFont typeface="Czcionka systemowa (Regular)"/>
              <a:buChar char="►"/>
            </a:pPr>
            <a:r>
              <a:rPr lang="fi-FI" sz="1900" dirty="0">
                <a:latin typeface="Calibri"/>
                <a:ea typeface="Calibri"/>
                <a:cs typeface="Calibri"/>
              </a:rPr>
              <a:t>Työpöytäsi tulee sijoittaa niin, että näppäimistö on hieman kyynärpäidesi alapuolella.</a:t>
            </a:r>
          </a:p>
          <a:p>
            <a:pPr marL="342900" indent="-342900">
              <a:spcAft>
                <a:spcPts val="600"/>
              </a:spcAft>
              <a:buSzPct val="95000"/>
              <a:buFont typeface="Czcionka systemowa (Regular)"/>
              <a:buChar char="►"/>
            </a:pPr>
            <a:r>
              <a:rPr lang="fi-FI" sz="1900" dirty="0">
                <a:latin typeface="Calibri"/>
                <a:ea typeface="Calibri"/>
                <a:cs typeface="Calibri"/>
              </a:rPr>
              <a:t>Jos tuolissasi on käsinojat, sinun pitäisi pystyä lepäämään kyynärpääsi niihin mukavasti työskennellessäsi pöytäsi ääressä.</a:t>
            </a:r>
          </a:p>
          <a:p>
            <a:pPr marL="342900" indent="-342900">
              <a:spcAft>
                <a:spcPts val="600"/>
              </a:spcAft>
              <a:buSzPct val="95000"/>
              <a:buFont typeface="Czcionka systemowa (Regular)"/>
              <a:buChar char="►"/>
            </a:pPr>
            <a:r>
              <a:rPr lang="fi-FI" sz="1900" dirty="0">
                <a:latin typeface="Calibri"/>
                <a:ea typeface="Calibri"/>
                <a:cs typeface="Calibri"/>
              </a:rPr>
              <a:t>Tuolin selkänojan tulee tukea alaselkääsi.</a:t>
            </a:r>
          </a:p>
          <a:p>
            <a:pPr marL="342900" indent="-342900">
              <a:spcAft>
                <a:spcPts val="600"/>
              </a:spcAft>
              <a:buSzPct val="95000"/>
              <a:buFont typeface="Czcionka systemowa (Regular)"/>
              <a:buChar char="►"/>
            </a:pPr>
            <a:r>
              <a:rPr lang="fi-FI" sz="1900" dirty="0">
                <a:latin typeface="Calibri"/>
                <a:ea typeface="Calibri"/>
                <a:cs typeface="Calibri"/>
              </a:rPr>
              <a:t>Säädä istuinkorkeus niin, että reisiesi etu- ja takaosa ovat tasaisesti painottuneet ja jalkasi voivat seistä vapaasti lattialla.</a:t>
            </a:r>
          </a:p>
          <a:p>
            <a:pPr marL="342900" indent="-342900">
              <a:spcAft>
                <a:spcPts val="600"/>
              </a:spcAft>
              <a:buSzPct val="95000"/>
              <a:buFont typeface="Czcionka systemowa (Regular)"/>
              <a:buChar char="►"/>
            </a:pPr>
            <a:r>
              <a:rPr lang="fi-FI" sz="1900" dirty="0">
                <a:latin typeface="Calibri"/>
                <a:ea typeface="Calibri"/>
                <a:cs typeface="Calibri"/>
              </a:rPr>
              <a:t>Alaselän ja istuimen reunan väliin tulee jättää 2-3 cm tilaa.</a:t>
            </a:r>
          </a:p>
          <a:p>
            <a:pPr marL="342900" indent="-342900">
              <a:spcAft>
                <a:spcPts val="600"/>
              </a:spcAft>
              <a:buSzPct val="95000"/>
              <a:buFont typeface="Czcionka systemowa (Regular)"/>
              <a:buChar char="►"/>
            </a:pPr>
            <a:r>
              <a:rPr lang="fi-FI" sz="1900" dirty="0">
                <a:latin typeface="Calibri"/>
                <a:ea typeface="Calibri"/>
                <a:cs typeface="Calibri"/>
              </a:rPr>
              <a:t>Tuolin, jolla istut, tulee olla vakaa.</a:t>
            </a:r>
            <a:endParaRPr lang="en-US" sz="1900" dirty="0">
              <a:latin typeface="Calibri"/>
              <a:cs typeface="Calibri"/>
            </a:endParaRPr>
          </a:p>
        </p:txBody>
      </p:sp>
    </p:spTree>
    <p:extLst>
      <p:ext uri="{BB962C8B-B14F-4D97-AF65-F5344CB8AC3E}">
        <p14:creationId xmlns:p14="http://schemas.microsoft.com/office/powerpoint/2010/main" val="2645038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ptop i notes na stole">
            <a:extLst>
              <a:ext uri="{FF2B5EF4-FFF2-40B4-BE49-F238E27FC236}">
                <a16:creationId xmlns:a16="http://schemas.microsoft.com/office/drawing/2014/main" id="{C1E60C27-2220-14A7-672E-CE70D667AD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58"/>
          <a:stretch/>
        </p:blipFill>
        <p:spPr>
          <a:xfrm>
            <a:off x="884606" y="10"/>
            <a:ext cx="4987095" cy="68684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no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890795" y="221963"/>
            <a:ext cx="6776598" cy="842867"/>
          </a:xfrm>
        </p:spPr>
        <p:txBody>
          <a:bodyPr lIns="91440" tIns="45720" rIns="91440" bIns="45720" anchor="ctr">
            <a:normAutofit/>
          </a:bodyPr>
          <a:lstStyle/>
          <a:p>
            <a:r>
              <a:rPr lang="en-US" dirty="0" err="1">
                <a:latin typeface="Calibri"/>
                <a:ea typeface="Calibri"/>
                <a:cs typeface="Calibri"/>
              </a:rPr>
              <a:t>Neljänneksi</a:t>
            </a:r>
            <a:r>
              <a:rPr lang="en-US" dirty="0">
                <a:latin typeface="Calibri"/>
                <a:ea typeface="Calibri"/>
                <a:cs typeface="Calibri"/>
              </a:rPr>
              <a:t> – tee </a:t>
            </a:r>
            <a:r>
              <a:rPr lang="en-US" dirty="0" err="1">
                <a:latin typeface="Calibri"/>
                <a:ea typeface="Calibri"/>
                <a:cs typeface="Calibri"/>
              </a:rPr>
              <a:t>säätöjä</a:t>
            </a:r>
            <a:endParaRPr lang="pl-PL"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303049" y="1378421"/>
            <a:ext cx="5574211" cy="4813657"/>
          </a:xfrm>
        </p:spPr>
        <p:txBody>
          <a:bodyPr lIns="91440" tIns="45720" rIns="91440" bIns="45720" numCol="1" spcCol="288000" anchor="t">
            <a:normAutofit/>
          </a:bodyPr>
          <a:lstStyle/>
          <a:p>
            <a:pPr marL="342900" indent="-342900">
              <a:spcAft>
                <a:spcPts val="600"/>
              </a:spcAft>
              <a:buSzPct val="95000"/>
              <a:buFont typeface="Czcionka systemowa (Regular)"/>
              <a:buChar char="►"/>
            </a:pPr>
            <a:r>
              <a:rPr lang="fi-FI" sz="2000" dirty="0">
                <a:latin typeface="Calibri"/>
                <a:ea typeface="Calibri"/>
                <a:cs typeface="Calibri"/>
              </a:rPr>
              <a:t>Näytöllä näkyvän tekstin tulee olla helposti luettavaa. Säädä värejä, kontrastia ja fonttikokoa, jos sinulla on vaikeuksia lukea tekstiä. Näytön koon tulee olla riittävä mukavaan käyttöön.</a:t>
            </a:r>
          </a:p>
          <a:p>
            <a:pPr marL="342900" indent="-342900">
              <a:spcAft>
                <a:spcPts val="600"/>
              </a:spcAft>
              <a:buSzPct val="95000"/>
              <a:buFont typeface="Czcionka systemowa (Regular)"/>
              <a:buChar char="►"/>
            </a:pPr>
            <a:r>
              <a:rPr lang="fi-FI" sz="2000" dirty="0">
                <a:latin typeface="Calibri"/>
                <a:ea typeface="Calibri"/>
                <a:cs typeface="Calibri"/>
              </a:rPr>
              <a:t>Työskentele vain täysin toimivilla laitteilla. Välkyntä ja värinä tarkoittavat korjauksen tarvetta.</a:t>
            </a:r>
          </a:p>
          <a:p>
            <a:pPr marL="342900" indent="-342900">
              <a:spcAft>
                <a:spcPts val="600"/>
              </a:spcAft>
              <a:buSzPct val="95000"/>
              <a:buFont typeface="Czcionka systemowa (Regular)"/>
              <a:buChar char="►"/>
            </a:pPr>
            <a:r>
              <a:rPr lang="fi-FI" sz="2000" dirty="0">
                <a:latin typeface="Calibri"/>
                <a:ea typeface="Calibri"/>
                <a:cs typeface="Calibri"/>
              </a:rPr>
              <a:t>Säädä hiiren osoittimen nopeutta niin, että voit käyttää mukavasti koko työtilaa.</a:t>
            </a:r>
            <a:endParaRPr lang="en-US" sz="2000" dirty="0">
              <a:latin typeface="Calibri"/>
              <a:cs typeface="Calibri"/>
            </a:endParaRPr>
          </a:p>
        </p:txBody>
      </p:sp>
    </p:spTree>
    <p:extLst>
      <p:ext uri="{BB962C8B-B14F-4D97-AF65-F5344CB8AC3E}">
        <p14:creationId xmlns:p14="http://schemas.microsoft.com/office/powerpoint/2010/main" val="3124105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Osoby pracujące w biurze">
            <a:extLst>
              <a:ext uri="{FF2B5EF4-FFF2-40B4-BE49-F238E27FC236}">
                <a16:creationId xmlns:a16="http://schemas.microsoft.com/office/drawing/2014/main" id="{0DA9483B-F118-05E0-8FD4-BFB734F7E805}"/>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795027" y="-10458"/>
            <a:ext cx="4998665" cy="6868458"/>
          </a:xfrm>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398308" y="440624"/>
            <a:ext cx="6906732" cy="842867"/>
          </a:xfrm>
        </p:spPr>
        <p:txBody>
          <a:bodyPr lIns="91440" tIns="45720" rIns="91440" bIns="45720" anchor="ctr">
            <a:noAutofit/>
          </a:bodyPr>
          <a:lstStyle/>
          <a:p>
            <a:r>
              <a:rPr lang="en-IE" sz="3200" dirty="0" err="1">
                <a:latin typeface="Calibri"/>
                <a:ea typeface="Calibri"/>
                <a:cs typeface="Calibri"/>
              </a:rPr>
              <a:t>Arvioi</a:t>
            </a:r>
            <a:r>
              <a:rPr lang="en-IE" sz="3200" dirty="0">
                <a:latin typeface="Calibri"/>
                <a:ea typeface="Calibri"/>
                <a:cs typeface="Calibri"/>
              </a:rPr>
              <a:t> </a:t>
            </a:r>
            <a:r>
              <a:rPr lang="en-IE" sz="3200" dirty="0" err="1">
                <a:latin typeface="Calibri"/>
                <a:ea typeface="Calibri"/>
                <a:cs typeface="Calibri"/>
              </a:rPr>
              <a:t>oma</a:t>
            </a:r>
            <a:r>
              <a:rPr lang="en-IE" sz="3200" dirty="0">
                <a:latin typeface="Calibri"/>
                <a:ea typeface="Calibri"/>
                <a:cs typeface="Calibri"/>
              </a:rPr>
              <a:t> </a:t>
            </a:r>
            <a:r>
              <a:rPr lang="en-IE" sz="3200" dirty="0" err="1">
                <a:latin typeface="Calibri"/>
                <a:ea typeface="Calibri"/>
                <a:cs typeface="Calibri"/>
              </a:rPr>
              <a:t>työpisteesi</a:t>
            </a:r>
            <a:endParaRPr lang="pl-PL" dirty="0"/>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393415" y="2495550"/>
            <a:ext cx="6117632" cy="2724150"/>
          </a:xfrm>
        </p:spPr>
        <p:txBody>
          <a:bodyPr lIns="91440" tIns="45720" rIns="91440" bIns="45720" numCol="1" spcCol="288000" anchor="t">
            <a:noAutofit/>
          </a:bodyPr>
          <a:lstStyle/>
          <a:p>
            <a:pPr algn="ctr"/>
            <a:r>
              <a:rPr lang="fi-FI" sz="2800" dirty="0">
                <a:latin typeface="Calibri"/>
                <a:ea typeface="Calibri"/>
                <a:cs typeface="Calibri"/>
              </a:rPr>
              <a:t>Voit arvioida työpisteesi mahdollisia ongelmia käyttämällä Ison-Britannian terveys- ja turvallisuusviranomaisen laatimaa DSE-työaseman tarkistuslistaa (englanniksi):</a:t>
            </a:r>
            <a:endParaRPr lang="en-US" sz="2800" dirty="0">
              <a:latin typeface="Calibri"/>
              <a:ea typeface="Calibri"/>
              <a:cs typeface="Calibri"/>
            </a:endParaRPr>
          </a:p>
          <a:p>
            <a:pPr algn="ctr"/>
            <a:r>
              <a:rPr lang="en-GB" sz="2800" dirty="0">
                <a:hlinkClick r:id="rId3"/>
              </a:rPr>
              <a:t>https://www.hse.gov.uk/pubns/ck1.pdf</a:t>
            </a:r>
            <a:endParaRPr lang="pl-PL" sz="2800" dirty="0"/>
          </a:p>
        </p:txBody>
      </p:sp>
    </p:spTree>
    <p:extLst>
      <p:ext uri="{BB962C8B-B14F-4D97-AF65-F5344CB8AC3E}">
        <p14:creationId xmlns:p14="http://schemas.microsoft.com/office/powerpoint/2010/main" val="3090065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04</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OSA</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a:xfrm>
            <a:off x="703143" y="3943350"/>
            <a:ext cx="5616603" cy="1139620"/>
          </a:xfrm>
        </p:spPr>
        <p:txBody>
          <a:bodyPr lIns="91440" tIns="45720" rIns="91440" bIns="45720" anchor="t">
            <a:noAutofit/>
          </a:bodyPr>
          <a:lstStyle/>
          <a:p>
            <a:r>
              <a:rPr lang="en-US" b="1" dirty="0">
                <a:latin typeface="Calibri"/>
                <a:ea typeface="Calibri"/>
                <a:cs typeface="Calibri"/>
              </a:rPr>
              <a:t>HYÖTYLIIKUNTA</a:t>
            </a:r>
          </a:p>
        </p:txBody>
      </p:sp>
      <p:pic>
        <p:nvPicPr>
          <p:cNvPr id="6" name="Picture Placeholder 4" descr="Osoba korzystająca z przyrody">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65"/>
          <a:stretch/>
        </p:blipFill>
        <p:spPr>
          <a:xfrm>
            <a:off x="6842125" y="0"/>
            <a:ext cx="5365852" cy="6326194"/>
          </a:xfrm>
        </p:spPr>
      </p:pic>
    </p:spTree>
    <p:extLst>
      <p:ext uri="{BB962C8B-B14F-4D97-AF65-F5344CB8AC3E}">
        <p14:creationId xmlns:p14="http://schemas.microsoft.com/office/powerpoint/2010/main" val="3781511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3" descr="Obraz zawierający ubrania, niebo, osoba, obuwie&#10;&#10;Opis wygenerowany automatycznie">
            <a:extLst>
              <a:ext uri="{FF2B5EF4-FFF2-40B4-BE49-F238E27FC236}">
                <a16:creationId xmlns:a16="http://schemas.microsoft.com/office/drawing/2014/main" id="{A8436A5A-BCE2-0DD2-2636-879683C598E9}"/>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799920" y="0"/>
            <a:ext cx="4997507" cy="6868458"/>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p:txBody>
          <a:bodyPr lIns="91440" tIns="45720" rIns="91440" bIns="45720" anchor="ctr">
            <a:noAutofit/>
          </a:bodyPr>
          <a:lstStyle/>
          <a:p>
            <a:r>
              <a:rPr lang="en-US" sz="3200" dirty="0" err="1">
                <a:latin typeface="Calibri"/>
                <a:ea typeface="Calibri"/>
                <a:cs typeface="Calibri"/>
              </a:rPr>
              <a:t>Hyötyliikunta</a:t>
            </a:r>
            <a:endParaRPr lang="pl-PL"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4572" y="1409155"/>
            <a:ext cx="6128147" cy="4693261"/>
          </a:xfrm>
        </p:spPr>
        <p:txBody>
          <a:bodyPr lIns="91440" tIns="45720" rIns="91440" bIns="45720" numCol="1" spcCol="288000" anchor="t">
            <a:noAutofit/>
          </a:bodyPr>
          <a:lstStyle/>
          <a:p>
            <a:r>
              <a:rPr lang="fi-FI" sz="2000" b="1" dirty="0">
                <a:latin typeface="Calibri"/>
                <a:ea typeface="Calibri"/>
                <a:cs typeface="Calibri"/>
              </a:rPr>
              <a:t>Hyötyliikunta </a:t>
            </a:r>
            <a:r>
              <a:rPr lang="fi-FI" sz="2000" dirty="0">
                <a:latin typeface="Calibri"/>
                <a:ea typeface="Calibri"/>
                <a:cs typeface="Calibri"/>
              </a:rPr>
              <a:t>on helpoin tapa vähentää monien yleisimpien sairauksien riskiä, joita esiintyy pitkäaikaisen istumisen seurauksena. Kaikki fyysinen aktiviteetti, joka ei ole aikataulutettua liikuntaa, tuottaa myös energiaa, jota käytämme kaikkiin fyysisiin toimintoihin päivän aikana. Tutkimukset osoittavat, että hyötyliikunta ei ainoastaan vähennä ylipainon ja liikalihavuuden riskiä, vaan se korreloi myös pienentyneen sydän- ja verisuonitautien, tuki- ja liikuntaelinten ongelmien ja jopa syövän riskin kanssa.</a:t>
            </a:r>
          </a:p>
          <a:p>
            <a:endParaRPr lang="fi-FI" sz="2000" dirty="0">
              <a:latin typeface="Calibri"/>
              <a:ea typeface="Calibri"/>
              <a:cs typeface="Calibri"/>
            </a:endParaRPr>
          </a:p>
          <a:p>
            <a:r>
              <a:rPr lang="fi-FI" sz="2000" dirty="0">
                <a:latin typeface="Calibri"/>
                <a:ea typeface="Calibri"/>
                <a:cs typeface="Calibri"/>
              </a:rPr>
              <a:t>Istumatyötä tekevillä ihmisillä energiataso on jopa 3 kertaa pienempi kuin fyysistä työtä tekevillä. Tätä tulosta voidaan parantaa merkittävästi ottamalla käyttöön pieniä muutoksia.</a:t>
            </a:r>
            <a:endParaRPr lang="en-US" dirty="0">
              <a:latin typeface="Calibri"/>
              <a:cs typeface="Calibri"/>
            </a:endParaRPr>
          </a:p>
        </p:txBody>
      </p:sp>
    </p:spTree>
    <p:extLst>
      <p:ext uri="{BB962C8B-B14F-4D97-AF65-F5344CB8AC3E}">
        <p14:creationId xmlns:p14="http://schemas.microsoft.com/office/powerpoint/2010/main" val="2640490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Obraz zawierający osoba, obuwie, Spodnie, człowiek&#10;&#10;Opis wygenerowany automatycznie">
            <a:extLst>
              <a:ext uri="{FF2B5EF4-FFF2-40B4-BE49-F238E27FC236}">
                <a16:creationId xmlns:a16="http://schemas.microsoft.com/office/drawing/2014/main" id="{A7C23951-7BAC-A804-5FC2-A17BE0B02F4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lIns="91440" tIns="45720" rIns="91440" bIns="45720" anchor="ctr">
            <a:noAutofit/>
          </a:bodyPr>
          <a:lstStyle/>
          <a:p>
            <a:r>
              <a:rPr lang="en-US" sz="3200" dirty="0" err="1">
                <a:latin typeface="Calibri"/>
                <a:ea typeface="Calibri"/>
                <a:cs typeface="Calibri"/>
              </a:rPr>
              <a:t>Aktiiviset</a:t>
            </a:r>
            <a:r>
              <a:rPr lang="en-US" sz="3200" dirty="0">
                <a:latin typeface="Calibri"/>
                <a:ea typeface="Calibri"/>
                <a:cs typeface="Calibri"/>
              </a:rPr>
              <a:t> </a:t>
            </a:r>
            <a:r>
              <a:rPr lang="en-US" sz="3200" dirty="0" err="1">
                <a:latin typeface="Calibri"/>
                <a:ea typeface="Calibri"/>
                <a:cs typeface="Calibri"/>
              </a:rPr>
              <a:t>tauot</a:t>
            </a:r>
            <a:endParaRPr lang="pl-PL"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096000" y="1286794"/>
            <a:ext cx="5574211" cy="5081450"/>
          </a:xfrm>
        </p:spPr>
        <p:txBody>
          <a:bodyPr lIns="91440" tIns="45720" rIns="91440" bIns="45720" numCol="1" spcCol="288000" anchor="t">
            <a:noAutofit/>
          </a:bodyPr>
          <a:lstStyle/>
          <a:p>
            <a:r>
              <a:rPr lang="fi-FI" sz="2000" dirty="0">
                <a:latin typeface="Calibri"/>
                <a:ea typeface="Calibri"/>
                <a:cs typeface="Calibri"/>
              </a:rPr>
              <a:t>Kuten aiemmin todettiin, </a:t>
            </a:r>
            <a:r>
              <a:rPr lang="fi-FI" sz="2000" b="1" dirty="0">
                <a:latin typeface="Calibri"/>
                <a:ea typeface="Calibri"/>
                <a:cs typeface="Calibri"/>
              </a:rPr>
              <a:t>säännölliset tauot toimistotyöstä ovat erittäin tärkeitä hyvän terveyden ylläpitämisen kannalta.</a:t>
            </a:r>
            <a:r>
              <a:rPr lang="fi-FI" sz="2000" dirty="0">
                <a:latin typeface="Calibri"/>
                <a:ea typeface="Calibri"/>
                <a:cs typeface="Calibri"/>
              </a:rPr>
              <a:t> Mitä enemmän harrastat fyysistä toimintaa näiden taukojen aikana, sitä suuremmat hyödyt ovat kehollesi. Tee tauoilla hyötyliikuntaa - astu ulos, tee muutama venytys ja liike.</a:t>
            </a:r>
          </a:p>
          <a:p>
            <a:endParaRPr lang="fi-FI" sz="2000" dirty="0">
              <a:latin typeface="Calibri"/>
              <a:ea typeface="Calibri"/>
              <a:cs typeface="Calibri"/>
            </a:endParaRPr>
          </a:p>
          <a:p>
            <a:r>
              <a:rPr lang="fi-FI" sz="2000" dirty="0">
                <a:latin typeface="Calibri"/>
                <a:ea typeface="Calibri"/>
                <a:cs typeface="Calibri"/>
              </a:rPr>
              <a:t>Älä jätä huomiotta pieniä mahdollisuuksia hyötyliikuntaan. Yksi matka käytävän toiseen päähän vettä hakemaan merkitsee vähän, mutta useita kertoja päivän aikana toistuva nostaa yleistä aktiivisuustasoasi merkittävästi.</a:t>
            </a:r>
            <a:endParaRPr lang="en-US" dirty="0">
              <a:latin typeface="Calibri"/>
              <a:cs typeface="Calibri"/>
            </a:endParaRPr>
          </a:p>
        </p:txBody>
      </p:sp>
    </p:spTree>
    <p:extLst>
      <p:ext uri="{BB962C8B-B14F-4D97-AF65-F5344CB8AC3E}">
        <p14:creationId xmlns:p14="http://schemas.microsoft.com/office/powerpoint/2010/main" val="279089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a:xfrm>
            <a:off x="2679029" y="1343914"/>
            <a:ext cx="1045074" cy="223473"/>
          </a:xfrm>
        </p:spPr>
        <p:txBody>
          <a:bodyPr/>
          <a:lstStyle/>
          <a:p>
            <a:r>
              <a:rPr lang="en-US"/>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831552" y="1343915"/>
            <a:ext cx="6922173" cy="195832"/>
          </a:xfrm>
        </p:spPr>
        <p:txBody>
          <a:bodyPr/>
          <a:lstStyle/>
          <a:p>
            <a:r>
              <a:rPr lang="fi-FI" dirty="0"/>
              <a:t>Digitaalisuuden vaikutus fyysiseen terveyteen</a:t>
            </a:r>
            <a:endParaRPr lang="en-US" dirty="0"/>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831551" y="1739394"/>
            <a:ext cx="5715653" cy="223986"/>
          </a:xfrm>
        </p:spPr>
        <p:txBody>
          <a:bodyPr/>
          <a:lstStyle/>
          <a:p>
            <a:r>
              <a:rPr lang="en-US" dirty="0" err="1"/>
              <a:t>Riskien</a:t>
            </a:r>
            <a:r>
              <a:rPr lang="en-US" dirty="0"/>
              <a:t> </a:t>
            </a:r>
            <a:r>
              <a:rPr lang="en-US" dirty="0" err="1"/>
              <a:t>arviointi</a:t>
            </a:r>
            <a:endParaRPr lang="en-US" dirty="0"/>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a:xfrm>
            <a:off x="3812737" y="2173881"/>
            <a:ext cx="5715653" cy="223473"/>
          </a:xfrm>
        </p:spPr>
        <p:txBody>
          <a:bodyPr/>
          <a:lstStyle/>
          <a:p>
            <a:r>
              <a:rPr lang="en-US" dirty="0" err="1"/>
              <a:t>Työympäristö</a:t>
            </a:r>
            <a:r>
              <a:rPr lang="en-US" dirty="0"/>
              <a:t> ja </a:t>
            </a:r>
            <a:r>
              <a:rPr lang="en-US" dirty="0" err="1"/>
              <a:t>ergonomia</a:t>
            </a:r>
            <a:endParaRPr lang="en-US" dirty="0"/>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a:xfrm>
            <a:off x="3831552" y="2615991"/>
            <a:ext cx="5715653" cy="223473"/>
          </a:xfrm>
        </p:spPr>
        <p:txBody>
          <a:bodyPr/>
          <a:lstStyle/>
          <a:p>
            <a:r>
              <a:rPr lang="en-US" dirty="0" err="1"/>
              <a:t>Hyötyliikunta</a:t>
            </a:r>
            <a:endParaRPr lang="en-US" dirty="0"/>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a:xfrm>
            <a:off x="3823064" y="3039112"/>
            <a:ext cx="5715653" cy="223473"/>
          </a:xfrm>
        </p:spPr>
        <p:txBody>
          <a:bodyPr/>
          <a:lstStyle/>
          <a:p>
            <a:r>
              <a:rPr lang="en-US" dirty="0" err="1"/>
              <a:t>Liikunnan</a:t>
            </a:r>
            <a:r>
              <a:rPr lang="en-US" dirty="0"/>
              <a:t> </a:t>
            </a:r>
            <a:r>
              <a:rPr lang="en-US" dirty="0" err="1"/>
              <a:t>hyvinvointivaikutukset</a:t>
            </a:r>
            <a:endParaRPr lang="en-US" dirty="0"/>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a:xfrm>
            <a:off x="3828284" y="3476416"/>
            <a:ext cx="5715653" cy="223473"/>
          </a:xfrm>
        </p:spPr>
        <p:txBody>
          <a:bodyPr/>
          <a:lstStyle/>
          <a:p>
            <a:r>
              <a:rPr lang="en-US" dirty="0"/>
              <a:t>Case-</a:t>
            </a:r>
            <a:r>
              <a:rPr lang="en-US" dirty="0" err="1"/>
              <a:t>esimerkit</a:t>
            </a:r>
            <a:endParaRPr lang="en-IE" dirty="0"/>
          </a:p>
        </p:txBody>
      </p:sp>
      <p:sp>
        <p:nvSpPr>
          <p:cNvPr id="22" name="Text Placeholder 21">
            <a:extLst>
              <a:ext uri="{FF2B5EF4-FFF2-40B4-BE49-F238E27FC236}">
                <a16:creationId xmlns:a16="http://schemas.microsoft.com/office/drawing/2014/main" id="{F86FC308-78A2-C09B-14D9-CCA008FAE1A2}"/>
              </a:ext>
            </a:extLst>
          </p:cNvPr>
          <p:cNvSpPr>
            <a:spLocks noGrp="1"/>
          </p:cNvSpPr>
          <p:nvPr>
            <p:ph type="body" sz="quarter" idx="53"/>
          </p:nvPr>
        </p:nvSpPr>
        <p:spPr/>
        <p:txBody>
          <a:bodyPr/>
          <a:lstStyle/>
          <a:p>
            <a:r>
              <a:rPr lang="en-IE"/>
              <a:t>07</a:t>
            </a:r>
          </a:p>
        </p:txBody>
      </p:sp>
      <p:sp>
        <p:nvSpPr>
          <p:cNvPr id="24" name="Text Placeholder 23">
            <a:extLst>
              <a:ext uri="{FF2B5EF4-FFF2-40B4-BE49-F238E27FC236}">
                <a16:creationId xmlns:a16="http://schemas.microsoft.com/office/drawing/2014/main" id="{BAD54CE6-FBD2-6676-E894-ED35ABA94F0E}"/>
              </a:ext>
            </a:extLst>
          </p:cNvPr>
          <p:cNvSpPr>
            <a:spLocks noGrp="1"/>
          </p:cNvSpPr>
          <p:nvPr>
            <p:ph type="body" sz="quarter" idx="54"/>
          </p:nvPr>
        </p:nvSpPr>
        <p:spPr>
          <a:xfrm>
            <a:off x="3817846" y="3923406"/>
            <a:ext cx="5726091" cy="223473"/>
          </a:xfrm>
        </p:spPr>
        <p:txBody>
          <a:bodyPr/>
          <a:lstStyle/>
          <a:p>
            <a:r>
              <a:rPr lang="en-US" dirty="0" err="1"/>
              <a:t>Lähteet</a:t>
            </a:r>
            <a:r>
              <a:rPr lang="en-US" dirty="0"/>
              <a:t> ja </a:t>
            </a:r>
            <a:r>
              <a:rPr lang="en-US" dirty="0" err="1"/>
              <a:t>harjoitukset</a:t>
            </a:r>
            <a:endParaRPr lang="en-US" dirty="0"/>
          </a:p>
        </p:txBody>
      </p:sp>
      <p:sp>
        <p:nvSpPr>
          <p:cNvPr id="25" name="Text Placeholder 24">
            <a:extLst>
              <a:ext uri="{FF2B5EF4-FFF2-40B4-BE49-F238E27FC236}">
                <a16:creationId xmlns:a16="http://schemas.microsoft.com/office/drawing/2014/main" id="{3246FC78-7F3C-560F-76EB-AF394619CB68}"/>
              </a:ext>
            </a:extLst>
          </p:cNvPr>
          <p:cNvSpPr>
            <a:spLocks noGrp="1"/>
          </p:cNvSpPr>
          <p:nvPr>
            <p:ph type="body" sz="quarter" idx="61"/>
          </p:nvPr>
        </p:nvSpPr>
        <p:spPr>
          <a:xfrm>
            <a:off x="2694576" y="423414"/>
            <a:ext cx="4752704" cy="532331"/>
          </a:xfrm>
        </p:spPr>
        <p:txBody>
          <a:bodyPr/>
          <a:lstStyle/>
          <a:p>
            <a:r>
              <a:rPr lang="en-IE" dirty="0"/>
              <a:t>MODUULI 3 SISÄLTÖ</a:t>
            </a:r>
          </a:p>
        </p:txBody>
      </p:sp>
      <p:sp>
        <p:nvSpPr>
          <p:cNvPr id="3" name="Text Placeholder 19">
            <a:extLst>
              <a:ext uri="{FF2B5EF4-FFF2-40B4-BE49-F238E27FC236}">
                <a16:creationId xmlns:a16="http://schemas.microsoft.com/office/drawing/2014/main" id="{553940CC-05F1-4EF6-3CFE-103B11270AB2}"/>
              </a:ext>
            </a:extLst>
          </p:cNvPr>
          <p:cNvSpPr txBox="1">
            <a:spLocks/>
          </p:cNvSpPr>
          <p:nvPr/>
        </p:nvSpPr>
        <p:spPr>
          <a:xfrm>
            <a:off x="3812737" y="4443721"/>
            <a:ext cx="5715653" cy="223473"/>
          </a:xfrm>
          <a:prstGeom prst="rect">
            <a:avLst/>
          </a:prstGeom>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2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endParaRPr lang="en-US"/>
          </a:p>
        </p:txBody>
      </p:sp>
      <p:sp>
        <p:nvSpPr>
          <p:cNvPr id="2" name="Text Placeholder 21">
            <a:extLst>
              <a:ext uri="{FF2B5EF4-FFF2-40B4-BE49-F238E27FC236}">
                <a16:creationId xmlns:a16="http://schemas.microsoft.com/office/drawing/2014/main" id="{9664E3CF-A869-EEAA-4DF1-02876D9D6B9D}"/>
              </a:ext>
            </a:extLst>
          </p:cNvPr>
          <p:cNvSpPr txBox="1">
            <a:spLocks/>
          </p:cNvSpPr>
          <p:nvPr/>
        </p:nvSpPr>
        <p:spPr>
          <a:xfrm>
            <a:off x="2694576" y="4344306"/>
            <a:ext cx="1045074" cy="223473"/>
          </a:xfrm>
          <a:prstGeom prst="rect">
            <a:avLst/>
          </a:prstGeom>
        </p:spPr>
        <p:txBody>
          <a:bodyPr anchor="ctr">
            <a:noAutofit/>
          </a:bodyPr>
          <a:lstStyle>
            <a:lvl1pPr marL="0" indent="0" algn="ctr" defTabSz="3343281" rtl="0" eaLnBrk="1" latinLnBrk="0" hangingPunct="1">
              <a:lnSpc>
                <a:spcPct val="100000"/>
              </a:lnSpc>
              <a:spcBef>
                <a:spcPts val="3657"/>
              </a:spcBef>
              <a:buFont typeface="Arial" panose="020B0604020202020204" pitchFamily="34" charset="0"/>
              <a:buNone/>
              <a:defRPr sz="2400" b="1" i="0" kern="120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IE"/>
              <a:t>08</a:t>
            </a:r>
          </a:p>
        </p:txBody>
      </p:sp>
      <p:sp>
        <p:nvSpPr>
          <p:cNvPr id="4" name="Text Placeholder 23">
            <a:extLst>
              <a:ext uri="{FF2B5EF4-FFF2-40B4-BE49-F238E27FC236}">
                <a16:creationId xmlns:a16="http://schemas.microsoft.com/office/drawing/2014/main" id="{8CBD2264-B303-FF76-58D3-4EC67760228D}"/>
              </a:ext>
            </a:extLst>
          </p:cNvPr>
          <p:cNvSpPr txBox="1">
            <a:spLocks/>
          </p:cNvSpPr>
          <p:nvPr/>
        </p:nvSpPr>
        <p:spPr>
          <a:xfrm>
            <a:off x="3828283" y="4346454"/>
            <a:ext cx="5715653" cy="223473"/>
          </a:xfrm>
          <a:prstGeom prst="rect">
            <a:avLst/>
          </a:prstGeom>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2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dirty="0" err="1"/>
              <a:t>Testaa</a:t>
            </a:r>
            <a:r>
              <a:rPr lang="en-US" dirty="0"/>
              <a:t> </a:t>
            </a:r>
            <a:r>
              <a:rPr lang="en-US" dirty="0" err="1"/>
              <a:t>tietosi</a:t>
            </a:r>
            <a:endParaRPr lang="en-US" dirty="0"/>
          </a:p>
        </p:txBody>
      </p:sp>
      <p:pic>
        <p:nvPicPr>
          <p:cNvPr id="5" name="Obraz 3" descr="Downloads - Creative Commons">
            <a:extLst>
              <a:ext uri="{FF2B5EF4-FFF2-40B4-BE49-F238E27FC236}">
                <a16:creationId xmlns:a16="http://schemas.microsoft.com/office/drawing/2014/main" id="{3B0DFBC3-D39E-BDD0-59A0-8DCE66F34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descr="Obraz zawierający Ludzka twarz, kobieta, Szminka, rysowanie&#10;&#10;Opis wygenerowany automatycznie">
            <a:extLst>
              <a:ext uri="{FF2B5EF4-FFF2-40B4-BE49-F238E27FC236}">
                <a16:creationId xmlns:a16="http://schemas.microsoft.com/office/drawing/2014/main" id="{449A46DF-077F-F2FF-883C-CAC2465704B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6799263" y="0"/>
            <a:ext cx="4994275"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p:txBody>
          <a:bodyPr lIns="91440" tIns="45720" rIns="91440" bIns="45720" anchor="ctr">
            <a:noAutofit/>
          </a:bodyPr>
          <a:lstStyle/>
          <a:p>
            <a:r>
              <a:rPr lang="en-IE" sz="3200" dirty="0" err="1">
                <a:latin typeface="Calibri"/>
                <a:ea typeface="Open Sans"/>
                <a:cs typeface="Calibri"/>
              </a:rPr>
              <a:t>Pohdi</a:t>
            </a:r>
            <a:endParaRPr lang="en-IE"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8" y="1909436"/>
            <a:ext cx="5899266" cy="4015114"/>
          </a:xfrm>
        </p:spPr>
        <p:txBody>
          <a:bodyPr lIns="91440" tIns="45720" rIns="91440" bIns="45720" numCol="1" spcCol="288000" anchor="t">
            <a:noAutofit/>
          </a:bodyPr>
          <a:lstStyle/>
          <a:p>
            <a:r>
              <a:rPr lang="fi-FI" sz="2000" dirty="0">
                <a:latin typeface="Calibri"/>
                <a:ea typeface="Calibri"/>
                <a:cs typeface="Calibri"/>
              </a:rPr>
              <a:t>Mitä voit muuttaa työrutiinissasi yleisen aktiivisuustason nostamiseksi? Ehkä vesikannun sijaan pidä lasi pöytäsi ääressä, jotta joudut kävelemään täyttämään sitä useammin? Tai ehkä sen sijaan, että juot kahvia kahvinkeittimen vieressä, kävele kupin kanssa pieni hetki?</a:t>
            </a:r>
          </a:p>
          <a:p>
            <a:endParaRPr lang="fi-FI" sz="2000" dirty="0">
              <a:latin typeface="Calibri"/>
              <a:ea typeface="Calibri"/>
              <a:cs typeface="Calibri"/>
            </a:endParaRPr>
          </a:p>
          <a:p>
            <a:r>
              <a:rPr lang="fi-FI" sz="2000" dirty="0">
                <a:latin typeface="Calibri"/>
                <a:ea typeface="Calibri"/>
                <a:cs typeface="Calibri"/>
              </a:rPr>
              <a:t>Kirjoita vastauksesi muistiin ja valitse yksi toimenpide, jonka toteutat välittömästi. Lisää uusia muutoksia kolmen viikon välein - anna itsellesi aikaa kehittää uusia tottumuksia.</a:t>
            </a:r>
            <a:endParaRPr lang="en-US" sz="2000" dirty="0"/>
          </a:p>
        </p:txBody>
      </p:sp>
    </p:spTree>
    <p:extLst>
      <p:ext uri="{BB962C8B-B14F-4D97-AF65-F5344CB8AC3E}">
        <p14:creationId xmlns:p14="http://schemas.microsoft.com/office/powerpoint/2010/main" val="3179291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Osoba jadąca na rowerze">
            <a:extLst>
              <a:ext uri="{FF2B5EF4-FFF2-40B4-BE49-F238E27FC236}">
                <a16:creationId xmlns:a16="http://schemas.microsoft.com/office/drawing/2014/main" id="{B9F8A26F-EF6E-C25B-6DC4-01CF642F9CF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lIns="91440" tIns="45720" rIns="91440" bIns="45720" anchor="ctr">
            <a:noAutofit/>
          </a:bodyPr>
          <a:lstStyle/>
          <a:p>
            <a:r>
              <a:rPr lang="en-IE" sz="3200" dirty="0" err="1">
                <a:latin typeface="Calibri"/>
                <a:ea typeface="Calibri"/>
                <a:cs typeface="Calibri"/>
              </a:rPr>
              <a:t>Valintoja</a:t>
            </a:r>
            <a:r>
              <a:rPr lang="en-IE" sz="3200" dirty="0">
                <a:latin typeface="Calibri"/>
                <a:ea typeface="Calibri"/>
                <a:cs typeface="Calibri"/>
              </a:rPr>
              <a:t> </a:t>
            </a:r>
            <a:r>
              <a:rPr lang="en-IE" sz="3200" dirty="0" err="1">
                <a:latin typeface="Calibri"/>
                <a:ea typeface="Calibri"/>
                <a:cs typeface="Calibri"/>
              </a:rPr>
              <a:t>arkiliikunnan</a:t>
            </a:r>
            <a:r>
              <a:rPr lang="en-IE" sz="3200" dirty="0">
                <a:latin typeface="Calibri"/>
                <a:ea typeface="Calibri"/>
                <a:cs typeface="Calibri"/>
              </a:rPr>
              <a:t> </a:t>
            </a:r>
            <a:r>
              <a:rPr lang="en-IE" sz="3200" dirty="0" err="1">
                <a:latin typeface="Calibri"/>
                <a:ea typeface="Calibri"/>
                <a:cs typeface="Calibri"/>
              </a:rPr>
              <a:t>lisäämiseen</a:t>
            </a:r>
            <a:endParaRPr lang="pl-PL"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03455" y="1187641"/>
            <a:ext cx="5574211" cy="5448396"/>
          </a:xfrm>
        </p:spPr>
        <p:txBody>
          <a:bodyPr lIns="91440" tIns="45720" rIns="91440" bIns="45720" numCol="1" spcCol="288000" anchor="t">
            <a:noAutofit/>
          </a:bodyPr>
          <a:lstStyle/>
          <a:p>
            <a:r>
              <a:rPr lang="fi-FI" sz="2000" b="1" dirty="0">
                <a:latin typeface="Calibri"/>
                <a:ea typeface="Calibri"/>
                <a:cs typeface="Calibri"/>
              </a:rPr>
              <a:t>Valitse kävely!</a:t>
            </a:r>
            <a:endParaRPr lang="pl-PL" sz="2000" b="1" dirty="0"/>
          </a:p>
          <a:p>
            <a:r>
              <a:rPr lang="fi-FI" sz="1600" dirty="0">
                <a:latin typeface="Calibri"/>
                <a:ea typeface="Calibri"/>
                <a:cs typeface="Calibri"/>
              </a:rPr>
              <a:t>Kävele kun voit, nouse bussista pysäkki aikaisemmin, mene portaita hissin sijaan, mene kävelylle kuuntelemaan podcastia TV-ohjelman katsomisen sijaan. Kävely on fyysisen toiminnan perusta.</a:t>
            </a:r>
            <a:endParaRPr lang="en-US" sz="1600" dirty="0">
              <a:latin typeface="Calibri"/>
              <a:cs typeface="Calibri"/>
            </a:endParaRPr>
          </a:p>
          <a:p>
            <a:endParaRPr lang="en-US" sz="1600" dirty="0">
              <a:latin typeface="Calibri"/>
              <a:cs typeface="Calibri"/>
            </a:endParaRPr>
          </a:p>
          <a:p>
            <a:endParaRPr lang="en-US" sz="1600" dirty="0">
              <a:latin typeface="Calibri"/>
              <a:ea typeface="Calibri"/>
              <a:cs typeface="Calibri"/>
            </a:endParaRPr>
          </a:p>
          <a:p>
            <a:endParaRPr lang="en-US" sz="1600" dirty="0">
              <a:latin typeface="Calibri"/>
              <a:ea typeface="Calibri"/>
              <a:cs typeface="Calibri"/>
            </a:endParaRPr>
          </a:p>
          <a:p>
            <a:endParaRPr lang="en-US" sz="1600" dirty="0">
              <a:latin typeface="Calibri"/>
              <a:ea typeface="Calibri"/>
              <a:cs typeface="Calibri"/>
            </a:endParaRPr>
          </a:p>
          <a:p>
            <a:endParaRPr lang="en-US" sz="1600" dirty="0">
              <a:latin typeface="Calibri"/>
              <a:ea typeface="Calibri"/>
              <a:cs typeface="Calibri"/>
            </a:endParaRPr>
          </a:p>
          <a:p>
            <a:r>
              <a:rPr lang="en-US" sz="2000" b="1" dirty="0" err="1">
                <a:latin typeface="Calibri"/>
                <a:ea typeface="Calibri"/>
                <a:cs typeface="Calibri"/>
              </a:rPr>
              <a:t>Valitse</a:t>
            </a:r>
            <a:r>
              <a:rPr lang="en-US" sz="2000" b="1" dirty="0">
                <a:latin typeface="Calibri"/>
                <a:ea typeface="Calibri"/>
                <a:cs typeface="Calibri"/>
              </a:rPr>
              <a:t> </a:t>
            </a:r>
            <a:r>
              <a:rPr lang="en-US" sz="2000" b="1" dirty="0" err="1">
                <a:latin typeface="Calibri"/>
                <a:ea typeface="Calibri"/>
                <a:cs typeface="Calibri"/>
              </a:rPr>
              <a:t>pyörä</a:t>
            </a:r>
            <a:r>
              <a:rPr lang="en-US" sz="2000" b="1" dirty="0">
                <a:latin typeface="Calibri"/>
                <a:ea typeface="Calibri"/>
                <a:cs typeface="Calibri"/>
              </a:rPr>
              <a:t> </a:t>
            </a:r>
            <a:r>
              <a:rPr lang="en-US" sz="2000" b="1" dirty="0" err="1">
                <a:latin typeface="Calibri"/>
                <a:ea typeface="Calibri"/>
                <a:cs typeface="Calibri"/>
              </a:rPr>
              <a:t>auton</a:t>
            </a:r>
            <a:r>
              <a:rPr lang="en-US" sz="2000" b="1" dirty="0">
                <a:latin typeface="Calibri"/>
                <a:ea typeface="Calibri"/>
                <a:cs typeface="Calibri"/>
              </a:rPr>
              <a:t> </a:t>
            </a:r>
            <a:r>
              <a:rPr lang="en-US" sz="2000" b="1" dirty="0" err="1">
                <a:latin typeface="Calibri"/>
                <a:ea typeface="Calibri"/>
                <a:cs typeface="Calibri"/>
              </a:rPr>
              <a:t>sijaan</a:t>
            </a:r>
            <a:r>
              <a:rPr lang="en-US" sz="2000" b="1" dirty="0">
                <a:latin typeface="Calibri"/>
                <a:ea typeface="Calibri"/>
                <a:cs typeface="Calibri"/>
              </a:rPr>
              <a:t>!</a:t>
            </a:r>
            <a:endParaRPr lang="en-US" sz="2000" b="1" dirty="0"/>
          </a:p>
          <a:p>
            <a:r>
              <a:rPr lang="fi-FI" sz="1600" dirty="0">
                <a:latin typeface="Calibri"/>
                <a:ea typeface="Calibri"/>
                <a:cs typeface="Calibri"/>
              </a:rPr>
              <a:t>Autolla töihin ajaminen ei ainoastaan vähennä yleistä fyysistä aktiivisuutta, vaan lisää myös päivittäistä haitallisen istumisen määrää.</a:t>
            </a:r>
          </a:p>
          <a:p>
            <a:endParaRPr lang="en-US" sz="1400" dirty="0"/>
          </a:p>
          <a:p>
            <a:r>
              <a:rPr lang="en-US" sz="2000" b="1" dirty="0" err="1">
                <a:latin typeface="Calibri"/>
                <a:ea typeface="Calibri"/>
                <a:cs typeface="Calibri"/>
              </a:rPr>
              <a:t>Etsi</a:t>
            </a:r>
            <a:r>
              <a:rPr lang="en-US" sz="2000" b="1" dirty="0">
                <a:latin typeface="Calibri"/>
                <a:ea typeface="Calibri"/>
                <a:cs typeface="Calibri"/>
              </a:rPr>
              <a:t> </a:t>
            </a:r>
            <a:r>
              <a:rPr lang="en-US" sz="2000" b="1" dirty="0" err="1">
                <a:latin typeface="Calibri"/>
                <a:ea typeface="Calibri"/>
                <a:cs typeface="Calibri"/>
              </a:rPr>
              <a:t>uusi</a:t>
            </a:r>
            <a:r>
              <a:rPr lang="en-US" sz="2000" b="1" dirty="0">
                <a:latin typeface="Calibri"/>
                <a:ea typeface="Calibri"/>
                <a:cs typeface="Calibri"/>
              </a:rPr>
              <a:t> </a:t>
            </a:r>
            <a:r>
              <a:rPr lang="en-US" sz="2000" b="1" dirty="0" err="1">
                <a:latin typeface="Calibri"/>
                <a:ea typeface="Calibri"/>
                <a:cs typeface="Calibri"/>
              </a:rPr>
              <a:t>liikkumaan</a:t>
            </a:r>
            <a:r>
              <a:rPr lang="en-US" sz="2000" b="1" dirty="0">
                <a:latin typeface="Calibri"/>
                <a:ea typeface="Calibri"/>
                <a:cs typeface="Calibri"/>
              </a:rPr>
              <a:t> </a:t>
            </a:r>
            <a:r>
              <a:rPr lang="en-US" sz="2000" b="1" dirty="0" err="1">
                <a:latin typeface="Calibri"/>
                <a:ea typeface="Calibri"/>
                <a:cs typeface="Calibri"/>
              </a:rPr>
              <a:t>kannustava</a:t>
            </a:r>
            <a:r>
              <a:rPr lang="en-US" sz="2000" b="1" dirty="0">
                <a:latin typeface="Calibri"/>
                <a:ea typeface="Calibri"/>
                <a:cs typeface="Calibri"/>
              </a:rPr>
              <a:t> </a:t>
            </a:r>
            <a:r>
              <a:rPr lang="en-US" sz="2000" b="1" dirty="0" err="1">
                <a:latin typeface="Calibri"/>
                <a:ea typeface="Calibri"/>
                <a:cs typeface="Calibri"/>
              </a:rPr>
              <a:t>harrastus</a:t>
            </a:r>
            <a:r>
              <a:rPr lang="en-US" sz="2000" b="1" dirty="0">
                <a:latin typeface="Calibri"/>
                <a:ea typeface="Calibri"/>
                <a:cs typeface="Calibri"/>
              </a:rPr>
              <a:t>!</a:t>
            </a:r>
            <a:endParaRPr lang="en-US" sz="2000" b="1" dirty="0"/>
          </a:p>
          <a:p>
            <a:r>
              <a:rPr lang="fi-FI" sz="1600" dirty="0">
                <a:latin typeface="Calibri"/>
                <a:ea typeface="Calibri"/>
                <a:cs typeface="Calibri"/>
              </a:rPr>
              <a:t>Puutarhassa puuhailu, sienten poimiminen, </a:t>
            </a:r>
            <a:r>
              <a:rPr lang="fi-FI" sz="1600" dirty="0" err="1">
                <a:latin typeface="Calibri"/>
                <a:ea typeface="Calibri"/>
                <a:cs typeface="Calibri"/>
              </a:rPr>
              <a:t>geokätköily</a:t>
            </a:r>
            <a:r>
              <a:rPr lang="fi-FI" sz="1600" dirty="0">
                <a:latin typeface="Calibri"/>
                <a:ea typeface="Calibri"/>
                <a:cs typeface="Calibri"/>
              </a:rPr>
              <a:t> - tee liikkumisesta hauskaa!</a:t>
            </a:r>
            <a:endParaRPr lang="en-US" sz="1600" dirty="0">
              <a:latin typeface="Calibri"/>
              <a:cs typeface="Calibri"/>
            </a:endParaRPr>
          </a:p>
        </p:txBody>
      </p:sp>
      <p:sp>
        <p:nvSpPr>
          <p:cNvPr id="4" name="Prostokąt 3">
            <a:extLst>
              <a:ext uri="{FF2B5EF4-FFF2-40B4-BE49-F238E27FC236}">
                <a16:creationId xmlns:a16="http://schemas.microsoft.com/office/drawing/2014/main" id="{3CC5DCF8-CA34-98A2-648C-34E3B72777CE}"/>
              </a:ext>
            </a:extLst>
          </p:cNvPr>
          <p:cNvSpPr/>
          <p:nvPr/>
        </p:nvSpPr>
        <p:spPr>
          <a:xfrm>
            <a:off x="6972300" y="2639248"/>
            <a:ext cx="5219700" cy="955221"/>
          </a:xfrm>
          <a:prstGeom prst="rect">
            <a:avLst/>
          </a:prstGeom>
          <a:solidFill>
            <a:srgbClr val="9420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400" dirty="0">
                <a:latin typeface="Calibri"/>
                <a:ea typeface="Calibri"/>
                <a:cs typeface="Calibri"/>
              </a:rPr>
              <a:t>Jokainen 1000 askeleen lisäys per päivä vähentää 15 %:lla riskiä kuolla mistä tahansa syystä, ja jokainen 500 askeleen lisäys päivässä vähentää riskiä kuolla sydän- ja verisuonitauteihin 7 %.*</a:t>
            </a:r>
            <a:endParaRPr lang="en-US" sz="1400" dirty="0">
              <a:latin typeface="Calibri"/>
              <a:ea typeface="Calibri"/>
              <a:cs typeface="Calibri"/>
            </a:endParaRPr>
          </a:p>
        </p:txBody>
      </p:sp>
      <p:sp>
        <p:nvSpPr>
          <p:cNvPr id="8" name="pole tekstowe 7">
            <a:extLst>
              <a:ext uri="{FF2B5EF4-FFF2-40B4-BE49-F238E27FC236}">
                <a16:creationId xmlns:a16="http://schemas.microsoft.com/office/drawing/2014/main" id="{F88CFF48-7399-597F-932A-C8DB8372604E}"/>
              </a:ext>
            </a:extLst>
          </p:cNvPr>
          <p:cNvSpPr txBox="1"/>
          <p:nvPr/>
        </p:nvSpPr>
        <p:spPr>
          <a:xfrm>
            <a:off x="6096000" y="5893276"/>
            <a:ext cx="6094268" cy="461665"/>
          </a:xfrm>
          <a:prstGeom prst="rect">
            <a:avLst/>
          </a:prstGeom>
          <a:noFill/>
        </p:spPr>
        <p:txBody>
          <a:bodyPr wrap="square">
            <a:spAutoFit/>
          </a:bodyPr>
          <a:lstStyle/>
          <a:p>
            <a:pPr algn="ctr"/>
            <a:r>
              <a:rPr lang="en-US" sz="1200" i="1" dirty="0">
                <a:latin typeface="Calibri"/>
                <a:ea typeface="Calibri"/>
                <a:cs typeface="Calibri"/>
              </a:rPr>
              <a:t>*"The association between daily step count and all-cause and cardiovascular mortality: </a:t>
            </a:r>
            <a:br>
              <a:rPr lang="en-US" sz="1200" i="1" dirty="0">
                <a:latin typeface="Calibri"/>
                <a:ea typeface="Calibri"/>
                <a:cs typeface="Calibri"/>
              </a:rPr>
            </a:br>
            <a:r>
              <a:rPr lang="en-US" sz="1200" i="1" dirty="0">
                <a:latin typeface="Calibri"/>
                <a:ea typeface="Calibri"/>
                <a:cs typeface="Calibri"/>
              </a:rPr>
              <a:t>a meta-analysis," by Maciej Banach et al. European Journal of Preventive Cardiology. </a:t>
            </a:r>
            <a:endParaRPr lang="en-US" sz="1200" i="1" dirty="0"/>
          </a:p>
        </p:txBody>
      </p:sp>
    </p:spTree>
    <p:extLst>
      <p:ext uri="{BB962C8B-B14F-4D97-AF65-F5344CB8AC3E}">
        <p14:creationId xmlns:p14="http://schemas.microsoft.com/office/powerpoint/2010/main" val="3149239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449A46DF-077F-F2FF-883C-CAC2465704B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flipH="1">
            <a:off x="6799263" y="0"/>
            <a:ext cx="4994275"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8" y="203118"/>
            <a:ext cx="7869392" cy="842867"/>
          </a:xfrm>
        </p:spPr>
        <p:txBody>
          <a:bodyPr lIns="91440" tIns="45720" rIns="91440" bIns="45720" anchor="ctr">
            <a:noAutofit/>
          </a:bodyPr>
          <a:lstStyle/>
          <a:p>
            <a:r>
              <a:rPr lang="en-US" sz="3200" dirty="0" err="1">
                <a:latin typeface="Calibri"/>
                <a:ea typeface="Calibri"/>
                <a:cs typeface="Calibri"/>
              </a:rPr>
              <a:t>Teknologioita</a:t>
            </a:r>
            <a:r>
              <a:rPr lang="en-US" sz="3200" dirty="0">
                <a:latin typeface="Calibri"/>
                <a:ea typeface="Calibri"/>
                <a:cs typeface="Calibri"/>
              </a:rPr>
              <a:t> </a:t>
            </a:r>
            <a:r>
              <a:rPr lang="en-US" sz="3200" dirty="0" err="1">
                <a:latin typeface="Calibri"/>
                <a:ea typeface="Calibri"/>
                <a:cs typeface="Calibri"/>
              </a:rPr>
              <a:t>arkiliikunnnan</a:t>
            </a:r>
            <a:r>
              <a:rPr lang="en-US" sz="3200" dirty="0">
                <a:latin typeface="Calibri"/>
                <a:ea typeface="Calibri"/>
                <a:cs typeface="Calibri"/>
              </a:rPr>
              <a:t> </a:t>
            </a:r>
            <a:r>
              <a:rPr lang="en-US" sz="3200" dirty="0" err="1">
                <a:latin typeface="Calibri"/>
                <a:ea typeface="Calibri"/>
                <a:cs typeface="Calibri"/>
              </a:rPr>
              <a:t>lisäämiseen</a:t>
            </a:r>
            <a:endParaRPr lang="pl-PL" sz="36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7" y="1147453"/>
            <a:ext cx="6204373" cy="5643872"/>
          </a:xfrm>
        </p:spPr>
        <p:txBody>
          <a:bodyPr lIns="91440" tIns="45720" rIns="91440" bIns="45720" numCol="1" spcCol="288000" anchor="t">
            <a:noAutofit/>
          </a:bodyPr>
          <a:lstStyle/>
          <a:p>
            <a:r>
              <a:rPr lang="fi-FI" sz="1600" dirty="0">
                <a:latin typeface="Calibri"/>
                <a:ea typeface="Calibri"/>
                <a:cs typeface="Calibri"/>
              </a:rPr>
              <a:t>Markkinoilla on saatavilla teknisiä ratkaisuja, jotka auttavat tehokkaasti lisäämään aktiivisuuttasi:</a:t>
            </a:r>
          </a:p>
          <a:p>
            <a:endParaRPr lang="fi-FI" sz="1600" dirty="0">
              <a:latin typeface="Calibri"/>
              <a:ea typeface="Calibri"/>
              <a:cs typeface="Calibri"/>
            </a:endParaRPr>
          </a:p>
          <a:p>
            <a:r>
              <a:rPr lang="fi-FI" sz="1600" b="1" dirty="0">
                <a:latin typeface="Calibri"/>
                <a:ea typeface="Calibri"/>
                <a:cs typeface="Calibri"/>
              </a:rPr>
              <a:t>Älykellot ja aktiivisuusrannekkeet</a:t>
            </a:r>
          </a:p>
          <a:p>
            <a:r>
              <a:rPr lang="fi-FI" sz="1600" dirty="0">
                <a:latin typeface="Calibri"/>
                <a:ea typeface="Calibri"/>
                <a:cs typeface="Calibri"/>
              </a:rPr>
              <a:t>Nykyaikaiset puettavat laitteet eivät enää vain laske askeleitasi, vaan käyttävät myös edistyneitä antureita fyysisen aktiivisuutesi seuraamiseen. Tämän seurauksena ne voivat antaa sinulle henkilökohtaisia vinkkejä, muistuttaa sinua pitämään tauon tai tarjota haasteita, jotka motivoivat sinua liikkumaan.</a:t>
            </a:r>
          </a:p>
          <a:p>
            <a:endParaRPr lang="fi-FI" sz="1600" dirty="0">
              <a:latin typeface="Calibri"/>
              <a:ea typeface="Calibri"/>
              <a:cs typeface="Calibri"/>
            </a:endParaRPr>
          </a:p>
          <a:p>
            <a:r>
              <a:rPr lang="fi-FI" sz="1600" b="1" dirty="0">
                <a:latin typeface="Calibri"/>
                <a:ea typeface="Calibri"/>
                <a:cs typeface="Calibri"/>
              </a:rPr>
              <a:t>Seisomapöytä</a:t>
            </a:r>
          </a:p>
          <a:p>
            <a:r>
              <a:rPr lang="fi-FI" sz="1600" dirty="0">
                <a:latin typeface="Calibri"/>
                <a:ea typeface="Calibri"/>
                <a:cs typeface="Calibri"/>
              </a:rPr>
              <a:t>Korkeussäädettävät työpöydät ovat loistava vaihtoehto pitää huolta terveydestäsi ilman taukoa töistä. Napin painalluksella voimme nopeasti muuttaa työpöytämme korkeutta, jotta voimme työskennellä seisten välttäen haitallista istumista. Ja kun väsymme, lyhyt hetki riittää, jotta pöytä palaa istumatyön mahdollistavaan korkeuteen.</a:t>
            </a:r>
          </a:p>
          <a:p>
            <a:endParaRPr lang="fi-FI" sz="1600" dirty="0">
              <a:latin typeface="Calibri"/>
              <a:ea typeface="Calibri"/>
              <a:cs typeface="Calibri"/>
            </a:endParaRPr>
          </a:p>
          <a:p>
            <a:r>
              <a:rPr lang="fi-FI" sz="1600" b="1" dirty="0">
                <a:latin typeface="Calibri"/>
                <a:ea typeface="Calibri"/>
                <a:cs typeface="Calibri"/>
              </a:rPr>
              <a:t>Kävelymatto pöydän alle</a:t>
            </a:r>
          </a:p>
          <a:p>
            <a:r>
              <a:rPr lang="fi-FI" sz="1600" dirty="0">
                <a:latin typeface="Calibri"/>
                <a:ea typeface="Calibri"/>
                <a:cs typeface="Calibri"/>
              </a:rPr>
              <a:t>Kävelymaton avulla voit kävellä työskennellessäsi. Ne ovat hiljaisia eivätkä vie paljon tilaa - ne mahtuvat helposti työpöytäsi alle. Yhdistettynä seisomapöytään, ne antavat sinun kävellä hitaasti työskennellessäsi tietokoneen ääressä.</a:t>
            </a:r>
            <a:endParaRPr lang="en-US" sz="1800" dirty="0">
              <a:latin typeface="Calibri"/>
              <a:cs typeface="Calibri"/>
            </a:endParaRPr>
          </a:p>
        </p:txBody>
      </p:sp>
    </p:spTree>
    <p:extLst>
      <p:ext uri="{BB962C8B-B14F-4D97-AF65-F5344CB8AC3E}">
        <p14:creationId xmlns:p14="http://schemas.microsoft.com/office/powerpoint/2010/main" val="1246765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05</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OSA</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a:xfrm>
            <a:off x="703143" y="3705226"/>
            <a:ext cx="5616603" cy="1377744"/>
          </a:xfrm>
        </p:spPr>
        <p:txBody>
          <a:bodyPr lIns="91440" tIns="45720" rIns="91440" bIns="45720" anchor="t">
            <a:noAutofit/>
          </a:bodyPr>
          <a:lstStyle/>
          <a:p>
            <a:r>
              <a:rPr lang="en-US" b="1" dirty="0">
                <a:latin typeface="Calibri"/>
                <a:ea typeface="Calibri"/>
                <a:cs typeface="Calibri"/>
              </a:rPr>
              <a:t>LIIKUNNAN HYVINVOINTIVAIKUTUKSET</a:t>
            </a:r>
          </a:p>
        </p:txBody>
      </p:sp>
      <p:pic>
        <p:nvPicPr>
          <p:cNvPr id="6" name="Picture Placeholder 4" descr="Obraz zawierający koło, na wolnym powietrzu, Koło do roweru, transport&#10;&#10;Opis wygenerowany automatycznie">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221523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90BCAC3A-11C8-6F4F-65E9-6BCFEC1A455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1" name="Text Placeholder 10">
            <a:extLst>
              <a:ext uri="{FF2B5EF4-FFF2-40B4-BE49-F238E27FC236}">
                <a16:creationId xmlns:a16="http://schemas.microsoft.com/office/drawing/2014/main" id="{00B9BD9A-03DA-16FE-7086-2F993E531CBB}"/>
              </a:ext>
            </a:extLst>
          </p:cNvPr>
          <p:cNvSpPr>
            <a:spLocks noGrp="1"/>
          </p:cNvSpPr>
          <p:nvPr>
            <p:ph type="body" sz="quarter" idx="30"/>
          </p:nvPr>
        </p:nvSpPr>
        <p:spPr/>
        <p:txBody>
          <a:bodyPr lIns="91440" tIns="45720" rIns="91440" bIns="45720" anchor="ctr">
            <a:noAutofit/>
          </a:bodyPr>
          <a:lstStyle/>
          <a:p>
            <a:r>
              <a:rPr lang="en-US" sz="3200" dirty="0" err="1">
                <a:latin typeface="Calibri"/>
                <a:ea typeface="Calibri"/>
                <a:cs typeface="Calibri"/>
              </a:rPr>
              <a:t>Fyysinen</a:t>
            </a:r>
            <a:r>
              <a:rPr lang="en-US" sz="3200" dirty="0">
                <a:latin typeface="Calibri"/>
                <a:ea typeface="Calibri"/>
                <a:cs typeface="Calibri"/>
              </a:rPr>
              <a:t> </a:t>
            </a:r>
            <a:r>
              <a:rPr lang="en-US" sz="3200" dirty="0" err="1">
                <a:latin typeface="Calibri"/>
                <a:ea typeface="Calibri"/>
                <a:cs typeface="Calibri"/>
              </a:rPr>
              <a:t>aktiivisuus</a:t>
            </a:r>
            <a:r>
              <a:rPr lang="en-US" sz="3200" dirty="0">
                <a:latin typeface="Calibri"/>
                <a:ea typeface="Calibri"/>
                <a:cs typeface="Calibri"/>
              </a:rPr>
              <a:t> ja </a:t>
            </a:r>
            <a:r>
              <a:rPr lang="en-US" sz="3200" dirty="0" err="1">
                <a:latin typeface="Calibri"/>
                <a:ea typeface="Calibri"/>
                <a:cs typeface="Calibri"/>
              </a:rPr>
              <a:t>terveys</a:t>
            </a:r>
            <a:endParaRPr lang="en-US" sz="3200" b="0" dirty="0">
              <a:latin typeface="Calibri"/>
              <a:ea typeface="Calibri"/>
              <a:cs typeface="Calibri"/>
            </a:endParaRPr>
          </a:p>
        </p:txBody>
      </p:sp>
      <p:sp>
        <p:nvSpPr>
          <p:cNvPr id="7" name="Text Placeholder 6">
            <a:extLst>
              <a:ext uri="{FF2B5EF4-FFF2-40B4-BE49-F238E27FC236}">
                <a16:creationId xmlns:a16="http://schemas.microsoft.com/office/drawing/2014/main" id="{E9AF4C7C-99F7-2760-0874-862927A9B0AC}"/>
              </a:ext>
            </a:extLst>
          </p:cNvPr>
          <p:cNvSpPr>
            <a:spLocks noGrp="1"/>
          </p:cNvSpPr>
          <p:nvPr>
            <p:ph type="body" sz="quarter" idx="48"/>
          </p:nvPr>
        </p:nvSpPr>
        <p:spPr>
          <a:xfrm>
            <a:off x="6221769" y="2483428"/>
            <a:ext cx="5574211" cy="3512084"/>
          </a:xfrm>
        </p:spPr>
        <p:txBody>
          <a:bodyPr lIns="91440" tIns="45720" rIns="91440" bIns="45720" numCol="1" spcCol="288000" anchor="t">
            <a:noAutofit/>
          </a:bodyPr>
          <a:lstStyle/>
          <a:p>
            <a:r>
              <a:rPr lang="fi-FI" sz="2400" dirty="0">
                <a:latin typeface="Calibri"/>
                <a:ea typeface="Calibri"/>
                <a:cs typeface="Calibri"/>
              </a:rPr>
              <a:t>Kuten olet luultavasti huomannut tähän mennessä, paras asia, jonka voit tehdä terveydellesi ja istumatyön haittojen ehkäisemiseksi, on yleisen fyysisen aktiivisuuden lisääminen.</a:t>
            </a:r>
          </a:p>
          <a:p>
            <a:endParaRPr lang="fi-FI" sz="2400" dirty="0">
              <a:latin typeface="Calibri"/>
              <a:ea typeface="Calibri"/>
              <a:cs typeface="Calibri"/>
            </a:endParaRPr>
          </a:p>
          <a:p>
            <a:r>
              <a:rPr lang="fi-FI" sz="2400" dirty="0">
                <a:latin typeface="Calibri"/>
                <a:ea typeface="Calibri"/>
                <a:cs typeface="Calibri"/>
              </a:rPr>
              <a:t>Miksi näin on?</a:t>
            </a:r>
            <a:endParaRPr lang="pl-PL" sz="1800" dirty="0"/>
          </a:p>
        </p:txBody>
      </p:sp>
    </p:spTree>
    <p:extLst>
      <p:ext uri="{BB962C8B-B14F-4D97-AF65-F5344CB8AC3E}">
        <p14:creationId xmlns:p14="http://schemas.microsoft.com/office/powerpoint/2010/main" val="2752084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9" descr="Obraz zawierający sztuka&#10;&#10;Opis wygenerowany automatycznie">
            <a:extLst>
              <a:ext uri="{FF2B5EF4-FFF2-40B4-BE49-F238E27FC236}">
                <a16:creationId xmlns:a16="http://schemas.microsoft.com/office/drawing/2014/main" id="{435FCE26-E152-F053-DC6A-C8797A283F1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lIns="91440" tIns="45720" rIns="91440" bIns="45720" anchor="ctr">
            <a:noAutofit/>
          </a:bodyPr>
          <a:lstStyle/>
          <a:p>
            <a:r>
              <a:rPr lang="en-US" sz="3200" dirty="0" err="1">
                <a:latin typeface="Calibri"/>
                <a:ea typeface="Open Sans"/>
                <a:cs typeface="Calibri"/>
              </a:rPr>
              <a:t>Kardiovaskulaarinen</a:t>
            </a:r>
            <a:r>
              <a:rPr lang="en-US" sz="3200" dirty="0">
                <a:latin typeface="Calibri"/>
                <a:ea typeface="Open Sans"/>
                <a:cs typeface="Calibri"/>
              </a:rPr>
              <a:t> </a:t>
            </a:r>
            <a:r>
              <a:rPr lang="en-US" sz="3200" dirty="0" err="1">
                <a:latin typeface="Calibri"/>
                <a:ea typeface="Open Sans"/>
                <a:cs typeface="Calibri"/>
              </a:rPr>
              <a:t>näkökulma</a:t>
            </a:r>
            <a:endParaRPr lang="en-US"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096000" y="1064830"/>
            <a:ext cx="5574211" cy="5497895"/>
          </a:xfrm>
        </p:spPr>
        <p:txBody>
          <a:bodyPr lIns="91440" tIns="45720" rIns="91440" bIns="45720" numCol="1" spcCol="288000" anchor="t">
            <a:noAutofit/>
          </a:bodyPr>
          <a:lstStyle/>
          <a:p>
            <a:r>
              <a:rPr lang="fi-FI" sz="1700" dirty="0">
                <a:latin typeface="Calibri"/>
                <a:ea typeface="Calibri"/>
                <a:cs typeface="Calibri"/>
              </a:rPr>
              <a:t>Sydän- ja verisuonijärjestelmän ja laajemman aineenvaihdunnan terveyden näkökulmasta hyötyliikunnan lasku liittyy </a:t>
            </a:r>
            <a:r>
              <a:rPr lang="fi-FI" sz="1700" b="1" dirty="0">
                <a:latin typeface="Calibri"/>
                <a:ea typeface="Calibri"/>
                <a:cs typeface="Calibri"/>
              </a:rPr>
              <a:t>päivittäisen energiankulutuksen vähenemiseen, mikä edistää liikalihavuutta</a:t>
            </a:r>
            <a:r>
              <a:rPr lang="fi-FI" sz="1700" dirty="0">
                <a:latin typeface="Calibri"/>
                <a:ea typeface="Calibri"/>
                <a:cs typeface="Calibri"/>
              </a:rPr>
              <a:t>.</a:t>
            </a:r>
          </a:p>
          <a:p>
            <a:endParaRPr lang="fi-FI" sz="1700" dirty="0">
              <a:latin typeface="Calibri"/>
              <a:ea typeface="Calibri"/>
              <a:cs typeface="Calibri"/>
            </a:endParaRPr>
          </a:p>
          <a:p>
            <a:r>
              <a:rPr lang="fi-FI" sz="1700" dirty="0">
                <a:latin typeface="Calibri"/>
                <a:ea typeface="Calibri"/>
                <a:cs typeface="Calibri"/>
              </a:rPr>
              <a:t>Liikunnan puute tarkoittaa myös </a:t>
            </a:r>
            <a:r>
              <a:rPr lang="fi-FI" sz="1700" b="1" dirty="0">
                <a:latin typeface="Calibri"/>
                <a:ea typeface="Calibri"/>
                <a:cs typeface="Calibri"/>
              </a:rPr>
              <a:t>heikentynyttä verenkiertoa</a:t>
            </a:r>
            <a:r>
              <a:rPr lang="fi-FI" sz="1700" dirty="0">
                <a:latin typeface="Calibri"/>
                <a:ea typeface="Calibri"/>
                <a:cs typeface="Calibri"/>
              </a:rPr>
              <a:t>, johon puolestaan liittyy elimistön kuona-aineiden heikentynyt poistuminen. Tehottomampi verenkierto </a:t>
            </a:r>
            <a:r>
              <a:rPr lang="fi-FI" sz="1700" b="1" dirty="0">
                <a:latin typeface="Calibri"/>
                <a:ea typeface="Calibri"/>
                <a:cs typeface="Calibri"/>
              </a:rPr>
              <a:t>vaikuttaa negatiivisesti myös aivojen toimintaan</a:t>
            </a:r>
            <a:r>
              <a:rPr lang="fi-FI" sz="1700" dirty="0">
                <a:latin typeface="Calibri"/>
                <a:ea typeface="Calibri"/>
                <a:cs typeface="Calibri"/>
              </a:rPr>
              <a:t>.</a:t>
            </a:r>
          </a:p>
          <a:p>
            <a:endParaRPr lang="fi-FI" sz="1700" dirty="0">
              <a:latin typeface="Calibri"/>
              <a:ea typeface="Calibri"/>
              <a:cs typeface="Calibri"/>
            </a:endParaRPr>
          </a:p>
          <a:p>
            <a:r>
              <a:rPr lang="fi-FI" sz="1700" dirty="0">
                <a:latin typeface="Calibri"/>
                <a:ea typeface="Calibri"/>
                <a:cs typeface="Calibri"/>
              </a:rPr>
              <a:t>Istuessa pallea ei liiku täysin, joten </a:t>
            </a:r>
            <a:r>
              <a:rPr lang="fi-FI" sz="1700" b="1" dirty="0">
                <a:latin typeface="Calibri"/>
                <a:ea typeface="Calibri"/>
                <a:cs typeface="Calibri"/>
              </a:rPr>
              <a:t>hengitämme vähemmän tehokkaasti</a:t>
            </a:r>
            <a:r>
              <a:rPr lang="fi-FI" sz="1700" dirty="0">
                <a:latin typeface="Calibri"/>
                <a:ea typeface="Calibri"/>
                <a:cs typeface="Calibri"/>
              </a:rPr>
              <a:t>. Pitkällä aikavälillä tämä voi johtaa hengityshäiriöihin ja sen seurauksena hengitystehon heikkenemiseen. Hengityshäiriöihin liittyy myös </a:t>
            </a:r>
            <a:r>
              <a:rPr lang="fi-FI" sz="1700" b="1" dirty="0">
                <a:latin typeface="Calibri"/>
                <a:ea typeface="Calibri"/>
                <a:cs typeface="Calibri"/>
              </a:rPr>
              <a:t>heikentynyt stressinsietokyky</a:t>
            </a:r>
            <a:r>
              <a:rPr lang="fi-FI" sz="1700" dirty="0">
                <a:latin typeface="Calibri"/>
                <a:ea typeface="Calibri"/>
                <a:cs typeface="Calibri"/>
              </a:rPr>
              <a:t>.</a:t>
            </a:r>
          </a:p>
          <a:p>
            <a:endParaRPr lang="en-US" sz="1700" dirty="0">
              <a:latin typeface="Calibri"/>
              <a:ea typeface="Calibri"/>
              <a:cs typeface="Calibri"/>
            </a:endParaRPr>
          </a:p>
          <a:p>
            <a:r>
              <a:rPr lang="en-US" sz="1700" dirty="0" err="1">
                <a:latin typeface="Calibri"/>
                <a:ea typeface="Calibri"/>
                <a:cs typeface="Calibri"/>
              </a:rPr>
              <a:t>Voit</a:t>
            </a:r>
            <a:r>
              <a:rPr lang="en-US" sz="1700" dirty="0">
                <a:latin typeface="Calibri"/>
                <a:ea typeface="Calibri"/>
                <a:cs typeface="Calibri"/>
              </a:rPr>
              <a:t> </a:t>
            </a:r>
            <a:r>
              <a:rPr lang="en-US" sz="1700" dirty="0" err="1">
                <a:latin typeface="Calibri"/>
                <a:ea typeface="Calibri"/>
                <a:cs typeface="Calibri"/>
              </a:rPr>
              <a:t>tarkastella</a:t>
            </a:r>
            <a:r>
              <a:rPr lang="en-US" sz="1700" dirty="0">
                <a:latin typeface="Calibri"/>
                <a:ea typeface="Calibri"/>
                <a:cs typeface="Calibri"/>
              </a:rPr>
              <a:t> </a:t>
            </a:r>
            <a:r>
              <a:rPr lang="en-US" sz="1700" dirty="0" err="1">
                <a:latin typeface="Calibri"/>
                <a:ea typeface="Calibri"/>
                <a:cs typeface="Calibri"/>
              </a:rPr>
              <a:t>omaa</a:t>
            </a:r>
            <a:r>
              <a:rPr lang="en-US" sz="1700" dirty="0">
                <a:latin typeface="Calibri"/>
                <a:ea typeface="Calibri"/>
                <a:cs typeface="Calibri"/>
              </a:rPr>
              <a:t> </a:t>
            </a:r>
            <a:r>
              <a:rPr lang="en-US" sz="1700" dirty="0" err="1">
                <a:latin typeface="Calibri"/>
                <a:ea typeface="Calibri"/>
                <a:cs typeface="Calibri"/>
              </a:rPr>
              <a:t>hengitystapaasi</a:t>
            </a:r>
            <a:r>
              <a:rPr lang="en-US" sz="1700" dirty="0">
                <a:latin typeface="Calibri"/>
                <a:ea typeface="Calibri"/>
                <a:cs typeface="Calibri"/>
              </a:rPr>
              <a:t> </a:t>
            </a:r>
            <a:r>
              <a:rPr lang="en-US" sz="1700" dirty="0" err="1">
                <a:latin typeface="Calibri"/>
                <a:ea typeface="Calibri"/>
                <a:cs typeface="Calibri"/>
              </a:rPr>
              <a:t>tällä</a:t>
            </a:r>
            <a:r>
              <a:rPr lang="en-US" sz="1700" dirty="0">
                <a:latin typeface="Calibri"/>
                <a:ea typeface="Calibri"/>
                <a:cs typeface="Calibri"/>
              </a:rPr>
              <a:t> </a:t>
            </a:r>
            <a:r>
              <a:rPr lang="en-US" sz="1700" dirty="0" err="1">
                <a:latin typeface="Calibri"/>
                <a:ea typeface="Calibri"/>
                <a:cs typeface="Calibri"/>
              </a:rPr>
              <a:t>arvioinnilla</a:t>
            </a:r>
            <a:r>
              <a:rPr lang="en-US" sz="1700" dirty="0">
                <a:latin typeface="Calibri"/>
                <a:ea typeface="Calibri"/>
                <a:cs typeface="Calibri"/>
              </a:rPr>
              <a:t> (</a:t>
            </a:r>
            <a:r>
              <a:rPr lang="en-US" sz="1700" dirty="0" err="1">
                <a:latin typeface="Calibri"/>
                <a:ea typeface="Calibri"/>
                <a:cs typeface="Calibri"/>
              </a:rPr>
              <a:t>englanniksi</a:t>
            </a:r>
            <a:r>
              <a:rPr lang="en-US" sz="1700" dirty="0">
                <a:latin typeface="Calibri"/>
                <a:ea typeface="Calibri"/>
                <a:cs typeface="Calibri"/>
              </a:rPr>
              <a:t>):</a:t>
            </a:r>
          </a:p>
          <a:p>
            <a:r>
              <a:rPr lang="en-GB" sz="1700" dirty="0">
                <a:hlinkClick r:id="rId3"/>
              </a:rPr>
              <a:t>https://inspirowaniruchem.pl/breathing-pattern-assessment-sheet.pdf</a:t>
            </a:r>
            <a:endParaRPr lang="en-US" sz="1700" dirty="0">
              <a:latin typeface="Calibri"/>
              <a:cs typeface="Calibri"/>
            </a:endParaRPr>
          </a:p>
        </p:txBody>
      </p:sp>
    </p:spTree>
    <p:extLst>
      <p:ext uri="{BB962C8B-B14F-4D97-AF65-F5344CB8AC3E}">
        <p14:creationId xmlns:p14="http://schemas.microsoft.com/office/powerpoint/2010/main" val="1472264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Obraz zawierający Taniec, szkic, kreskówka, osoba&#10;&#10;Opis wygenerowany automatycznie">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792522" y="-44388"/>
            <a:ext cx="5004894" cy="6905449"/>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4584" y="351491"/>
            <a:ext cx="6776598" cy="842867"/>
          </a:xfrm>
        </p:spPr>
        <p:txBody>
          <a:bodyPr lIns="91440" tIns="45720" rIns="91440" bIns="45720" anchor="ctr">
            <a:noAutofit/>
          </a:bodyPr>
          <a:lstStyle/>
          <a:p>
            <a:r>
              <a:rPr lang="en-US" sz="3200" dirty="0">
                <a:latin typeface="Calibri"/>
                <a:ea typeface="Calibri"/>
                <a:cs typeface="Calibri"/>
              </a:rPr>
              <a:t>Tuki- ja </a:t>
            </a:r>
            <a:r>
              <a:rPr lang="en-US" sz="3200" dirty="0" err="1">
                <a:latin typeface="Calibri"/>
                <a:ea typeface="Calibri"/>
                <a:cs typeface="Calibri"/>
              </a:rPr>
              <a:t>liikuntaelimistön</a:t>
            </a:r>
            <a:r>
              <a:rPr lang="en-US" sz="3200" dirty="0">
                <a:latin typeface="Calibri"/>
                <a:ea typeface="Calibri"/>
                <a:cs typeface="Calibri"/>
              </a:rPr>
              <a:t> </a:t>
            </a:r>
            <a:r>
              <a:rPr lang="en-US" sz="3200" dirty="0" err="1">
                <a:latin typeface="Calibri"/>
                <a:ea typeface="Calibri"/>
                <a:cs typeface="Calibri"/>
              </a:rPr>
              <a:t>näkökulma</a:t>
            </a:r>
            <a:endParaRPr lang="en-US" sz="3200" dirty="0">
              <a:latin typeface="Calibri"/>
              <a:ea typeface="Calibri"/>
              <a:cs typeface="Calibri"/>
            </a:endParaRPr>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4584" y="1267320"/>
            <a:ext cx="6108148" cy="5239189"/>
          </a:xfrm>
        </p:spPr>
        <p:txBody>
          <a:bodyPr lIns="91440" tIns="45720" rIns="91440" bIns="45720" numCol="1" spcCol="288000" anchor="t">
            <a:noAutofit/>
          </a:bodyPr>
          <a:lstStyle/>
          <a:p>
            <a:r>
              <a:rPr lang="fi-FI" sz="1800" dirty="0">
                <a:latin typeface="Calibri"/>
                <a:ea typeface="Calibri"/>
                <a:cs typeface="Calibri"/>
              </a:rPr>
              <a:t>Tuki- ja liikuntaelimistön näkökulmasta fyysinen aktiivisuus mahdollistaa lihasten tehokkuuden säilyttämisen.</a:t>
            </a:r>
          </a:p>
          <a:p>
            <a:endParaRPr lang="fi-FI" sz="1800" dirty="0">
              <a:latin typeface="Calibri"/>
              <a:ea typeface="Calibri"/>
              <a:cs typeface="Calibri"/>
            </a:endParaRPr>
          </a:p>
          <a:p>
            <a:r>
              <a:rPr lang="fi-FI" sz="1800" dirty="0">
                <a:latin typeface="Calibri"/>
                <a:ea typeface="Calibri"/>
                <a:cs typeface="Calibri"/>
              </a:rPr>
              <a:t>Kun istumme, suurin osa kehon lihaksista ei ole käytössä, ja ne heikkenevät sen seurauksena. 30-vuotiaasta lähtien </a:t>
            </a:r>
            <a:r>
              <a:rPr lang="fi-FI" sz="1800" dirty="0" err="1">
                <a:latin typeface="Calibri"/>
                <a:ea typeface="Calibri"/>
                <a:cs typeface="Calibri"/>
              </a:rPr>
              <a:t>kataboliset</a:t>
            </a:r>
            <a:r>
              <a:rPr lang="fi-FI" sz="1800" dirty="0">
                <a:latin typeface="Calibri"/>
                <a:ea typeface="Calibri"/>
                <a:cs typeface="Calibri"/>
              </a:rPr>
              <a:t> (lihasten hajoaminen) prosessit alkavat hallita anabolisia (lihasten muodostumista) prosesseja. Lihaskudoksen käyttämättä jättäminen lisää merkittävästi tämän prosessin nopeutta. Liikkumattomuuden seurauksena myös jänteet ja nivelsiteet heikkenevät.</a:t>
            </a:r>
          </a:p>
          <a:p>
            <a:endParaRPr lang="fi-FI" sz="1800" dirty="0">
              <a:latin typeface="Calibri"/>
              <a:ea typeface="Calibri"/>
              <a:cs typeface="Calibri"/>
            </a:endParaRPr>
          </a:p>
          <a:p>
            <a:r>
              <a:rPr lang="fi-FI" sz="1800" dirty="0">
                <a:latin typeface="Calibri"/>
                <a:ea typeface="Calibri"/>
                <a:cs typeface="Calibri"/>
              </a:rPr>
              <a:t>Heikot lihakset voivat johtaa </a:t>
            </a:r>
            <a:r>
              <a:rPr lang="fi-FI" sz="1800" b="1" dirty="0">
                <a:latin typeface="Calibri"/>
                <a:ea typeface="Calibri"/>
                <a:cs typeface="Calibri"/>
              </a:rPr>
              <a:t>ääreisnivelten ja selkärangan lisääntyneeseen väsymykseen ja kipuun, joka johtuu ylikuormitetuista nivelistä</a:t>
            </a:r>
            <a:r>
              <a:rPr lang="fi-FI" sz="1800" dirty="0">
                <a:latin typeface="Calibri"/>
                <a:ea typeface="Calibri"/>
                <a:cs typeface="Calibri"/>
              </a:rPr>
              <a:t>, joita ei tueta riittävällä lihasvoimalla. Tehottomaan tuki- ja liikuntaelinjärjestelmään liittyy myös </a:t>
            </a:r>
            <a:r>
              <a:rPr lang="fi-FI" sz="1800" b="1" dirty="0">
                <a:latin typeface="Calibri"/>
                <a:ea typeface="Calibri"/>
                <a:cs typeface="Calibri"/>
              </a:rPr>
              <a:t>lisääntynyt ortopedisten vammojen riski</a:t>
            </a:r>
            <a:r>
              <a:rPr lang="fi-FI" sz="1800" dirty="0">
                <a:latin typeface="Calibri"/>
                <a:ea typeface="Calibri"/>
                <a:cs typeface="Calibri"/>
              </a:rPr>
              <a:t>, sillä onnettomuuden sattuessa lihakset eivät ole tarpeeksi vahvoja suojaamaan luita ja niveliä.</a:t>
            </a:r>
            <a:endParaRPr lang="en-US" sz="1800" dirty="0">
              <a:latin typeface="Calibri"/>
              <a:ea typeface="Calibri"/>
              <a:cs typeface="Calibri"/>
            </a:endParaRPr>
          </a:p>
        </p:txBody>
      </p:sp>
    </p:spTree>
    <p:extLst>
      <p:ext uri="{BB962C8B-B14F-4D97-AF65-F5344CB8AC3E}">
        <p14:creationId xmlns:p14="http://schemas.microsoft.com/office/powerpoint/2010/main" val="1089856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3" descr="Obraz zawierający osoba, Akcesoria modowe, Ludzka twarz, ubrania&#10;&#10;Opis wygenerowany automatycznie">
            <a:extLst>
              <a:ext uri="{FF2B5EF4-FFF2-40B4-BE49-F238E27FC236}">
                <a16:creationId xmlns:a16="http://schemas.microsoft.com/office/drawing/2014/main" id="{5F306CA7-A487-B56B-4D8F-52735B143FB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lIns="91440" tIns="45720" rIns="91440" bIns="45720" anchor="ctr">
            <a:noAutofit/>
          </a:bodyPr>
          <a:lstStyle/>
          <a:p>
            <a:r>
              <a:rPr lang="en-US" sz="3200" dirty="0" err="1">
                <a:latin typeface="Calibri"/>
                <a:ea typeface="Calibri"/>
                <a:cs typeface="Calibri"/>
              </a:rPr>
              <a:t>Selkäkivut</a:t>
            </a:r>
            <a:endParaRPr lang="en-US" sz="3200" b="0" dirty="0">
              <a:latin typeface="Calibri"/>
              <a:ea typeface="Calibri"/>
              <a:cs typeface="Calibri"/>
            </a:endParaRP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13846" y="1729693"/>
            <a:ext cx="5574211" cy="4463443"/>
          </a:xfrm>
        </p:spPr>
        <p:txBody>
          <a:bodyPr lIns="91440" tIns="45720" rIns="91440" bIns="45720" numCol="1" spcCol="288000" anchor="t">
            <a:noAutofit/>
          </a:bodyPr>
          <a:lstStyle/>
          <a:p>
            <a:r>
              <a:rPr lang="fi-FI" sz="2000" dirty="0">
                <a:latin typeface="Calibri"/>
                <a:ea typeface="Calibri"/>
                <a:cs typeface="Calibri"/>
              </a:rPr>
              <a:t>Istuvasta elämäntavasta keskusteltaessa ei voida jättää huomiotta paljon istuvien työntekijöiden yleisintä terveysongelmaa - selkäkipua. Voimme erottaa kaksi yleisintä selkäkipujen syytä:</a:t>
            </a:r>
          </a:p>
          <a:p>
            <a:endParaRPr lang="fi-FI" sz="2000" dirty="0">
              <a:latin typeface="Calibri"/>
              <a:ea typeface="Calibri"/>
              <a:cs typeface="Calibri"/>
            </a:endParaRPr>
          </a:p>
          <a:p>
            <a:r>
              <a:rPr lang="fi-FI" sz="2000" dirty="0">
                <a:latin typeface="Calibri"/>
                <a:ea typeface="Calibri"/>
                <a:cs typeface="Calibri"/>
              </a:rPr>
              <a:t>1. Välilevyjen riittämätön ravinto</a:t>
            </a:r>
          </a:p>
          <a:p>
            <a:r>
              <a:rPr lang="fi-FI" sz="2000" dirty="0">
                <a:latin typeface="Calibri"/>
                <a:ea typeface="Calibri"/>
                <a:cs typeface="Calibri"/>
              </a:rPr>
              <a:t>2. Selkärangan rappeuttavat muutokset</a:t>
            </a:r>
          </a:p>
          <a:p>
            <a:endParaRPr lang="fi-FI" sz="2000" dirty="0">
              <a:latin typeface="Calibri"/>
              <a:ea typeface="Calibri"/>
              <a:cs typeface="Calibri"/>
            </a:endParaRPr>
          </a:p>
          <a:p>
            <a:r>
              <a:rPr lang="fi-FI" sz="2000" dirty="0">
                <a:latin typeface="Calibri"/>
                <a:ea typeface="Calibri"/>
                <a:cs typeface="Calibri"/>
              </a:rPr>
              <a:t>Kun ymmärrät näiden molempien kivun syyt, voit välttää kivun helpommin.</a:t>
            </a:r>
            <a:endParaRPr lang="en-US" dirty="0"/>
          </a:p>
        </p:txBody>
      </p:sp>
    </p:spTree>
    <p:extLst>
      <p:ext uri="{BB962C8B-B14F-4D97-AF65-F5344CB8AC3E}">
        <p14:creationId xmlns:p14="http://schemas.microsoft.com/office/powerpoint/2010/main" val="2613398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braz zawierający mleczne, jedzenie&#10;&#10;Opis wygenerowany automatycznie">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7019675" cy="890417"/>
          </a:xfrm>
        </p:spPr>
        <p:txBody>
          <a:bodyPr lIns="91440" tIns="45720" rIns="91440" bIns="45720" anchor="ctr">
            <a:noAutofit/>
          </a:bodyPr>
          <a:lstStyle/>
          <a:p>
            <a:r>
              <a:rPr lang="fi-FI" sz="2800" dirty="0">
                <a:latin typeface="Calibri"/>
                <a:ea typeface="Calibri"/>
                <a:cs typeface="Calibri"/>
              </a:rPr>
              <a:t>Välilevyjen riittämätön ravinto</a:t>
            </a:r>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28</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84030" y="1581665"/>
            <a:ext cx="5519942" cy="4809610"/>
          </a:xfrm>
        </p:spPr>
        <p:txBody>
          <a:bodyPr lIns="91440" tIns="45720" rIns="91440" bIns="45720" numCol="1" spcCol="288000" anchor="t">
            <a:noAutofit/>
          </a:bodyPr>
          <a:lstStyle/>
          <a:p>
            <a:r>
              <a:rPr lang="fi-FI" sz="1800" dirty="0">
                <a:latin typeface="Calibri"/>
                <a:ea typeface="Calibri"/>
                <a:cs typeface="Calibri"/>
              </a:rPr>
              <a:t>Selkärangan yksittäisiä nikamia erottavat nikamien väliset levyt ovat ainutlaatuinen rakenne kehossamme. Tämä johtuu siitä, että veri kiertää niihin erittäin niukasti - suurimmalla osalla niiden pinnasta ei ole verisuonia - verisuonet peittävät vain reunat. Ravinteet imeytyvät diffuusion kautta ja jakautuvat syvälle välilevyihin.</a:t>
            </a:r>
          </a:p>
          <a:p>
            <a:endParaRPr lang="fi-FI" sz="1800" dirty="0">
              <a:latin typeface="Calibri"/>
              <a:ea typeface="Calibri"/>
              <a:cs typeface="Calibri"/>
            </a:endParaRPr>
          </a:p>
          <a:p>
            <a:r>
              <a:rPr lang="fi-FI" sz="1800" dirty="0">
                <a:latin typeface="Calibri"/>
                <a:ea typeface="Calibri"/>
                <a:cs typeface="Calibri"/>
              </a:rPr>
              <a:t>On tärkeää pitää selkä liikkuvana, jotta se voi ravita itseään tehokkaasti. Selkärangan liikkumattomuudesta johtuva heikentynyt välilevyjen aineenvaihdunta johtaa pitkällä aikavälillä rappeuttaviin muutoksiin ja lyhyellä aikavälillä välilevyjen pH:n laskuun. Tämä aiheuttaa sarjan mekanismeja, jotka johtavat kivun tunteeseen. </a:t>
            </a:r>
            <a:r>
              <a:rPr lang="fi-FI" sz="1800" b="1" dirty="0">
                <a:latin typeface="Calibri"/>
                <a:ea typeface="Calibri"/>
                <a:cs typeface="Calibri"/>
              </a:rPr>
              <a:t>Pitkän istumisen seurauksena koettu kipu on hälytys, joka ilmoittaa, että selkäranka on saatettava liikkeelle.</a:t>
            </a:r>
            <a:endParaRPr lang="en-US" sz="1800" b="1" dirty="0">
              <a:latin typeface="Calibri"/>
              <a:cs typeface="Calibri"/>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2924682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braz zawierający ubrania, osoba, meble, stół&#10;&#10;Opis wygenerowany automatycznie">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383989"/>
            <a:ext cx="7019675" cy="890417"/>
          </a:xfrm>
        </p:spPr>
        <p:txBody>
          <a:bodyPr lIns="91440" tIns="45720" rIns="91440" bIns="45720" anchor="ctr">
            <a:noAutofit/>
          </a:bodyPr>
          <a:lstStyle/>
          <a:p>
            <a:r>
              <a:rPr lang="fi-FI" sz="2800" dirty="0">
                <a:latin typeface="Calibri"/>
                <a:ea typeface="Calibri"/>
                <a:cs typeface="Calibri"/>
              </a:rPr>
              <a:t>Selkärangan rappeuttavat muutokset</a:t>
            </a:r>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29</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84030" y="1444501"/>
            <a:ext cx="5519942" cy="4914664"/>
          </a:xfrm>
        </p:spPr>
        <p:txBody>
          <a:bodyPr lIns="91440" tIns="45720" rIns="91440" bIns="45720" numCol="1" spcCol="288000" anchor="t">
            <a:noAutofit/>
          </a:bodyPr>
          <a:lstStyle/>
          <a:p>
            <a:r>
              <a:rPr lang="fi-FI" sz="1800" dirty="0">
                <a:latin typeface="Calibri"/>
                <a:ea typeface="Calibri"/>
                <a:cs typeface="Calibri"/>
              </a:rPr>
              <a:t>Jos jatkuvasti laiminlyömme selkärangan terveyden, siinä voi tapahtua useita rappeuttavia muutoksia. Kaksi tällaista muutosta ovat nikamien välisen levyn rappeutuminen tai yksittäisiä nikamia yhdistävien nivelten rappeutuminen. </a:t>
            </a:r>
            <a:r>
              <a:rPr lang="fi-FI" sz="1800" dirty="0" err="1">
                <a:latin typeface="Calibri"/>
                <a:ea typeface="Calibri"/>
                <a:cs typeface="Calibri"/>
              </a:rPr>
              <a:t>Degeneratiivisten</a:t>
            </a:r>
            <a:r>
              <a:rPr lang="fi-FI" sz="1800" dirty="0">
                <a:latin typeface="Calibri"/>
                <a:ea typeface="Calibri"/>
                <a:cs typeface="Calibri"/>
              </a:rPr>
              <a:t> muutosten alkamiseen vaikuttaa erityisesti kaksi tekijää:</a:t>
            </a:r>
          </a:p>
          <a:p>
            <a:endParaRPr lang="fi-FI" sz="1800" dirty="0">
              <a:latin typeface="Calibri"/>
              <a:ea typeface="Calibri"/>
              <a:cs typeface="Calibri"/>
            </a:endParaRPr>
          </a:p>
          <a:p>
            <a:r>
              <a:rPr lang="fi-FI" sz="1800" dirty="0">
                <a:latin typeface="Calibri"/>
                <a:ea typeface="Calibri"/>
                <a:cs typeface="Calibri"/>
              </a:rPr>
              <a:t>1. Aiemmin kuvattu selkärangan muodostavien kudosten ravinnon puute.</a:t>
            </a:r>
          </a:p>
          <a:p>
            <a:r>
              <a:rPr lang="fi-FI" sz="1800" dirty="0">
                <a:latin typeface="Calibri"/>
                <a:ea typeface="Calibri"/>
                <a:cs typeface="Calibri"/>
              </a:rPr>
              <a:t>2. Selkärangan krooninen ylikuormitus ei-fysiologisella tavalla lihasepätasapainon seurauksena.</a:t>
            </a:r>
          </a:p>
          <a:p>
            <a:endParaRPr lang="fi-FI" sz="1800" dirty="0">
              <a:latin typeface="Calibri"/>
              <a:ea typeface="Calibri"/>
              <a:cs typeface="Calibri"/>
            </a:endParaRPr>
          </a:p>
          <a:p>
            <a:r>
              <a:rPr lang="fi-FI" sz="1800" dirty="0">
                <a:latin typeface="Calibri"/>
                <a:ea typeface="Calibri"/>
                <a:cs typeface="Calibri"/>
              </a:rPr>
              <a:t>Selkäranka on vahva rakenne, joka pystyy kantamaan raskaita kuormia edellyttäen, että se toimii biomekaanisesti optimaalisissa olosuhteissa. Ne voidaan saavuttaa vain tehokkaalla, koordinoidulla lihastyöllä.</a:t>
            </a:r>
            <a:endParaRPr lang="en-US" sz="1800" dirty="0"/>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4284819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5" y="365821"/>
            <a:ext cx="5875885" cy="1358204"/>
          </a:xfrm>
        </p:spPr>
        <p:txBody>
          <a:bodyPr/>
          <a:lstStyle/>
          <a:p>
            <a:r>
              <a:rPr lang="en-US" dirty="0" err="1"/>
              <a:t>Tervetuloa</a:t>
            </a:r>
            <a:r>
              <a:rPr lang="en-US" dirty="0"/>
              <a:t> </a:t>
            </a:r>
            <a:r>
              <a:rPr lang="en-US" dirty="0" err="1"/>
              <a:t>DigiWorkWell-kurssille</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545226" y="2067339"/>
            <a:ext cx="5163220" cy="4285835"/>
          </a:xfrm>
        </p:spPr>
        <p:txBody>
          <a:bodyPr/>
          <a:lstStyle/>
          <a:p>
            <a:r>
              <a:rPr lang="fi-FI" sz="2400" dirty="0"/>
              <a:t>Tervetuloa digitaalisen fyysisen terveyden moduuliin. Tämä osio tutustuttaa sinut tietokoneella työskentelyn mahdollisiin haittavaikutuksiin ja tarjoaa tehokkaita vinkkejä niiden minimoimiseksi. Lisäksi opit yksinkertaisia, mutta toimivia tapoja ylläpitää hyvinvointiasi, kun  työskentelet toimistoympäristössä.</a:t>
            </a:r>
            <a:endParaRPr lang="en-GB" sz="24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a:t>
            </a:fld>
            <a:endParaRPr lang="en-US" sz="1291"/>
          </a:p>
        </p:txBody>
      </p:sp>
      <p:pic>
        <p:nvPicPr>
          <p:cNvPr id="5" name="Picture Placeholder 4">
            <a:extLst>
              <a:ext uri="{FF2B5EF4-FFF2-40B4-BE49-F238E27FC236}">
                <a16:creationId xmlns:a16="http://schemas.microsoft.com/office/drawing/2014/main" id="{0C55F8B6-608E-F851-58B1-0B4AE774ABCB}"/>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Freeform 5">
            <a:extLst>
              <a:ext uri="{FF2B5EF4-FFF2-40B4-BE49-F238E27FC236}">
                <a16:creationId xmlns:a16="http://schemas.microsoft.com/office/drawing/2014/main" id="{8645DF19-C979-D376-93A7-FA7412540A72}"/>
              </a:ext>
            </a:extLst>
          </p:cNvPr>
          <p:cNvSpPr/>
          <p:nvPr/>
        </p:nvSpPr>
        <p:spPr>
          <a:xfrm>
            <a:off x="-1280470" y="307622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99679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Obraz zawierający biżuteria, Paciorek, sztuka, moda&#10;&#10;Opis wygenerowany automatycznie">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799920" y="10"/>
            <a:ext cx="4997496" cy="6868448"/>
          </a:xfrm>
          <a:no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440624"/>
            <a:ext cx="6776598" cy="842867"/>
          </a:xfrm>
        </p:spPr>
        <p:txBody>
          <a:bodyPr lIns="91440" tIns="45720" rIns="91440" bIns="45720" anchor="ctr">
            <a:normAutofit/>
          </a:bodyPr>
          <a:lstStyle/>
          <a:p>
            <a:r>
              <a:rPr lang="fi-FI" sz="3200" dirty="0">
                <a:latin typeface="Calibri"/>
                <a:ea typeface="Calibri"/>
                <a:cs typeface="Calibri"/>
              </a:rPr>
              <a:t>Selkärangan rappeuttavat muutokset</a:t>
            </a:r>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537781" y="1482656"/>
            <a:ext cx="5558219" cy="5297692"/>
          </a:xfrm>
        </p:spPr>
        <p:txBody>
          <a:bodyPr lIns="91440" tIns="45720" rIns="91440" bIns="45720" numCol="1" spcCol="288000" anchor="t">
            <a:normAutofit/>
          </a:bodyPr>
          <a:lstStyle/>
          <a:p>
            <a:r>
              <a:rPr lang="fi-FI" sz="2000" dirty="0"/>
              <a:t>Istuminen heikentää erityisesti pakara- ja syviä lihaksia, mutta terveen ja </a:t>
            </a:r>
            <a:r>
              <a:rPr lang="fi-FI" sz="2000" b="1" dirty="0"/>
              <a:t>toimivan selkärangan ylläpitämiseksi lihastasapainoa on säilytettävä koko kehossa.</a:t>
            </a:r>
          </a:p>
          <a:p>
            <a:endParaRPr lang="fi-FI" sz="2000" dirty="0"/>
          </a:p>
          <a:p>
            <a:endParaRPr lang="fi-FI" sz="2000" dirty="0"/>
          </a:p>
          <a:p>
            <a:endParaRPr lang="fi-FI" sz="2000" dirty="0"/>
          </a:p>
          <a:p>
            <a:endParaRPr lang="fi-FI" sz="2000" dirty="0"/>
          </a:p>
          <a:p>
            <a:endParaRPr lang="fi-FI" sz="2000" dirty="0"/>
          </a:p>
          <a:p>
            <a:r>
              <a:rPr lang="fi-FI" sz="2000" dirty="0"/>
              <a:t>Jokainen vartalo on erilainen. Suojellaksesi terveyttäsi mahdollisimman tehokkaasti, ota yhteyttä fysioterapeuttiin, jotta voit tunnistaa mahdolliset heikkoutesi ja opetella harjoituksia niiden poistamiseksi.</a:t>
            </a:r>
            <a:endParaRPr lang="en-US" sz="2000" dirty="0"/>
          </a:p>
        </p:txBody>
      </p:sp>
      <p:sp>
        <p:nvSpPr>
          <p:cNvPr id="2" name="Prostokąt 1">
            <a:extLst>
              <a:ext uri="{FF2B5EF4-FFF2-40B4-BE49-F238E27FC236}">
                <a16:creationId xmlns:a16="http://schemas.microsoft.com/office/drawing/2014/main" id="{6A747926-0786-5BBE-95C0-DB0A8573F362}"/>
              </a:ext>
            </a:extLst>
          </p:cNvPr>
          <p:cNvSpPr/>
          <p:nvPr/>
        </p:nvSpPr>
        <p:spPr>
          <a:xfrm>
            <a:off x="185057" y="2860227"/>
            <a:ext cx="5230091" cy="1350861"/>
          </a:xfrm>
          <a:prstGeom prst="rect">
            <a:avLst/>
          </a:prstGeom>
          <a:solidFill>
            <a:srgbClr val="9420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400" dirty="0">
                <a:latin typeface="Calibri"/>
                <a:ea typeface="Calibri"/>
                <a:cs typeface="Calibri"/>
              </a:rPr>
              <a:t>Vaikka selkäranka on jo peruuttamattomasti vaurioitunut (rappeuttavia muutoksia ei voida peruuttaa - voimme vain rajoittaa niiden kehittymistä), useimmissa tapauksissa tehokkain terapiamenetelmä on kohdennettujen terapeuttisten harjoitusten toteuttaminen asiantuntijan ohjauksessa.</a:t>
            </a:r>
            <a:endParaRPr lang="en-US" sz="1400" dirty="0"/>
          </a:p>
        </p:txBody>
      </p:sp>
    </p:spTree>
    <p:extLst>
      <p:ext uri="{BB962C8B-B14F-4D97-AF65-F5344CB8AC3E}">
        <p14:creationId xmlns:p14="http://schemas.microsoft.com/office/powerpoint/2010/main" val="882205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Osoba planująca">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2337"/>
          <a:stretch/>
        </p:blipFill>
        <p:spPr>
          <a:xfrm flipH="1">
            <a:off x="6799920" y="10"/>
            <a:ext cx="4997496" cy="6868448"/>
          </a:xfrm>
          <a:no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440624"/>
            <a:ext cx="6776598" cy="842867"/>
          </a:xfrm>
        </p:spPr>
        <p:txBody>
          <a:bodyPr lIns="91440" tIns="45720" rIns="91440" bIns="45720" anchor="ctr">
            <a:normAutofit/>
          </a:bodyPr>
          <a:lstStyle/>
          <a:p>
            <a:pPr>
              <a:lnSpc>
                <a:spcPct val="90000"/>
              </a:lnSpc>
            </a:pPr>
            <a:r>
              <a:rPr lang="en-US" sz="3100" dirty="0" err="1"/>
              <a:t>Mikä</a:t>
            </a:r>
            <a:r>
              <a:rPr lang="en-US" sz="3100" dirty="0"/>
              <a:t> on </a:t>
            </a:r>
            <a:r>
              <a:rPr lang="en-US" sz="3100" dirty="0" err="1"/>
              <a:t>riittävä</a:t>
            </a:r>
            <a:r>
              <a:rPr lang="en-US" sz="3100" dirty="0"/>
              <a:t> </a:t>
            </a:r>
            <a:r>
              <a:rPr lang="en-US" sz="3100" dirty="0" err="1"/>
              <a:t>aktiivisuustaso</a:t>
            </a:r>
            <a:r>
              <a:rPr lang="en-US" sz="3100" dirty="0"/>
              <a:t>?</a:t>
            </a:r>
            <a:endParaRPr lang="pl-PL" sz="31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546652" y="1537855"/>
            <a:ext cx="5558219" cy="4879521"/>
          </a:xfrm>
        </p:spPr>
        <p:txBody>
          <a:bodyPr lIns="91440" tIns="45720" rIns="91440" bIns="45720" numCol="1" spcCol="288000" anchor="t">
            <a:normAutofit lnSpcReduction="10000"/>
          </a:bodyPr>
          <a:lstStyle/>
          <a:p>
            <a:pPr>
              <a:spcAft>
                <a:spcPts val="600"/>
              </a:spcAft>
            </a:pPr>
            <a:r>
              <a:rPr lang="fi-FI" sz="2400" dirty="0">
                <a:latin typeface="Calibri"/>
                <a:ea typeface="Open Sans"/>
                <a:cs typeface="Calibri"/>
              </a:rPr>
              <a:t>Tähän kysymykseen vastaamiseksi kannattaa tutustua WHO:n ohjeisiin. WHO suosittelee seuraavaa fyysistä aktiivisuutta viikoittain:</a:t>
            </a:r>
          </a:p>
          <a:p>
            <a:pPr marL="342900" indent="-342900">
              <a:spcAft>
                <a:spcPts val="600"/>
              </a:spcAft>
              <a:buFont typeface="Wingdings" panose="05000000000000000000" pitchFamily="2" charset="2"/>
              <a:buChar char="Ø"/>
            </a:pPr>
            <a:r>
              <a:rPr lang="fi-FI" sz="2400" dirty="0">
                <a:latin typeface="Calibri"/>
                <a:ea typeface="Open Sans"/>
                <a:cs typeface="Calibri"/>
              </a:rPr>
              <a:t>vähintään 150-300 minuuttia kohtalaisen intensiivistä aerobista aktiivisuutta tai 75-150 minuuttia kohtalaista tai korkean intensiteetin aerobista toimintaa</a:t>
            </a:r>
          </a:p>
          <a:p>
            <a:pPr marL="342900" indent="-342900">
              <a:spcAft>
                <a:spcPts val="600"/>
              </a:spcAft>
              <a:buFont typeface="Wingdings" panose="05000000000000000000" pitchFamily="2" charset="2"/>
              <a:buChar char="Ø"/>
            </a:pPr>
            <a:r>
              <a:rPr lang="fi-FI" sz="2400" dirty="0">
                <a:latin typeface="Calibri"/>
                <a:ea typeface="Open Sans"/>
                <a:cs typeface="Calibri"/>
              </a:rPr>
              <a:t>kohtalaisen tai korkean intensiteetin lihaksia vahvistavia harjoituksia vähintään 2 kertaa viikossa</a:t>
            </a:r>
          </a:p>
          <a:p>
            <a:pPr>
              <a:spcAft>
                <a:spcPts val="600"/>
              </a:spcAft>
            </a:pPr>
            <a:r>
              <a:rPr lang="fi-FI" sz="2400" dirty="0">
                <a:latin typeface="Calibri"/>
                <a:ea typeface="Open Sans"/>
                <a:cs typeface="Calibri"/>
              </a:rPr>
              <a:t>ihmisille, jotka eivät istu paljon.</a:t>
            </a:r>
            <a:endParaRPr lang="en-US" sz="2400" dirty="0">
              <a:latin typeface="Calibri"/>
              <a:ea typeface="Open Sans"/>
              <a:cs typeface="Calibri"/>
            </a:endParaRPr>
          </a:p>
        </p:txBody>
      </p:sp>
    </p:spTree>
    <p:extLst>
      <p:ext uri="{BB962C8B-B14F-4D97-AF65-F5344CB8AC3E}">
        <p14:creationId xmlns:p14="http://schemas.microsoft.com/office/powerpoint/2010/main" val="3496384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braz zawierający osoba, ubrania, na wolnym powietrzu, Szorty&#10;&#10;Opis wygenerowany automatycznie">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7019675" cy="890417"/>
          </a:xfrm>
        </p:spPr>
        <p:txBody>
          <a:bodyPr lIns="91440" tIns="45720" rIns="91440" bIns="45720" anchor="ctr">
            <a:noAutofit/>
          </a:bodyPr>
          <a:lstStyle/>
          <a:p>
            <a:pPr>
              <a:lnSpc>
                <a:spcPct val="90000"/>
              </a:lnSpc>
            </a:pPr>
            <a:r>
              <a:rPr lang="en-US" sz="2800" dirty="0" err="1"/>
              <a:t>Mikä</a:t>
            </a:r>
            <a:r>
              <a:rPr lang="en-US" sz="2800" dirty="0"/>
              <a:t> on </a:t>
            </a:r>
            <a:r>
              <a:rPr lang="en-US" sz="2800" dirty="0" err="1"/>
              <a:t>riittävä</a:t>
            </a:r>
            <a:r>
              <a:rPr lang="en-US" sz="2800" dirty="0"/>
              <a:t> </a:t>
            </a:r>
            <a:r>
              <a:rPr lang="en-US" sz="2800" dirty="0" err="1"/>
              <a:t>aktiivisuustaso</a:t>
            </a:r>
            <a:r>
              <a:rPr lang="en-US" sz="2800" dirty="0"/>
              <a:t>?</a:t>
            </a:r>
            <a:endParaRPr lang="pl-PL" sz="28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32</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592056"/>
            <a:ext cx="5519942" cy="5123069"/>
          </a:xfrm>
        </p:spPr>
        <p:txBody>
          <a:bodyPr lIns="91440" tIns="45720" rIns="91440" bIns="45720" numCol="1" spcCol="288000" anchor="t">
            <a:noAutofit/>
          </a:bodyPr>
          <a:lstStyle/>
          <a:p>
            <a:r>
              <a:rPr lang="fi-FI" sz="2200" dirty="0">
                <a:latin typeface="Calibri"/>
                <a:ea typeface="Calibri"/>
                <a:cs typeface="Calibri"/>
              </a:rPr>
              <a:t>WHO:n ohjeissa fyysisen aktiivisuuden tasosta sanotaan:</a:t>
            </a:r>
          </a:p>
          <a:p>
            <a:endParaRPr lang="en-US" sz="2200" dirty="0">
              <a:latin typeface="Calibri"/>
              <a:ea typeface="Calibri"/>
              <a:cs typeface="Calibri"/>
            </a:endParaRPr>
          </a:p>
          <a:p>
            <a:r>
              <a:rPr lang="fi-FI" sz="2200" i="1" dirty="0">
                <a:solidFill>
                  <a:srgbClr val="EE6A15"/>
                </a:solidFill>
                <a:latin typeface="Calibri"/>
                <a:ea typeface="Calibri"/>
                <a:cs typeface="Calibri"/>
              </a:rPr>
              <a:t>"Aikuisten tulisi pyrkiä tekemään suositeltua enemmän melko fyysistä tai erittäin fyysistä aktiviteettiä, jotta se vähentäisi istumisen haitallisia vaikutuksia terveyteen.”</a:t>
            </a:r>
          </a:p>
          <a:p>
            <a:endParaRPr lang="en-US" sz="2200" dirty="0">
              <a:latin typeface="Calibri"/>
              <a:cs typeface="Calibri"/>
            </a:endParaRPr>
          </a:p>
          <a:p>
            <a:r>
              <a:rPr lang="fi-FI" sz="2200" dirty="0">
                <a:latin typeface="Calibri"/>
                <a:cs typeface="Calibri"/>
              </a:rPr>
              <a:t>Jos sinulla on istumatyö, korkeaa fyysistä aktiivisuutta suositellaan terveyshaittojen välttämiseksi. Istumatyötä tekeviä ihmisiä kehotetaan kaksinkertaistamaan aktiivisuus WHO:n suosittelemaan minimiin verrattuna.</a:t>
            </a:r>
            <a:endParaRPr lang="en-US" sz="2200" dirty="0">
              <a:latin typeface="Calibri"/>
              <a:cs typeface="Calibri"/>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785606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Obraz zawierający oczy, przybliżenie, rzęsa, organ&#10;&#10;Opis wygenerowany automatycznie">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799920" y="10"/>
            <a:ext cx="4993772" cy="6857990"/>
          </a:xfrm>
          <a:no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440624"/>
            <a:ext cx="6776598" cy="842867"/>
          </a:xfrm>
        </p:spPr>
        <p:txBody>
          <a:bodyPr lIns="91440" tIns="45720" rIns="91440" bIns="45720" anchor="ctr">
            <a:normAutofit/>
          </a:bodyPr>
          <a:lstStyle/>
          <a:p>
            <a:pPr>
              <a:lnSpc>
                <a:spcPct val="90000"/>
              </a:lnSpc>
            </a:pPr>
            <a:r>
              <a:rPr lang="en-US" sz="3200" dirty="0" err="1">
                <a:latin typeface="Calibri"/>
                <a:ea typeface="Calibri"/>
                <a:cs typeface="Calibri"/>
              </a:rPr>
              <a:t>Älä</a:t>
            </a:r>
            <a:r>
              <a:rPr lang="en-US" sz="3200" dirty="0">
                <a:latin typeface="Calibri"/>
                <a:ea typeface="Calibri"/>
                <a:cs typeface="Calibri"/>
              </a:rPr>
              <a:t> </a:t>
            </a:r>
            <a:r>
              <a:rPr lang="en-US" sz="3200" dirty="0" err="1">
                <a:latin typeface="Calibri"/>
                <a:ea typeface="Calibri"/>
                <a:cs typeface="Calibri"/>
              </a:rPr>
              <a:t>unohda</a:t>
            </a:r>
            <a:r>
              <a:rPr lang="en-US" sz="3200" dirty="0">
                <a:latin typeface="Calibri"/>
                <a:ea typeface="Calibri"/>
                <a:cs typeface="Calibri"/>
              </a:rPr>
              <a:t> </a:t>
            </a:r>
            <a:r>
              <a:rPr lang="en-US" sz="3200" dirty="0" err="1">
                <a:latin typeface="Calibri"/>
                <a:ea typeface="Calibri"/>
                <a:cs typeface="Calibri"/>
              </a:rPr>
              <a:t>silmiäsi</a:t>
            </a:r>
            <a:r>
              <a:rPr lang="en-US" sz="3200" dirty="0">
                <a:latin typeface="Calibri"/>
                <a:ea typeface="Calibri"/>
                <a:cs typeface="Calibri"/>
              </a:rPr>
              <a:t>!</a:t>
            </a:r>
            <a:endParaRPr lang="pl-PL" sz="3200" dirty="0">
              <a:latin typeface="Calibri"/>
              <a:ea typeface="Calibri"/>
              <a:cs typeface="Calibri"/>
            </a:endParaRPr>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537781" y="2256174"/>
            <a:ext cx="5558219" cy="3925552"/>
          </a:xfrm>
        </p:spPr>
        <p:txBody>
          <a:bodyPr lIns="91440" tIns="45720" rIns="91440" bIns="45720" numCol="1" spcCol="288000" anchor="t">
            <a:normAutofit/>
          </a:bodyPr>
          <a:lstStyle/>
          <a:p>
            <a:r>
              <a:rPr lang="fi-FI" sz="2400" dirty="0">
                <a:ea typeface="Calibri"/>
              </a:rPr>
              <a:t>Visuaalista terävyyttä hallitsee pieni, mutta tärkeä sädelihas, joka on vastuussa silmän liikuttamisesta. Silmien keskittyminen näyttöön pitkiä aikoja vaikuttaa negatiivisesti silmien terveyteen. Osana aktiivisia taukoja varmista, että liikutat myös silmiäsi – voit kokeilla katsoa ulos ikkunasta, tehdä silmäharjoituksia tai räpytellä vähentääksesi silmien rasitusta.</a:t>
            </a:r>
            <a:endParaRPr lang="en-US" sz="2400" dirty="0">
              <a:latin typeface="Calibri"/>
              <a:ea typeface="Calibri"/>
              <a:cs typeface="Calibri"/>
            </a:endParaRPr>
          </a:p>
        </p:txBody>
      </p:sp>
    </p:spTree>
    <p:extLst>
      <p:ext uri="{BB962C8B-B14F-4D97-AF65-F5344CB8AC3E}">
        <p14:creationId xmlns:p14="http://schemas.microsoft.com/office/powerpoint/2010/main" val="2449721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06</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OSA</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b="1" dirty="0">
                <a:latin typeface="Calibri"/>
                <a:ea typeface="Calibri"/>
                <a:cs typeface="Calibri"/>
              </a:rPr>
              <a:t>CASE-ESIMERKIT</a:t>
            </a:r>
            <a:endParaRPr lang="pl-PL" b="1" dirty="0">
              <a:ea typeface="Calibri"/>
            </a:endParaRPr>
          </a:p>
        </p:txBody>
      </p:sp>
      <p:pic>
        <p:nvPicPr>
          <p:cNvPr id="6" name="Picture Placeholder 4" descr="Ręka trzymająca kawałek białej układanki na niebieskim tle">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2711869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3" descr="A screenshot of a computer&#10;&#10;Description automatically generated">
            <a:extLst>
              <a:ext uri="{FF2B5EF4-FFF2-40B4-BE49-F238E27FC236}">
                <a16:creationId xmlns:a16="http://schemas.microsoft.com/office/drawing/2014/main" id="{A8436A5A-BCE2-0DD2-2636-879683C598E9}"/>
              </a:ext>
            </a:extLst>
          </p:cNvPr>
          <p:cNvPicPr>
            <a:picLocks noGrp="1" noChangeAspect="1"/>
          </p:cNvPicPr>
          <p:nvPr>
            <p:ph type="pic" sz="quarter" idx="21"/>
          </p:nvPr>
        </p:nvPicPr>
        <p:blipFill rotWithShape="1">
          <a:blip r:embed="rId2"/>
          <a:srcRect l="10941" t="585" r="41392" b="-585"/>
          <a:stretch/>
        </p:blipFill>
        <p:spPr>
          <a:xfrm>
            <a:off x="884606" y="0"/>
            <a:ext cx="5004115" cy="6858007"/>
          </a:xfrm>
          <a:noFill/>
        </p:spPr>
      </p:pic>
      <p:sp>
        <p:nvSpPr>
          <p:cNvPr id="32" name="Text Placeholder 2">
            <a:extLst>
              <a:ext uri="{FF2B5EF4-FFF2-40B4-BE49-F238E27FC236}">
                <a16:creationId xmlns:a16="http://schemas.microsoft.com/office/drawing/2014/main" id="{AA0E6A64-0035-C44E-6B29-8A6917EBE50B}"/>
              </a:ext>
            </a:extLst>
          </p:cNvPr>
          <p:cNvSpPr>
            <a:spLocks noGrp="1"/>
          </p:cNvSpPr>
          <p:nvPr>
            <p:ph type="body" sz="quarter" idx="30"/>
          </p:nvPr>
        </p:nvSpPr>
        <p:spPr/>
        <p:txBody>
          <a:bodyPr lIns="91440" tIns="45720" rIns="91440" bIns="45720">
            <a:normAutofit/>
          </a:bodyPr>
          <a:lstStyle/>
          <a:p>
            <a:r>
              <a:rPr lang="en-US" dirty="0">
                <a:latin typeface="Calibri"/>
                <a:ea typeface="Open Sans"/>
                <a:cs typeface="Calibri"/>
              </a:rPr>
              <a:t>CASE – CUCKOO APPLICATION</a:t>
            </a: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p:txBody>
          <a:bodyPr lIns="91440" tIns="45720" rIns="91440" bIns="45720" numCol="1" spcCol="288000" anchor="t">
            <a:normAutofit/>
          </a:bodyPr>
          <a:lstStyle/>
          <a:p>
            <a:r>
              <a:rPr lang="fi-FI" sz="1750" dirty="0" err="1">
                <a:latin typeface="Calibri"/>
                <a:ea typeface="Open Sans"/>
                <a:cs typeface="Calibri"/>
              </a:rPr>
              <a:t>Cuckoo</a:t>
            </a:r>
            <a:r>
              <a:rPr lang="fi-FI" sz="1750" dirty="0">
                <a:latin typeface="Calibri"/>
                <a:ea typeface="Open Sans"/>
                <a:cs typeface="Calibri"/>
              </a:rPr>
              <a:t> on hyvinvointisovellus, joka on räätälöity tämän päivän työelämään. Se on pelillistetty, käyttäjäystävällinen sovellus, joka palkitsee terveelliset tauot.</a:t>
            </a:r>
          </a:p>
          <a:p>
            <a:endParaRPr lang="fi-FI" sz="1750" dirty="0">
              <a:latin typeface="Calibri"/>
              <a:ea typeface="Open Sans"/>
              <a:cs typeface="Calibri"/>
            </a:endParaRPr>
          </a:p>
          <a:p>
            <a:r>
              <a:rPr lang="fi-FI" sz="1750" dirty="0">
                <a:latin typeface="Calibri"/>
                <a:ea typeface="Open Sans"/>
                <a:cs typeface="Calibri"/>
              </a:rPr>
              <a:t>Työterveyslaitos teki vuonna 2018 selvityksen </a:t>
            </a:r>
            <a:r>
              <a:rPr lang="fi-FI" sz="1750" dirty="0" err="1">
                <a:latin typeface="Calibri"/>
                <a:ea typeface="Open Sans"/>
                <a:cs typeface="Calibri"/>
              </a:rPr>
              <a:t>Cuckoon</a:t>
            </a:r>
            <a:r>
              <a:rPr lang="fi-FI" sz="1750" dirty="0">
                <a:latin typeface="Calibri"/>
                <a:ea typeface="Open Sans"/>
                <a:cs typeface="Calibri"/>
              </a:rPr>
              <a:t> käytöstä ja sen myönteisistä vaikutuksista yrityksiin. Sovellus vähensi keskimäärin kaksi sairauslomapäivää työntekijää kohden vuodessa. Se myös lyhensi aikaa, jonka työntekijät viettivät istuen 30 minuuttia päivässä. Nämä edut johtavat myös tuottavuuden kasvuun 1,5 eurolla tunnissa ja jopa 100 000 euron säästöön vuodessa sadan työntekijän yrityksessä. Nämä ovat vain muutamia etuja, joita  liikkumisen ja taukojen lisääminen työhön tuottaa.</a:t>
            </a:r>
          </a:p>
          <a:p>
            <a:endParaRPr lang="fi-FI" sz="1750" dirty="0">
              <a:latin typeface="Calibri"/>
              <a:ea typeface="Open Sans"/>
              <a:cs typeface="Calibri"/>
            </a:endParaRPr>
          </a:p>
          <a:p>
            <a:r>
              <a:rPr lang="fi-FI" sz="1750" dirty="0" err="1">
                <a:latin typeface="Calibri"/>
                <a:ea typeface="Open Sans"/>
                <a:cs typeface="Calibri"/>
              </a:rPr>
              <a:t>Cuckoo</a:t>
            </a:r>
            <a:r>
              <a:rPr lang="fi-FI" sz="1750" dirty="0">
                <a:latin typeface="Calibri"/>
                <a:ea typeface="Open Sans"/>
                <a:cs typeface="Calibri"/>
              </a:rPr>
              <a:t> ei ole ainoa sovellus tähän tarkoitukseen ja samoja periaatteita voidaan soveltaa eri tavoilla.</a:t>
            </a:r>
            <a:endParaRPr lang="en-US" sz="1750" dirty="0"/>
          </a:p>
        </p:txBody>
      </p:sp>
      <p:sp>
        <p:nvSpPr>
          <p:cNvPr id="2" name="TextBox 1">
            <a:extLst>
              <a:ext uri="{FF2B5EF4-FFF2-40B4-BE49-F238E27FC236}">
                <a16:creationId xmlns:a16="http://schemas.microsoft.com/office/drawing/2014/main" id="{91003D2B-3051-BF04-8447-3AFA98892B7D}"/>
              </a:ext>
            </a:extLst>
          </p:cNvPr>
          <p:cNvSpPr txBox="1"/>
          <p:nvPr/>
        </p:nvSpPr>
        <p:spPr>
          <a:xfrm>
            <a:off x="6304547" y="6192252"/>
            <a:ext cx="2927684" cy="2846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50" i="1" dirty="0" err="1">
                <a:latin typeface="Calibri"/>
                <a:cs typeface="Calibri"/>
              </a:rPr>
              <a:t>Lähde</a:t>
            </a:r>
            <a:r>
              <a:rPr lang="en-US" sz="1250" i="1" dirty="0">
                <a:latin typeface="Calibri"/>
                <a:cs typeface="Calibri"/>
              </a:rPr>
              <a:t>: </a:t>
            </a:r>
            <a:r>
              <a:rPr lang="en-US" sz="1250" i="1" dirty="0">
                <a:solidFill>
                  <a:schemeClr val="accent3"/>
                </a:solidFill>
                <a:latin typeface="Calibri"/>
                <a:cs typeface="Calibri"/>
                <a:hlinkClick r:id="rId3">
                  <a:extLst>
                    <a:ext uri="{A12FA001-AC4F-418D-AE19-62706E023703}">
                      <ahyp:hlinkClr xmlns:ahyp="http://schemas.microsoft.com/office/drawing/2018/hyperlinkcolor" val="tx"/>
                    </a:ext>
                  </a:extLst>
                </a:hlinkClick>
              </a:rPr>
              <a:t>https://cuckoo.fi/en</a:t>
            </a:r>
            <a:r>
              <a:rPr lang="en-US" sz="1250" i="1" dirty="0">
                <a:solidFill>
                  <a:schemeClr val="accent3"/>
                </a:solidFill>
                <a:latin typeface="Calibri"/>
                <a:cs typeface="Calibri"/>
              </a:rPr>
              <a:t> </a:t>
            </a:r>
            <a:endParaRPr lang="en-US" sz="1250" i="1" dirty="0">
              <a:solidFill>
                <a:schemeClr val="accent3"/>
              </a:solidFill>
              <a:latin typeface="Calibri"/>
              <a:ea typeface="+mn-lt"/>
              <a:cs typeface="Calibri"/>
            </a:endParaRPr>
          </a:p>
        </p:txBody>
      </p:sp>
    </p:spTree>
    <p:extLst>
      <p:ext uri="{BB962C8B-B14F-4D97-AF65-F5344CB8AC3E}">
        <p14:creationId xmlns:p14="http://schemas.microsoft.com/office/powerpoint/2010/main" val="2364271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2">
            <a:extLst>
              <a:ext uri="{FF2B5EF4-FFF2-40B4-BE49-F238E27FC236}">
                <a16:creationId xmlns:a16="http://schemas.microsoft.com/office/drawing/2014/main" id="{AA0E6A64-0035-C44E-6B29-8A6917EBE50B}"/>
              </a:ext>
            </a:extLst>
          </p:cNvPr>
          <p:cNvSpPr>
            <a:spLocks noGrp="1"/>
          </p:cNvSpPr>
          <p:nvPr>
            <p:ph type="body" sz="quarter" idx="30"/>
          </p:nvPr>
        </p:nvSpPr>
        <p:spPr/>
        <p:txBody>
          <a:bodyPr lIns="91440" tIns="45720" rIns="91440" bIns="45720" anchor="t">
            <a:normAutofit/>
          </a:bodyPr>
          <a:lstStyle/>
          <a:p>
            <a:r>
              <a:rPr lang="fi-FI" dirty="0">
                <a:latin typeface="Calibri"/>
                <a:ea typeface="Open Sans"/>
                <a:cs typeface="Calibri"/>
              </a:rPr>
              <a:t>Taukosovellukset: yrityksen ja yksilön näkökulma</a:t>
            </a:r>
            <a:endParaRPr lang="en-US" dirty="0">
              <a:latin typeface="Calibri"/>
              <a:ea typeface="Open Sans"/>
              <a:cs typeface="Calibri"/>
            </a:endParaRP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p:txBody>
          <a:bodyPr lIns="91440" tIns="45720" rIns="91440" bIns="45720" numCol="1" spcCol="288000" anchor="t">
            <a:normAutofit/>
          </a:bodyPr>
          <a:lstStyle/>
          <a:p>
            <a:r>
              <a:rPr lang="fi-FI" sz="1700" dirty="0">
                <a:latin typeface="Calibri"/>
                <a:ea typeface="Calibri"/>
                <a:cs typeface="Calibri"/>
              </a:rPr>
              <a:t>Taukojen pitämiseen muistuttavan sovelluksen asentaminen on vähentänyt merkittävästi pitkään tietokoneen ääressä istumisen epämukavuutta. Tottumusten kehittäminen päivittäisen kävelymäärän lisäämiseksi lisäsi merkittävästi keskimääräistä päivittäistä askelmäärää ilman, että siihen kului paljon aikaa.</a:t>
            </a:r>
          </a:p>
          <a:p>
            <a:endParaRPr lang="fi-FI" sz="1700" dirty="0">
              <a:latin typeface="Calibri"/>
              <a:ea typeface="Calibri"/>
              <a:cs typeface="Calibri"/>
            </a:endParaRPr>
          </a:p>
          <a:p>
            <a:r>
              <a:rPr lang="fi-FI" sz="1700" dirty="0">
                <a:latin typeface="Calibri"/>
                <a:ea typeface="Calibri"/>
                <a:cs typeface="Calibri"/>
              </a:rPr>
              <a:t>Fysioterapeutin suositteleman liikunnan lisääminen ja polkupyörällä töihin matkustaminen on poistanut nivelkipuja. Parantunut fyysinen kunto mahdollistaa vapautta leikkiä lasten kanssa ja löytää uusia ja jännittäviä aktiviteetteja. Lisäksi lisääntynyt hyötyliikunta yllä olevien toimintojen seurauksena auttaa pitämään kehon painon terveellä tasolla.</a:t>
            </a:r>
          </a:p>
          <a:p>
            <a:endParaRPr lang="fi-FI" sz="1700" dirty="0">
              <a:latin typeface="Calibri"/>
              <a:ea typeface="Calibri"/>
              <a:cs typeface="Calibri"/>
            </a:endParaRPr>
          </a:p>
          <a:p>
            <a:r>
              <a:rPr lang="fi-FI" sz="1700" dirty="0">
                <a:latin typeface="Calibri"/>
                <a:ea typeface="Calibri"/>
                <a:cs typeface="Calibri"/>
              </a:rPr>
              <a:t>Aktiiviset tauot, joita työntekijät voivat viettää yrityksen minikuntosalilla, ja huomio työasemien ergonomiaan on vähentänyt selkäkipuihin liittyviä sairauslomia ja lisännyt tuottavuutta. Fysioterapiapalvelut auttavat työntekijöitä löytämään varhaisessa vaiheessa tuki- ja liikuntaelimistön heikkouksia, mikä estää työttömyyttä aiheuttavien ongelmien kehittymisen. Tuki- ja liikuntaelinten sairauksien ehkäisyn tehokkuutta lisää myös työntekijöille liikkumiseen tarjottava rahallinen tuki.</a:t>
            </a:r>
          </a:p>
          <a:p>
            <a:endParaRPr lang="fi-FI" sz="1700" dirty="0">
              <a:latin typeface="Calibri"/>
              <a:ea typeface="Calibri"/>
              <a:cs typeface="Calibri"/>
            </a:endParaRPr>
          </a:p>
          <a:p>
            <a:r>
              <a:rPr lang="fi-FI" sz="1700" dirty="0">
                <a:latin typeface="Calibri"/>
                <a:ea typeface="Calibri"/>
                <a:cs typeface="Calibri"/>
              </a:rPr>
              <a:t>Näiden toimenpiteiden kustannukset ovat pienemmät kuin istumatyöskentelystä johtuvat terveysongelmien aiheuttamat kulut.</a:t>
            </a:r>
            <a:endParaRPr lang="pl-PL" sz="1700" dirty="0">
              <a:latin typeface="Calibri"/>
              <a:ea typeface="Open Sans"/>
              <a:cs typeface="Calibri"/>
            </a:endParaRPr>
          </a:p>
        </p:txBody>
      </p:sp>
    </p:spTree>
    <p:extLst>
      <p:ext uri="{BB962C8B-B14F-4D97-AF65-F5344CB8AC3E}">
        <p14:creationId xmlns:p14="http://schemas.microsoft.com/office/powerpoint/2010/main" val="3586783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07</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OSA</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b="1" dirty="0">
                <a:latin typeface="Calibri"/>
                <a:ea typeface="Calibri"/>
                <a:cs typeface="Calibri"/>
              </a:rPr>
              <a:t>LÄHTEET JA HARJOITUKSET</a:t>
            </a:r>
            <a:endParaRPr lang="pl-PL" b="1" dirty="0">
              <a:ea typeface="Calibri"/>
            </a:endParaRPr>
          </a:p>
        </p:txBody>
      </p:sp>
      <p:pic>
        <p:nvPicPr>
          <p:cNvPr id="8" name="Picture Placeholder 7">
            <a:extLst>
              <a:ext uri="{FF2B5EF4-FFF2-40B4-BE49-F238E27FC236}">
                <a16:creationId xmlns:a16="http://schemas.microsoft.com/office/drawing/2014/main" id="{86F8BA73-4749-A0F5-A89B-C0C7B11FB17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27092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58919C3-9A02-19A6-D5BF-70468BBA3B58}"/>
              </a:ext>
            </a:extLst>
          </p:cNvPr>
          <p:cNvSpPr>
            <a:spLocks noGrp="1"/>
          </p:cNvSpPr>
          <p:nvPr>
            <p:ph type="body" sz="quarter" idx="30"/>
          </p:nvPr>
        </p:nvSpPr>
        <p:spPr>
          <a:xfrm>
            <a:off x="2363461" y="676344"/>
            <a:ext cx="7465079" cy="723352"/>
          </a:xfrm>
        </p:spPr>
        <p:txBody>
          <a:bodyPr lIns="91440" tIns="45720" rIns="91440" bIns="45720">
            <a:normAutofit/>
          </a:bodyPr>
          <a:lstStyle/>
          <a:p>
            <a:r>
              <a:rPr lang="en-US" dirty="0" err="1"/>
              <a:t>Harjoitteita</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2363461" y="1694964"/>
            <a:ext cx="7465079" cy="2654613"/>
          </a:xfrm>
        </p:spPr>
        <p:txBody>
          <a:bodyPr lIns="91440" tIns="45720" rIns="91440" bIns="45720" numCol="1" spcCol="288000" anchor="t">
            <a:normAutofit/>
          </a:bodyPr>
          <a:lstStyle/>
          <a:p>
            <a:pPr>
              <a:spcAft>
                <a:spcPts val="600"/>
              </a:spcAft>
            </a:pPr>
            <a:r>
              <a:rPr lang="fi-FI" dirty="0"/>
              <a:t>Tutustu harjoitusehdotuksiimme istumatyön negatiivisten vaikutusten vähentämiseksi (lähteet englanniksi):</a:t>
            </a:r>
          </a:p>
          <a:p>
            <a:pPr>
              <a:spcAft>
                <a:spcPts val="600"/>
              </a:spcAft>
            </a:pPr>
            <a:br>
              <a:rPr lang="en-US" dirty="0"/>
            </a:br>
            <a:r>
              <a:rPr lang="en-US" dirty="0" err="1">
                <a:hlinkClick r:id="rId2"/>
              </a:rPr>
              <a:t>Hengitys</a:t>
            </a:r>
            <a:r>
              <a:rPr lang="en-US" dirty="0">
                <a:hlinkClick r:id="rId2"/>
              </a:rPr>
              <a:t> ja </a:t>
            </a:r>
            <a:r>
              <a:rPr lang="en-US" dirty="0" err="1">
                <a:hlinkClick r:id="rId2"/>
              </a:rPr>
              <a:t>selkärangan</a:t>
            </a:r>
            <a:r>
              <a:rPr lang="en-US" dirty="0">
                <a:hlinkClick r:id="rId2"/>
              </a:rPr>
              <a:t> </a:t>
            </a:r>
            <a:r>
              <a:rPr lang="en-US" dirty="0" err="1">
                <a:hlinkClick r:id="rId2"/>
              </a:rPr>
              <a:t>liikkuvuus</a:t>
            </a:r>
            <a:endParaRPr lang="en-US" dirty="0"/>
          </a:p>
          <a:p>
            <a:pPr>
              <a:spcAft>
                <a:spcPts val="600"/>
              </a:spcAft>
            </a:pPr>
            <a:r>
              <a:rPr lang="en-US" dirty="0" err="1">
                <a:hlinkClick r:id="rId3"/>
              </a:rPr>
              <a:t>Selkärangan</a:t>
            </a:r>
            <a:r>
              <a:rPr lang="en-US" dirty="0">
                <a:hlinkClick r:id="rId3"/>
              </a:rPr>
              <a:t> </a:t>
            </a:r>
            <a:r>
              <a:rPr lang="en-US" dirty="0" err="1">
                <a:hlinkClick r:id="rId3"/>
              </a:rPr>
              <a:t>liikuttaminen</a:t>
            </a:r>
            <a:endParaRPr lang="en-US" dirty="0"/>
          </a:p>
          <a:p>
            <a:pPr>
              <a:spcAft>
                <a:spcPts val="600"/>
              </a:spcAft>
            </a:pPr>
            <a:r>
              <a:rPr lang="en-US" dirty="0" err="1">
                <a:hlinkClick r:id="rId4"/>
              </a:rPr>
              <a:t>Silmälihasten</a:t>
            </a:r>
            <a:r>
              <a:rPr lang="en-US" dirty="0">
                <a:hlinkClick r:id="rId4"/>
              </a:rPr>
              <a:t> </a:t>
            </a:r>
            <a:r>
              <a:rPr lang="en-US" dirty="0" err="1">
                <a:hlinkClick r:id="rId4"/>
              </a:rPr>
              <a:t>harjoitukset</a:t>
            </a:r>
            <a:endParaRPr lang="en-US" dirty="0"/>
          </a:p>
        </p:txBody>
      </p:sp>
      <p:pic>
        <p:nvPicPr>
          <p:cNvPr id="13" name="Picture 11" descr="The radiologic figure of a skeleton">
            <a:extLst>
              <a:ext uri="{FF2B5EF4-FFF2-40B4-BE49-F238E27FC236}">
                <a16:creationId xmlns:a16="http://schemas.microsoft.com/office/drawing/2014/main" id="{F26D4170-7187-428E-3857-FD9E3351199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b="-2"/>
          <a:stretch/>
        </p:blipFill>
        <p:spPr>
          <a:xfrm>
            <a:off x="20" y="10"/>
            <a:ext cx="12191980" cy="685799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noFill/>
        </p:spPr>
      </p:pic>
    </p:spTree>
    <p:extLst>
      <p:ext uri="{BB962C8B-B14F-4D97-AF65-F5344CB8AC3E}">
        <p14:creationId xmlns:p14="http://schemas.microsoft.com/office/powerpoint/2010/main" val="169141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75AA26E-387F-B08E-B99C-10A35159A924}"/>
              </a:ext>
            </a:extLst>
          </p:cNvPr>
          <p:cNvSpPr>
            <a:spLocks noGrp="1"/>
          </p:cNvSpPr>
          <p:nvPr>
            <p:ph type="body" sz="quarter" idx="30"/>
          </p:nvPr>
        </p:nvSpPr>
        <p:spPr/>
        <p:txBody>
          <a:bodyPr/>
          <a:lstStyle/>
          <a:p>
            <a:r>
              <a:rPr lang="en-US" dirty="0" err="1"/>
              <a:t>Lisätietoja</a:t>
            </a:r>
            <a:r>
              <a:rPr lang="en-US" dirty="0"/>
              <a:t> (</a:t>
            </a:r>
            <a:r>
              <a:rPr lang="en-US" dirty="0" err="1"/>
              <a:t>englanniksi</a:t>
            </a:r>
            <a:r>
              <a:rPr lang="en-US" dirty="0"/>
              <a:t>)</a:t>
            </a:r>
          </a:p>
        </p:txBody>
      </p:sp>
      <p:sp>
        <p:nvSpPr>
          <p:cNvPr id="3" name="Symbol zastępczy tekstu 2">
            <a:extLst>
              <a:ext uri="{FF2B5EF4-FFF2-40B4-BE49-F238E27FC236}">
                <a16:creationId xmlns:a16="http://schemas.microsoft.com/office/drawing/2014/main" id="{00729A6F-AABB-1371-D787-43B851160FD1}"/>
              </a:ext>
            </a:extLst>
          </p:cNvPr>
          <p:cNvSpPr>
            <a:spLocks noGrp="1"/>
          </p:cNvSpPr>
          <p:nvPr>
            <p:ph type="body" sz="quarter" idx="48"/>
          </p:nvPr>
        </p:nvSpPr>
        <p:spPr>
          <a:xfrm>
            <a:off x="2336799" y="1476374"/>
            <a:ext cx="7465079" cy="2882439"/>
          </a:xfrm>
        </p:spPr>
        <p:txBody>
          <a:bodyPr/>
          <a:lstStyle/>
          <a:p>
            <a:pPr>
              <a:spcAft>
                <a:spcPts val="600"/>
              </a:spcAft>
            </a:pPr>
            <a:r>
              <a:rPr lang="fi-FI" sz="1800" b="1" dirty="0"/>
              <a:t>Jos olet kiinnostunut tästä aiheesta ja haluat oppia lisää, tutustu suositeltuihin lähteisiimme, jotka tarjoavat luotettavaa tietoa terveydestä:</a:t>
            </a:r>
          </a:p>
          <a:p>
            <a:pPr>
              <a:spcAft>
                <a:spcPts val="600"/>
              </a:spcAft>
            </a:pPr>
            <a:r>
              <a:rPr lang="en-US" sz="1800" dirty="0">
                <a:hlinkClick r:id="rId2"/>
              </a:rPr>
              <a:t>Health and Safety Executive website</a:t>
            </a:r>
            <a:endParaRPr lang="en-US" sz="1800" dirty="0"/>
          </a:p>
          <a:p>
            <a:pPr>
              <a:spcAft>
                <a:spcPts val="600"/>
              </a:spcAft>
            </a:pPr>
            <a:r>
              <a:rPr lang="en-US" sz="1800" dirty="0">
                <a:hlinkClick r:id="rId3"/>
              </a:rPr>
              <a:t>WHO Guidelines on physical activity</a:t>
            </a:r>
            <a:endParaRPr lang="en-US" sz="1800" dirty="0"/>
          </a:p>
          <a:p>
            <a:pPr>
              <a:spcAft>
                <a:spcPts val="600"/>
              </a:spcAft>
            </a:pPr>
            <a:r>
              <a:rPr lang="en-US" sz="1800" dirty="0">
                <a:hlinkClick r:id="rId4"/>
              </a:rPr>
              <a:t>Mayo Clinic YT Channel</a:t>
            </a:r>
            <a:endParaRPr lang="en-US" sz="1800" dirty="0"/>
          </a:p>
          <a:p>
            <a:pPr>
              <a:spcAft>
                <a:spcPts val="600"/>
              </a:spcAft>
            </a:pPr>
            <a:r>
              <a:rPr lang="en-US" sz="1800" dirty="0">
                <a:hlinkClick r:id="rId5"/>
              </a:rPr>
              <a:t>Podcasts by Dr Andrew Huberman</a:t>
            </a:r>
            <a:endParaRPr lang="en-US" sz="1800" dirty="0"/>
          </a:p>
          <a:p>
            <a:pPr>
              <a:spcAft>
                <a:spcPts val="600"/>
              </a:spcAft>
            </a:pPr>
            <a:r>
              <a:rPr lang="en-US" sz="1800" dirty="0">
                <a:hlinkClick r:id="rId6"/>
              </a:rPr>
              <a:t>Prehab Guys YT Channel</a:t>
            </a:r>
            <a:endParaRPr lang="en-US" sz="1800" dirty="0"/>
          </a:p>
          <a:p>
            <a:pPr>
              <a:spcAft>
                <a:spcPts val="600"/>
              </a:spcAft>
            </a:pPr>
            <a:r>
              <a:rPr lang="en-US" sz="1800" dirty="0">
                <a:hlinkClick r:id="rId7"/>
              </a:rPr>
              <a:t>Z-Health YT Channel</a:t>
            </a:r>
            <a:endParaRPr lang="en-US" sz="1800" dirty="0"/>
          </a:p>
        </p:txBody>
      </p:sp>
      <p:pic>
        <p:nvPicPr>
          <p:cNvPr id="6" name="Symbol zastępczy obrazu 5" descr="Wywodny widok icebergu ruchomego">
            <a:extLst>
              <a:ext uri="{FF2B5EF4-FFF2-40B4-BE49-F238E27FC236}">
                <a16:creationId xmlns:a16="http://schemas.microsoft.com/office/drawing/2014/main" id="{1CE4335F-E83A-539E-D5E4-428CC1CF191D}"/>
              </a:ext>
            </a:extLst>
          </p:cNvPr>
          <p:cNvPicPr>
            <a:picLocks noGrp="1" noChangeAspect="1"/>
          </p:cNvPicPr>
          <p:nvPr>
            <p:ph type="pic" sz="quarter" idx="21"/>
          </p:nvPr>
        </p:nvPicPr>
        <p:blipFill>
          <a:blip r:embed="rId8"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74338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OSA</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703143" y="3552826"/>
            <a:ext cx="5616603" cy="1866900"/>
          </a:xfrm>
        </p:spPr>
        <p:txBody>
          <a:bodyPr lIns="91440" tIns="45720" rIns="91440" bIns="45720" anchor="t">
            <a:noAutofit/>
          </a:bodyPr>
          <a:lstStyle/>
          <a:p>
            <a:r>
              <a:rPr lang="en-US" b="1" dirty="0">
                <a:latin typeface="Calibri"/>
                <a:ea typeface="Calibri"/>
                <a:cs typeface="Calibri"/>
              </a:rPr>
              <a:t>DIGITAALISUUDEN VAIKUTUS FYYSISEEN TERVEYTEEN</a:t>
            </a:r>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8203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lIns="91440" tIns="45720" rIns="91440" bIns="45720" anchor="t">
            <a:noAutofit/>
          </a:bodyPr>
          <a:lstStyle/>
          <a:p>
            <a:r>
              <a:rPr lang="fi-FI" sz="11600">
                <a:latin typeface="Calibri"/>
                <a:ea typeface="Calibri"/>
                <a:cs typeface="Calibri"/>
              </a:rPr>
              <a:t>08</a:t>
            </a:r>
            <a:endParaRPr lang="fi-FI"/>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OSA</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a:xfrm>
            <a:off x="703143" y="3800476"/>
            <a:ext cx="5616603" cy="1282494"/>
          </a:xfrm>
        </p:spPr>
        <p:txBody>
          <a:bodyPr lIns="91440" tIns="45720" rIns="91440" bIns="45720" anchor="t">
            <a:noAutofit/>
          </a:bodyPr>
          <a:lstStyle/>
          <a:p>
            <a:r>
              <a:rPr lang="en-US" b="1" dirty="0">
                <a:latin typeface="Calibri"/>
                <a:ea typeface="Calibri"/>
                <a:cs typeface="Calibri"/>
              </a:rPr>
              <a:t>MODUULIN YHTEENVETO:</a:t>
            </a:r>
            <a:br>
              <a:rPr lang="en-US" b="1" dirty="0">
                <a:latin typeface="Calibri"/>
                <a:ea typeface="Calibri"/>
                <a:cs typeface="Calibri"/>
              </a:rPr>
            </a:br>
            <a:r>
              <a:rPr lang="en-US" b="1" dirty="0"/>
              <a:t>TESTAA TIETOSI</a:t>
            </a:r>
          </a:p>
        </p:txBody>
      </p:sp>
      <p:pic>
        <p:nvPicPr>
          <p:cNvPr id="8" name="Picture Placeholder 7" descr="Obraz zawierający osoba, dłoń&#10;&#10;Opis wygenerowany automatycznie">
            <a:extLst>
              <a:ext uri="{FF2B5EF4-FFF2-40B4-BE49-F238E27FC236}">
                <a16:creationId xmlns:a16="http://schemas.microsoft.com/office/drawing/2014/main" id="{86F8BA73-4749-A0F5-A89B-C0C7B11FB17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841657" y="0"/>
            <a:ext cx="5364392" cy="6325815"/>
          </a:xfrm>
        </p:spPr>
      </p:pic>
    </p:spTree>
    <p:extLst>
      <p:ext uri="{BB962C8B-B14F-4D97-AF65-F5344CB8AC3E}">
        <p14:creationId xmlns:p14="http://schemas.microsoft.com/office/powerpoint/2010/main" val="2370687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braz zawierający lupa&#10;&#10;Opis wygenerowany automatycznie">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7019675" cy="890417"/>
          </a:xfrm>
        </p:spPr>
        <p:txBody>
          <a:bodyPr lIns="91440" tIns="45720" rIns="91440" bIns="45720" anchor="ctr">
            <a:noAutofit/>
          </a:bodyPr>
          <a:lstStyle/>
          <a:p>
            <a:pPr>
              <a:lnSpc>
                <a:spcPct val="90000"/>
              </a:lnSpc>
            </a:pPr>
            <a:r>
              <a:rPr lang="en-US" sz="2800" dirty="0" err="1"/>
              <a:t>Testaa</a:t>
            </a:r>
            <a:r>
              <a:rPr lang="en-US" sz="2800" dirty="0"/>
              <a:t> </a:t>
            </a:r>
            <a:r>
              <a:rPr lang="en-US" sz="2800" dirty="0" err="1"/>
              <a:t>oppimasi</a:t>
            </a:r>
            <a:r>
              <a:rPr lang="en-US" sz="2800" dirty="0"/>
              <a:t>!</a:t>
            </a:r>
            <a:endParaRPr lang="pl-PL" sz="28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41</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592056"/>
            <a:ext cx="5519942" cy="5170694"/>
          </a:xfrm>
        </p:spPr>
        <p:txBody>
          <a:bodyPr lIns="91440" tIns="45720" rIns="91440" bIns="45720" numCol="1" spcCol="288000" anchor="t">
            <a:noAutofit/>
          </a:bodyPr>
          <a:lstStyle/>
          <a:p>
            <a:pPr marL="342900" lvl="0" indent="-342900">
              <a:lnSpc>
                <a:spcPct val="107000"/>
              </a:lnSpc>
              <a:spcAft>
                <a:spcPts val="600"/>
              </a:spcAft>
              <a:buFont typeface="+mj-lt"/>
              <a:buAutoNum type="arabicPeriod"/>
            </a:pP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Istuvaa</a:t>
            </a:r>
            <a:r>
              <a:rPr lang="en-US" sz="1400" b="1" kern="100" dirty="0">
                <a:ea typeface="Calibri" panose="020F0502020204030204" pitchFamily="34" charset="0"/>
              </a:rPr>
              <a:t> </a:t>
            </a:r>
            <a:r>
              <a:rPr lang="en-US" sz="1400" b="1" kern="100" dirty="0" err="1">
                <a:ea typeface="Calibri" panose="020F0502020204030204" pitchFamily="34" charset="0"/>
              </a:rPr>
              <a:t>elämäntapaa</a:t>
            </a:r>
            <a:r>
              <a:rPr lang="en-US" sz="1400" b="1" kern="100" dirty="0">
                <a:ea typeface="Calibri" panose="020F0502020204030204" pitchFamily="34" charset="0"/>
              </a:rPr>
              <a:t> </a:t>
            </a:r>
            <a:r>
              <a:rPr lang="en-US" sz="1400" b="1" kern="100" dirty="0" err="1">
                <a:ea typeface="Calibri" panose="020F0502020204030204" pitchFamily="34" charset="0"/>
              </a:rPr>
              <a:t>voidaan</a:t>
            </a:r>
            <a:r>
              <a:rPr lang="en-US" sz="1400" b="1" kern="100" dirty="0">
                <a:ea typeface="Calibri" panose="020F0502020204030204" pitchFamily="34" charset="0"/>
              </a:rPr>
              <a:t> </a:t>
            </a:r>
            <a:r>
              <a:rPr lang="en-US" sz="1400" b="1" kern="100" dirty="0" err="1">
                <a:ea typeface="Calibri" panose="020F0502020204030204" pitchFamily="34" charset="0"/>
              </a:rPr>
              <a:t>kompensoida</a:t>
            </a:r>
            <a:r>
              <a:rPr lang="en-US" sz="1400" b="1" kern="100" dirty="0">
                <a:ea typeface="Calibri" panose="020F0502020204030204" pitchFamily="34" charset="0"/>
              </a:rPr>
              <a:t> </a:t>
            </a:r>
            <a:r>
              <a:rPr lang="en-US" sz="1400" b="1" kern="100" dirty="0" err="1">
                <a:ea typeface="Calibri" panose="020F0502020204030204" pitchFamily="34" charset="0"/>
              </a:rPr>
              <a:t>tehokkaasti</a:t>
            </a:r>
            <a:r>
              <a:rPr lang="en-US" sz="1400" b="1" kern="100" dirty="0">
                <a:ea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hieronnalla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manuaalisella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terapialla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fyysisellä</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aktiivisudella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unella</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en-US" sz="1400" b="1" kern="100" dirty="0">
                <a:effectLst/>
                <a:latin typeface="Calibri" panose="020F0502020204030204" pitchFamily="34" charset="0"/>
                <a:ea typeface="Calibri" panose="020F0502020204030204" pitchFamily="34" charset="0"/>
                <a:cs typeface="Calibri" panose="020F0502020204030204" pitchFamily="34" charset="0"/>
              </a:rPr>
              <a:t>Kun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istut</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tietokoneen</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ääressä</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silmien</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tason</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tulee</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olla: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näytön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alareunassa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näytön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keskellä</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näytön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yläreunassa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10 cm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näytön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yläreunan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yläpuolella</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Hyötyliikunta</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lisää</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selkäkipuja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päivän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aikana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käytettyä</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energiaa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liikuntaharjoituksen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aikana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poltettuja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kaloreita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ruoasta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saatavien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kalorien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määrää</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Riittämätön</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lihasvoima</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voi</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lisätä</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selkärangan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väsymystä</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aihettaa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kipua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nivelissä</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lisätä</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loukkaantumisriskiä</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kaikki</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yllämainitut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endParaRPr lang="en-US" sz="1400" dirty="0">
              <a:latin typeface="Calibri"/>
              <a:cs typeface="Calibri"/>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1844295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p:blipFill>
        <p:spPr>
          <a:xfrm flipH="1">
            <a:off x="6799920" y="0"/>
            <a:ext cx="4993772" cy="6857990"/>
          </a:xfrm>
          <a:no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440624"/>
            <a:ext cx="6776598" cy="842867"/>
          </a:xfrm>
        </p:spPr>
        <p:txBody>
          <a:bodyPr lIns="91440" tIns="45720" rIns="91440" bIns="45720" anchor="ctr">
            <a:normAutofit/>
          </a:bodyPr>
          <a:lstStyle/>
          <a:p>
            <a:pPr>
              <a:lnSpc>
                <a:spcPct val="90000"/>
              </a:lnSpc>
            </a:pPr>
            <a:r>
              <a:rPr lang="en-US" sz="3200" dirty="0" err="1"/>
              <a:t>Testaa</a:t>
            </a:r>
            <a:r>
              <a:rPr lang="en-US" sz="3200" dirty="0"/>
              <a:t> </a:t>
            </a:r>
            <a:r>
              <a:rPr lang="en-US" sz="3200" dirty="0" err="1"/>
              <a:t>oppimasi</a:t>
            </a:r>
            <a:r>
              <a:rPr lang="en-US" sz="3200" dirty="0"/>
              <a:t>!</a:t>
            </a:r>
            <a:endParaRPr lang="pl-PL"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537781" y="1283491"/>
            <a:ext cx="5558219" cy="5458091"/>
          </a:xfrm>
        </p:spPr>
        <p:txBody>
          <a:bodyPr lIns="91440" tIns="45720" rIns="91440" bIns="45720" numCol="1" spcCol="288000" anchor="t">
            <a:normAutofit/>
          </a:bodyPr>
          <a:lstStyle/>
          <a:p>
            <a:pPr marL="342900" lvl="0" indent="-342900">
              <a:lnSpc>
                <a:spcPct val="107000"/>
              </a:lnSpc>
              <a:spcAft>
                <a:spcPts val="600"/>
              </a:spcAft>
              <a:buFont typeface="+mj-lt"/>
              <a:buAutoNum type="arabicPeriod" startAt="5"/>
            </a:pPr>
            <a:r>
              <a:rPr lang="en-US" sz="1400" b="1" kern="100" dirty="0">
                <a:effectLst/>
                <a:latin typeface="Calibri" panose="020F0502020204030204" pitchFamily="34" charset="0"/>
                <a:ea typeface="Calibri" panose="020F0502020204030204" pitchFamily="34" charset="0"/>
                <a:cs typeface="Calibri" panose="020F0502020204030204" pitchFamily="34" charset="0"/>
              </a:rPr>
              <a:t>20-20-20-sääntö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tarkoittaa</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katso</a:t>
            </a:r>
            <a:r>
              <a:rPr lang="en-US" sz="1400" kern="100" dirty="0">
                <a:effectLst/>
                <a:latin typeface="Calibri" panose="020F0502020204030204" pitchFamily="34" charset="0"/>
                <a:ea typeface="Calibri" panose="020F0502020204030204" pitchFamily="34" charset="0"/>
                <a:cs typeface="Calibri" panose="020F0502020204030204" pitchFamily="34" charset="0"/>
              </a:rPr>
              <a:t> 20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jalan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päähän</a:t>
            </a:r>
            <a:r>
              <a:rPr lang="en-US" sz="1400" kern="100" dirty="0">
                <a:effectLst/>
                <a:latin typeface="Calibri" panose="020F0502020204030204" pitchFamily="34" charset="0"/>
                <a:ea typeface="Calibri" panose="020F0502020204030204" pitchFamily="34" charset="0"/>
                <a:cs typeface="Calibri" panose="020F0502020204030204" pitchFamily="34" charset="0"/>
              </a:rPr>
              <a:t> 20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sek</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ajan</a:t>
            </a:r>
            <a:r>
              <a:rPr lang="en-US" sz="1400" kern="100" dirty="0">
                <a:effectLst/>
                <a:latin typeface="Calibri" panose="020F0502020204030204" pitchFamily="34" charset="0"/>
                <a:ea typeface="Calibri" panose="020F0502020204030204" pitchFamily="34" charset="0"/>
                <a:cs typeface="Calibri" panose="020F0502020204030204" pitchFamily="34" charset="0"/>
              </a:rPr>
              <a:t> 20 min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välein</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tee 20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kyykkyä</a:t>
            </a:r>
            <a:r>
              <a:rPr lang="en-US" sz="1400" kern="100" dirty="0">
                <a:effectLst/>
                <a:latin typeface="Calibri" panose="020F0502020204030204" pitchFamily="34" charset="0"/>
                <a:ea typeface="Calibri" panose="020F0502020204030204" pitchFamily="34" charset="0"/>
                <a:cs typeface="Calibri" panose="020F0502020204030204" pitchFamily="34" charset="0"/>
              </a:rPr>
              <a:t> ja </a:t>
            </a:r>
            <a:r>
              <a:rPr lang="en-US" sz="1400" kern="100" dirty="0">
                <a:ea typeface="Calibri" panose="020F0502020204030204" pitchFamily="34" charset="0"/>
              </a:rPr>
              <a:t>20 </a:t>
            </a:r>
            <a:r>
              <a:rPr lang="en-US" sz="1400" kern="100" dirty="0" err="1">
                <a:ea typeface="Calibri" panose="020F0502020204030204" pitchFamily="34" charset="0"/>
              </a:rPr>
              <a:t>kumarrusta</a:t>
            </a:r>
            <a:r>
              <a:rPr lang="en-US" sz="1400" kern="100" dirty="0">
                <a:ea typeface="Calibri" panose="020F0502020204030204" pitchFamily="34" charset="0"/>
              </a:rPr>
              <a:t> 20 min </a:t>
            </a:r>
            <a:r>
              <a:rPr lang="en-US" sz="1400" kern="100" dirty="0" err="1">
                <a:ea typeface="Calibri" panose="020F0502020204030204" pitchFamily="34" charset="0"/>
              </a:rPr>
              <a:t>istumisen</a:t>
            </a:r>
            <a:r>
              <a:rPr lang="en-US" sz="1400" kern="100" dirty="0">
                <a:ea typeface="Calibri" panose="020F0502020204030204" pitchFamily="34" charset="0"/>
              </a:rPr>
              <a:t> </a:t>
            </a:r>
            <a:r>
              <a:rPr lang="en-US" sz="1400" kern="100" dirty="0" err="1">
                <a:ea typeface="Calibri" panose="020F0502020204030204" pitchFamily="34" charset="0"/>
              </a:rPr>
              <a:t>jälkeen</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katso</a:t>
            </a:r>
            <a:r>
              <a:rPr lang="en-US" sz="1400" kern="100" dirty="0">
                <a:effectLst/>
                <a:latin typeface="Calibri" panose="020F0502020204030204" pitchFamily="34" charset="0"/>
                <a:ea typeface="Calibri" panose="020F0502020204030204" pitchFamily="34" charset="0"/>
                <a:cs typeface="Calibri" panose="020F0502020204030204" pitchFamily="34" charset="0"/>
              </a:rPr>
              <a:t> 20cm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päässä</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olevaa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esinettä</a:t>
            </a:r>
            <a:r>
              <a:rPr lang="en-US" sz="1400" kern="100" dirty="0">
                <a:effectLst/>
                <a:latin typeface="Calibri" panose="020F0502020204030204" pitchFamily="34" charset="0"/>
                <a:ea typeface="Calibri" panose="020F0502020204030204" pitchFamily="34" charset="0"/>
                <a:cs typeface="Calibri" panose="020F0502020204030204" pitchFamily="34" charset="0"/>
              </a:rPr>
              <a:t> 20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sek</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ajan</a:t>
            </a:r>
            <a:r>
              <a:rPr lang="en-US" sz="1400" kern="100" dirty="0">
                <a:effectLst/>
                <a:latin typeface="Calibri" panose="020F0502020204030204" pitchFamily="34" charset="0"/>
                <a:ea typeface="Calibri" panose="020F0502020204030204" pitchFamily="34" charset="0"/>
                <a:cs typeface="Calibri" panose="020F0502020204030204" pitchFamily="34" charset="0"/>
              </a:rPr>
              <a:t> 20 min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välein</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liiku</a:t>
            </a:r>
            <a:r>
              <a:rPr lang="en-US" sz="1400" kern="100" dirty="0">
                <a:effectLst/>
                <a:latin typeface="Calibri" panose="020F0502020204030204" pitchFamily="34" charset="0"/>
                <a:ea typeface="Calibri" panose="020F0502020204030204" pitchFamily="34" charset="0"/>
                <a:cs typeface="Calibri" panose="020F0502020204030204" pitchFamily="34" charset="0"/>
              </a:rPr>
              <a:t> 20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sekuntia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pidä</a:t>
            </a:r>
            <a:r>
              <a:rPr lang="en-US" sz="1400" kern="100" dirty="0">
                <a:effectLst/>
                <a:latin typeface="Calibri" panose="020F0502020204030204" pitchFamily="34" charset="0"/>
                <a:ea typeface="Calibri" panose="020F0502020204030204" pitchFamily="34" charset="0"/>
                <a:cs typeface="Calibri" panose="020F0502020204030204" pitchFamily="34" charset="0"/>
              </a:rPr>
              <a:t> 20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sek</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tauko</a:t>
            </a:r>
            <a:r>
              <a:rPr lang="en-US" sz="1400" kern="100" dirty="0">
                <a:ea typeface="Calibri" panose="020F0502020204030204" pitchFamily="34" charset="0"/>
              </a:rPr>
              <a:t>; </a:t>
            </a:r>
            <a:r>
              <a:rPr lang="en-US" sz="1400" kern="100" dirty="0" err="1">
                <a:ea typeface="Calibri" panose="020F0502020204030204" pitchFamily="34" charset="0"/>
              </a:rPr>
              <a:t>toista</a:t>
            </a:r>
            <a:r>
              <a:rPr lang="en-US" sz="1400" kern="100" dirty="0">
                <a:ea typeface="Calibri" panose="020F0502020204030204" pitchFamily="34" charset="0"/>
              </a:rPr>
              <a:t> 20 </a:t>
            </a:r>
            <a:r>
              <a:rPr lang="en-US" sz="1400" kern="100" dirty="0" err="1">
                <a:ea typeface="Calibri" panose="020F0502020204030204" pitchFamily="34" charset="0"/>
              </a:rPr>
              <a:t>kertaa</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startAt="5"/>
            </a:pP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Tuolin</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selkänojan</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tulisi</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tukea</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päätä</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yläselkää</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n-US" sz="1400" kern="100" dirty="0" err="1">
                <a:ea typeface="Calibri" panose="020F0502020204030204" pitchFamily="34" charset="0"/>
              </a:rPr>
              <a:t>keski</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selkää</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alaselkää</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startAt="5"/>
            </a:pP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Välilevyt</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omaavat</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hyvän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verenkierron</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omaavat</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huonon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verenkierron</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ovat</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hyvin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hauraita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ovat</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merkityksettömiä</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selkäkivun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muodostumisessa</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startAt="5"/>
            </a:pP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Silmien</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tarkentaminen</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yhteen</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pisteeseen</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pitkän</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aikaa</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vaikuttaa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negatiivisesti</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silmien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terveyteen</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on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loistava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näön</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harjoitus</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parantaa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keskittymistä</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vahvistaa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sädelihasta</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1587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7019675" cy="890417"/>
          </a:xfrm>
        </p:spPr>
        <p:txBody>
          <a:bodyPr lIns="91440" tIns="45720" rIns="91440" bIns="45720" anchor="ctr">
            <a:noAutofit/>
          </a:bodyPr>
          <a:lstStyle/>
          <a:p>
            <a:pPr>
              <a:lnSpc>
                <a:spcPct val="90000"/>
              </a:lnSpc>
            </a:pPr>
            <a:r>
              <a:rPr lang="en-US" sz="2800" dirty="0" err="1"/>
              <a:t>Testaa</a:t>
            </a:r>
            <a:r>
              <a:rPr lang="en-US" sz="2800" dirty="0"/>
              <a:t> </a:t>
            </a:r>
            <a:r>
              <a:rPr lang="en-US" sz="2800" dirty="0" err="1"/>
              <a:t>oppimasi</a:t>
            </a:r>
            <a:r>
              <a:rPr lang="en-US" sz="2800" dirty="0"/>
              <a:t>!</a:t>
            </a:r>
            <a:endParaRPr lang="pl-PL" sz="28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43</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2173947"/>
            <a:ext cx="5519942" cy="3883953"/>
          </a:xfrm>
        </p:spPr>
        <p:txBody>
          <a:bodyPr lIns="91440" tIns="45720" rIns="91440" bIns="45720" numCol="1" spcCol="288000" anchor="t">
            <a:noAutofit/>
          </a:bodyPr>
          <a:lstStyle/>
          <a:p>
            <a:pPr algn="ctr">
              <a:lnSpc>
                <a:spcPct val="107000"/>
              </a:lnSpc>
              <a:spcAft>
                <a:spcPts val="800"/>
              </a:spcAft>
            </a:pPr>
            <a:r>
              <a:rPr lang="fi-FI"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Oikeat vastaukset:</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1.c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2.c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3.b</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4.d</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5.a</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6.d</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7.b</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8.a</a:t>
            </a:r>
            <a:endParaRPr lang="pl-PL" sz="24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1775235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51B00E-87A4-6809-75C0-0606E0F7688C}"/>
              </a:ext>
            </a:extLst>
          </p:cNvPr>
          <p:cNvSpPr>
            <a:spLocks noGrp="1"/>
          </p:cNvSpPr>
          <p:nvPr>
            <p:ph type="body" sz="quarter" idx="16"/>
          </p:nvPr>
        </p:nvSpPr>
        <p:spPr>
          <a:xfrm>
            <a:off x="575886" y="3527961"/>
            <a:ext cx="3354126" cy="1008397"/>
          </a:xfrm>
        </p:spPr>
        <p:txBody>
          <a:bodyPr/>
          <a:lstStyle/>
          <a:p>
            <a:r>
              <a:rPr lang="en-US" dirty="0" err="1"/>
              <a:t>Seuraa</a:t>
            </a:r>
            <a:br>
              <a:rPr lang="en-US" dirty="0"/>
            </a:br>
            <a:r>
              <a:rPr lang="en-US" dirty="0" err="1"/>
              <a:t>meitä</a:t>
            </a:r>
            <a:endParaRPr lang="en-US" dirty="0"/>
          </a:p>
        </p:txBody>
      </p:sp>
      <p:sp>
        <p:nvSpPr>
          <p:cNvPr id="5" name="Text Placeholder 4">
            <a:extLst>
              <a:ext uri="{FF2B5EF4-FFF2-40B4-BE49-F238E27FC236}">
                <a16:creationId xmlns:a16="http://schemas.microsoft.com/office/drawing/2014/main" id="{E06499F2-5E90-07E2-4CB3-FFBDC4494273}"/>
              </a:ext>
            </a:extLst>
          </p:cNvPr>
          <p:cNvSpPr>
            <a:spLocks noGrp="1"/>
          </p:cNvSpPr>
          <p:nvPr>
            <p:ph type="body" sz="quarter" idx="20"/>
          </p:nvPr>
        </p:nvSpPr>
        <p:spPr/>
        <p:txBody>
          <a:bodyPr/>
          <a:lstStyle/>
          <a:p>
            <a:r>
              <a:rPr lang="en-US" err="1"/>
              <a:t>www.</a:t>
            </a:r>
            <a:r>
              <a:rPr lang="en-US" b="1" err="1"/>
              <a:t>digiworkwell</a:t>
            </a:r>
            <a:r>
              <a:rPr lang="en-US" err="1"/>
              <a:t>.eu</a:t>
            </a:r>
            <a:endParaRPr lang="en-US"/>
          </a:p>
        </p:txBody>
      </p:sp>
      <p:grpSp>
        <p:nvGrpSpPr>
          <p:cNvPr id="24" name="Group 23">
            <a:extLst>
              <a:ext uri="{FF2B5EF4-FFF2-40B4-BE49-F238E27FC236}">
                <a16:creationId xmlns:a16="http://schemas.microsoft.com/office/drawing/2014/main" id="{B205A1CF-0959-78DE-5028-7853151D2286}"/>
              </a:ext>
            </a:extLst>
          </p:cNvPr>
          <p:cNvGrpSpPr/>
          <p:nvPr/>
        </p:nvGrpSpPr>
        <p:grpSpPr>
          <a:xfrm>
            <a:off x="575886" y="4931243"/>
            <a:ext cx="2476327" cy="417772"/>
            <a:chOff x="575887" y="5068173"/>
            <a:chExt cx="1664680" cy="280842"/>
          </a:xfrm>
        </p:grpSpPr>
        <p:grpSp>
          <p:nvGrpSpPr>
            <p:cNvPr id="6" name="Graphic 3">
              <a:extLst>
                <a:ext uri="{FF2B5EF4-FFF2-40B4-BE49-F238E27FC236}">
                  <a16:creationId xmlns:a16="http://schemas.microsoft.com/office/drawing/2014/main" id="{C16F0B8A-7F69-937C-F2ED-17559B20A6AB}"/>
                </a:ext>
              </a:extLst>
            </p:cNvPr>
            <p:cNvGrpSpPr/>
            <p:nvPr/>
          </p:nvGrpSpPr>
          <p:grpSpPr>
            <a:xfrm>
              <a:off x="1614025" y="5068173"/>
              <a:ext cx="280634" cy="280634"/>
              <a:chOff x="1950027" y="2499889"/>
              <a:chExt cx="850463" cy="850463"/>
            </a:xfrm>
          </p:grpSpPr>
          <p:sp>
            <p:nvSpPr>
              <p:cNvPr id="7" name="Freeform 6">
                <a:extLst>
                  <a:ext uri="{FF2B5EF4-FFF2-40B4-BE49-F238E27FC236}">
                    <a16:creationId xmlns:a16="http://schemas.microsoft.com/office/drawing/2014/main" id="{207490F1-E345-5BC9-D101-99147648B51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F0EC305-2157-B506-4C46-7D05B4AB506E}"/>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9212B4F7-97DF-6D12-BC9E-8A1F181265E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A6004818-C8CE-1437-8DFC-6531BA84017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C59713EE-BFB0-C40E-9344-FCFC1CB8A27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 name="Graphic 3">
              <a:extLst>
                <a:ext uri="{FF2B5EF4-FFF2-40B4-BE49-F238E27FC236}">
                  <a16:creationId xmlns:a16="http://schemas.microsoft.com/office/drawing/2014/main" id="{6ADFA78E-0546-9468-4BB4-200E92A1AB17}"/>
                </a:ext>
              </a:extLst>
            </p:cNvPr>
            <p:cNvGrpSpPr/>
            <p:nvPr/>
          </p:nvGrpSpPr>
          <p:grpSpPr>
            <a:xfrm>
              <a:off x="921794" y="5068173"/>
              <a:ext cx="280634" cy="280634"/>
              <a:chOff x="-147782" y="2499889"/>
              <a:chExt cx="850463" cy="850463"/>
            </a:xfrm>
          </p:grpSpPr>
          <p:sp>
            <p:nvSpPr>
              <p:cNvPr id="14" name="Freeform 13">
                <a:extLst>
                  <a:ext uri="{FF2B5EF4-FFF2-40B4-BE49-F238E27FC236}">
                    <a16:creationId xmlns:a16="http://schemas.microsoft.com/office/drawing/2014/main" id="{FDBCB942-26FF-C552-B1A3-52312ED6BF4D}"/>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295F478-319D-3477-9C4B-A70F9E9B7ED5}"/>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6" name="Graphic 3">
              <a:extLst>
                <a:ext uri="{FF2B5EF4-FFF2-40B4-BE49-F238E27FC236}">
                  <a16:creationId xmlns:a16="http://schemas.microsoft.com/office/drawing/2014/main" id="{80CDBD12-7227-6369-73DA-B64E6DFBC12C}"/>
                </a:ext>
              </a:extLst>
            </p:cNvPr>
            <p:cNvGrpSpPr/>
            <p:nvPr/>
          </p:nvGrpSpPr>
          <p:grpSpPr>
            <a:xfrm>
              <a:off x="1959933" y="5068173"/>
              <a:ext cx="280634" cy="280634"/>
              <a:chOff x="2998302" y="2499889"/>
              <a:chExt cx="850463" cy="850463"/>
            </a:xfrm>
          </p:grpSpPr>
          <p:sp>
            <p:nvSpPr>
              <p:cNvPr id="17" name="Freeform 16">
                <a:extLst>
                  <a:ext uri="{FF2B5EF4-FFF2-40B4-BE49-F238E27FC236}">
                    <a16:creationId xmlns:a16="http://schemas.microsoft.com/office/drawing/2014/main" id="{FF365CDF-6FF9-91B4-82AB-20B0506EDBF3}"/>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C51DB4C4-55D6-B57D-7ADB-2642557C7218}"/>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9" name="Graphic 3">
              <a:extLst>
                <a:ext uri="{FF2B5EF4-FFF2-40B4-BE49-F238E27FC236}">
                  <a16:creationId xmlns:a16="http://schemas.microsoft.com/office/drawing/2014/main" id="{0DC999F4-1270-4BAD-D991-3FF630789A37}"/>
                </a:ext>
              </a:extLst>
            </p:cNvPr>
            <p:cNvGrpSpPr/>
            <p:nvPr/>
          </p:nvGrpSpPr>
          <p:grpSpPr>
            <a:xfrm>
              <a:off x="575887" y="5068173"/>
              <a:ext cx="280634" cy="280842"/>
              <a:chOff x="-1196056" y="2499889"/>
              <a:chExt cx="850463" cy="851093"/>
            </a:xfrm>
          </p:grpSpPr>
          <p:sp>
            <p:nvSpPr>
              <p:cNvPr id="20" name="Freeform 19">
                <a:extLst>
                  <a:ext uri="{FF2B5EF4-FFF2-40B4-BE49-F238E27FC236}">
                    <a16:creationId xmlns:a16="http://schemas.microsoft.com/office/drawing/2014/main" id="{DB34B1BE-7597-2BD6-C4DE-8970A9DDD349}"/>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1A5B505D-0AE7-E7E0-3E8C-E879D3E0AE7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DC8DA71-6474-E29C-8B02-017CD63A5BAF}"/>
                </a:ext>
              </a:extLst>
            </p:cNvPr>
            <p:cNvSpPr/>
            <p:nvPr/>
          </p:nvSpPr>
          <p:spPr>
            <a:xfrm>
              <a:off x="1267910" y="50681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23" name="Graphic 22" descr="World with solid fill">
              <a:extLst>
                <a:ext uri="{FF2B5EF4-FFF2-40B4-BE49-F238E27FC236}">
                  <a16:creationId xmlns:a16="http://schemas.microsoft.com/office/drawing/2014/main" id="{D0C830EC-2994-0CE1-6328-18CA4371EAA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5189" y="5085452"/>
              <a:ext cx="246077" cy="246077"/>
            </a:xfrm>
            <a:prstGeom prst="rect">
              <a:avLst/>
            </a:prstGeom>
          </p:spPr>
        </p:pic>
      </p:grpSp>
    </p:spTree>
    <p:extLst>
      <p:ext uri="{BB962C8B-B14F-4D97-AF65-F5344CB8AC3E}">
        <p14:creationId xmlns:p14="http://schemas.microsoft.com/office/powerpoint/2010/main" val="4291396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31040"/>
            <a:ext cx="10483431" cy="804265"/>
          </a:xfrm>
        </p:spPr>
        <p:txBody>
          <a:bodyPr lIns="91440" tIns="45720" rIns="91440" bIns="45720" anchor="t">
            <a:noAutofit/>
          </a:bodyPr>
          <a:lstStyle/>
          <a:p>
            <a:r>
              <a:rPr lang="fi-FI" sz="2600" dirty="0">
                <a:latin typeface="Calibri"/>
                <a:ea typeface="Calibri"/>
                <a:cs typeface="Calibri"/>
              </a:rPr>
              <a:t>Johdatus aiheeseen: toimistotyö ja sen vaikutukset fyysiseen terveyteen</a:t>
            </a:r>
            <a:endParaRPr lang="pl-PL" sz="26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946497" y="1282905"/>
            <a:ext cx="6425853" cy="5204960"/>
          </a:xfrm>
        </p:spPr>
        <p:txBody>
          <a:bodyPr lIns="91440" tIns="45720" rIns="91440" bIns="45720" numCol="1" spcCol="288000" anchor="t">
            <a:noAutofit/>
          </a:bodyPr>
          <a:lstStyle/>
          <a:p>
            <a:r>
              <a:rPr lang="fi-FI" sz="2000" dirty="0">
                <a:solidFill>
                  <a:srgbClr val="000000"/>
                </a:solidFill>
                <a:latin typeface="Calibri"/>
                <a:ea typeface="Calibri"/>
                <a:cs typeface="Calibri"/>
              </a:rPr>
              <a:t>Toimistotyöhön kuuluu erottamattomasti päiväsaikainen istuva elämäntapa ja yleiseen fyysisen aktiivisuuden vähentyminen. Kaikki saatavilla olevat lähteet viittaavat tällaisen elämäntavan rajuihin vaikutuksiin. Liiallinen istuminen voi lisätä sydänsairauden, syövän, 2. tyypin  diabeteksen tai aivohalvauksen riskiä muiden sairauksien ohella. Lisäksi paljon istuvat työntekijät kokevat myös enemmän psyykkisiä ongelmia, mielialan heikkenemistä ja unihäiriöitä.</a:t>
            </a:r>
          </a:p>
          <a:p>
            <a:endParaRPr lang="fi-FI" sz="2000" dirty="0">
              <a:solidFill>
                <a:srgbClr val="000000"/>
              </a:solidFill>
              <a:latin typeface="Calibri"/>
              <a:ea typeface="Calibri"/>
              <a:cs typeface="Calibri"/>
            </a:endParaRPr>
          </a:p>
          <a:p>
            <a:r>
              <a:rPr lang="fi-FI" sz="2000" dirty="0">
                <a:solidFill>
                  <a:srgbClr val="000000"/>
                </a:solidFill>
                <a:latin typeface="Calibri"/>
                <a:ea typeface="Calibri"/>
                <a:cs typeface="Calibri"/>
              </a:rPr>
              <a:t>Pitkittynyt istuminen voi heikentää tuki- ja liikuntaelimistöä, mikä johtaa selkä- ja nivelkipuihin, fyysisen kunnon heikkenemiseen ja rappeuttavien muutosten lisääntymiseen.</a:t>
            </a:r>
            <a:endParaRPr lang="pl-PL" sz="1400" i="1" dirty="0">
              <a:solidFill>
                <a:srgbClr val="212121"/>
              </a:solidFill>
              <a:latin typeface="Calibri"/>
              <a:ea typeface="Calibri"/>
              <a:cs typeface="Calibri"/>
            </a:endParaRPr>
          </a:p>
        </p:txBody>
      </p:sp>
      <p:sp>
        <p:nvSpPr>
          <p:cNvPr id="4" name="Strzałka: pięciokąt 3">
            <a:extLst>
              <a:ext uri="{FF2B5EF4-FFF2-40B4-BE49-F238E27FC236}">
                <a16:creationId xmlns:a16="http://schemas.microsoft.com/office/drawing/2014/main" id="{92438024-58B2-3EE8-94BE-F5B2A2DEF82B}"/>
              </a:ext>
            </a:extLst>
          </p:cNvPr>
          <p:cNvSpPr/>
          <p:nvPr/>
        </p:nvSpPr>
        <p:spPr>
          <a:xfrm>
            <a:off x="7777470" y="1791662"/>
            <a:ext cx="3468033" cy="3274676"/>
          </a:xfrm>
          <a:prstGeom prst="homePlate">
            <a:avLst>
              <a:gd name="adj" fmla="val 26307"/>
            </a:avLst>
          </a:prstGeom>
          <a:solidFill>
            <a:srgbClr val="7653A2"/>
          </a:solidFill>
        </p:spPr>
        <p:style>
          <a:lnRef idx="1">
            <a:schemeClr val="accent5"/>
          </a:lnRef>
          <a:fillRef idx="2">
            <a:schemeClr val="accent5"/>
          </a:fillRef>
          <a:effectRef idx="1">
            <a:schemeClr val="accent5"/>
          </a:effectRef>
          <a:fontRef idx="minor">
            <a:schemeClr val="dk1"/>
          </a:fontRef>
        </p:style>
        <p:txBody>
          <a:bodyPr rtlCol="0" anchor="ctr"/>
          <a:lstStyle/>
          <a:p>
            <a:r>
              <a:rPr lang="fi-FI" sz="2100" b="1" dirty="0">
                <a:solidFill>
                  <a:schemeClr val="bg1"/>
                </a:solidFill>
                <a:latin typeface="Calibri"/>
                <a:ea typeface="Calibri"/>
                <a:cs typeface="Calibri"/>
              </a:rPr>
              <a:t>Liikkumattomuus on neljänneksi suurin kuolleisuuden riskitekijä maailmanlaajuisesti, ja sen osuus maailmanlaajuisesta kuolleisuudesta on 6 %.</a:t>
            </a:r>
            <a:endParaRPr lang="pl-PL" sz="2100" dirty="0"/>
          </a:p>
        </p:txBody>
      </p:sp>
      <p:sp>
        <p:nvSpPr>
          <p:cNvPr id="12" name="pole tekstowe 11">
            <a:extLst>
              <a:ext uri="{FF2B5EF4-FFF2-40B4-BE49-F238E27FC236}">
                <a16:creationId xmlns:a16="http://schemas.microsoft.com/office/drawing/2014/main" id="{147DD7E7-2AF7-47AE-064D-2349637ED9C3}"/>
              </a:ext>
            </a:extLst>
          </p:cNvPr>
          <p:cNvSpPr txBox="1"/>
          <p:nvPr/>
        </p:nvSpPr>
        <p:spPr>
          <a:xfrm>
            <a:off x="2105872" y="6093167"/>
            <a:ext cx="7980245" cy="276999"/>
          </a:xfrm>
          <a:prstGeom prst="rect">
            <a:avLst/>
          </a:prstGeom>
          <a:noFill/>
        </p:spPr>
        <p:txBody>
          <a:bodyPr wrap="square">
            <a:spAutoFit/>
          </a:bodyPr>
          <a:lstStyle/>
          <a:p>
            <a:r>
              <a:rPr lang="en-US" sz="1200" i="1" dirty="0">
                <a:solidFill>
                  <a:srgbClr val="212121"/>
                </a:solidFill>
                <a:latin typeface="Calibri"/>
                <a:ea typeface="Calibri"/>
                <a:cs typeface="Calibri"/>
              </a:rPr>
              <a:t>World Health Organization. Global recommendations on physical activity for health. Geneva: World Health Organization; 2010.</a:t>
            </a:r>
            <a:endParaRPr lang="pl-PL" dirty="0"/>
          </a:p>
        </p:txBody>
      </p:sp>
    </p:spTree>
    <p:extLst>
      <p:ext uri="{BB962C8B-B14F-4D97-AF65-F5344CB8AC3E}">
        <p14:creationId xmlns:p14="http://schemas.microsoft.com/office/powerpoint/2010/main" val="357867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Osoba pisząca na laptopie">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lIns="91440" tIns="45720" rIns="91440" bIns="45720" anchor="ctr">
            <a:noAutofit/>
          </a:bodyPr>
          <a:lstStyle/>
          <a:p>
            <a:r>
              <a:rPr lang="fi-FI" sz="2000" dirty="0">
                <a:latin typeface="Calibri"/>
                <a:ea typeface="Calibri"/>
                <a:cs typeface="Calibri"/>
              </a:rPr>
              <a:t>Istuvan elämäntavan vaarat voivat aiheuttaa seurauksia sekä yksilö- että organisaatiotasolla</a:t>
            </a:r>
            <a:endParaRPr lang="en-US" sz="2000" dirty="0"/>
          </a:p>
        </p:txBody>
      </p:sp>
      <p:graphicFrame>
        <p:nvGraphicFramePr>
          <p:cNvPr id="7" name="Tabela 6">
            <a:extLst>
              <a:ext uri="{FF2B5EF4-FFF2-40B4-BE49-F238E27FC236}">
                <a16:creationId xmlns:a16="http://schemas.microsoft.com/office/drawing/2014/main" id="{3B360D5E-2642-1BC8-2A34-76DD513B0D4F}"/>
              </a:ext>
            </a:extLst>
          </p:cNvPr>
          <p:cNvGraphicFramePr>
            <a:graphicFrameLocks noGrp="1"/>
          </p:cNvGraphicFramePr>
          <p:nvPr>
            <p:extLst>
              <p:ext uri="{D42A27DB-BD31-4B8C-83A1-F6EECF244321}">
                <p14:modId xmlns:p14="http://schemas.microsoft.com/office/powerpoint/2010/main" val="3615150279"/>
              </p:ext>
            </p:extLst>
          </p:nvPr>
        </p:nvGraphicFramePr>
        <p:xfrm>
          <a:off x="6096000" y="1840211"/>
          <a:ext cx="5571394" cy="4617720"/>
        </p:xfrm>
        <a:graphic>
          <a:graphicData uri="http://schemas.openxmlformats.org/drawingml/2006/table">
            <a:tbl>
              <a:tblPr firstRow="1" firstCol="1" bandRow="1">
                <a:tableStyleId>{22838BEF-8BB2-4498-84A7-C5851F593DF1}</a:tableStyleId>
              </a:tblPr>
              <a:tblGrid>
                <a:gridCol w="2785697">
                  <a:extLst>
                    <a:ext uri="{9D8B030D-6E8A-4147-A177-3AD203B41FA5}">
                      <a16:colId xmlns:a16="http://schemas.microsoft.com/office/drawing/2014/main" val="2201006062"/>
                    </a:ext>
                  </a:extLst>
                </a:gridCol>
                <a:gridCol w="2785697">
                  <a:extLst>
                    <a:ext uri="{9D8B030D-6E8A-4147-A177-3AD203B41FA5}">
                      <a16:colId xmlns:a16="http://schemas.microsoft.com/office/drawing/2014/main" val="1821480045"/>
                    </a:ext>
                  </a:extLst>
                </a:gridCol>
              </a:tblGrid>
              <a:tr h="345926">
                <a:tc>
                  <a:txBody>
                    <a:bodyPr/>
                    <a:lstStyle/>
                    <a:p>
                      <a:pPr marL="0" indent="0" algn="ctr" fontAlgn="base">
                        <a:buFont typeface="Arial" panose="020B0604020202020204" pitchFamily="34" charset="0"/>
                        <a:buNone/>
                      </a:pPr>
                      <a:r>
                        <a:rPr lang="en-US" sz="2400" noProof="0" dirty="0" err="1">
                          <a:solidFill>
                            <a:schemeClr val="bg1"/>
                          </a:solidFill>
                          <a:effectLst/>
                          <a:latin typeface="Calibri"/>
                        </a:rPr>
                        <a:t>Yksilö</a:t>
                      </a:r>
                      <a:endParaRPr lang="en-US" sz="2400" noProof="0" dirty="0">
                        <a:solidFill>
                          <a:schemeClr val="bg1"/>
                        </a:solidFill>
                        <a:effectLst/>
                        <a:latin typeface="Calibri"/>
                      </a:endParaRPr>
                    </a:p>
                  </a:txBody>
                  <a:tcPr marL="0" marR="0" marT="0" marB="0">
                    <a:solidFill>
                      <a:srgbClr val="7030A0"/>
                    </a:solidFill>
                  </a:tcPr>
                </a:tc>
                <a:tc>
                  <a:txBody>
                    <a:bodyPr/>
                    <a:lstStyle/>
                    <a:p>
                      <a:pPr marL="0" indent="0" algn="ctr" fontAlgn="base">
                        <a:buFont typeface="Arial" panose="020B0604020202020204" pitchFamily="34" charset="0"/>
                        <a:buNone/>
                      </a:pPr>
                      <a:r>
                        <a:rPr lang="en-US" sz="2400" noProof="0" dirty="0" err="1">
                          <a:solidFill>
                            <a:schemeClr val="bg1"/>
                          </a:solidFill>
                          <a:effectLst/>
                          <a:latin typeface="Calibri"/>
                        </a:rPr>
                        <a:t>Organisaatio</a:t>
                      </a:r>
                      <a:endParaRPr lang="en-US" sz="2400" noProof="0" dirty="0">
                        <a:solidFill>
                          <a:schemeClr val="bg1"/>
                        </a:solidFill>
                        <a:effectLst/>
                        <a:latin typeface="Calibri"/>
                      </a:endParaRPr>
                    </a:p>
                  </a:txBody>
                  <a:tcPr marL="0" marR="0" marT="0" marB="0">
                    <a:solidFill>
                      <a:srgbClr val="7030A0"/>
                    </a:solidFill>
                  </a:tcPr>
                </a:tc>
                <a:extLst>
                  <a:ext uri="{0D108BD9-81ED-4DB2-BD59-A6C34878D82A}">
                    <a16:rowId xmlns:a16="http://schemas.microsoft.com/office/drawing/2014/main" val="1426598189"/>
                  </a:ext>
                </a:extLst>
              </a:tr>
              <a:tr h="3538201">
                <a:tc>
                  <a:txBody>
                    <a:bodyPr/>
                    <a:lstStyle/>
                    <a:p>
                      <a:pPr marL="342900" indent="-342900" fontAlgn="base">
                        <a:buFont typeface="Wingdings" pitchFamily="2" charset="2"/>
                        <a:buChar char="ü"/>
                      </a:pPr>
                      <a:r>
                        <a:rPr lang="fi-FI" sz="2100" b="0" noProof="0" dirty="0">
                          <a:solidFill>
                            <a:srgbClr val="212121"/>
                          </a:solidFill>
                          <a:effectLst/>
                          <a:latin typeface="Calibri"/>
                        </a:rPr>
                        <a:t>Heikentynyt elämänlaatu</a:t>
                      </a:r>
                    </a:p>
                    <a:p>
                      <a:pPr marL="342900" indent="-342900" fontAlgn="base">
                        <a:buFont typeface="Wingdings" pitchFamily="2" charset="2"/>
                        <a:buChar char="ü"/>
                      </a:pPr>
                      <a:r>
                        <a:rPr lang="fi-FI" sz="2100" b="0" noProof="0" dirty="0">
                          <a:solidFill>
                            <a:srgbClr val="212121"/>
                          </a:solidFill>
                          <a:effectLst/>
                          <a:latin typeface="Calibri"/>
                        </a:rPr>
                        <a:t>Henkisen elämänlaadun heikkeneminen</a:t>
                      </a:r>
                    </a:p>
                    <a:p>
                      <a:pPr marL="342900" indent="-342900" fontAlgn="base">
                        <a:buFont typeface="Wingdings" pitchFamily="2" charset="2"/>
                        <a:buChar char="ü"/>
                      </a:pPr>
                      <a:r>
                        <a:rPr lang="fi-FI" sz="2100" b="0" noProof="0" dirty="0">
                          <a:solidFill>
                            <a:srgbClr val="212121"/>
                          </a:solidFill>
                          <a:effectLst/>
                          <a:latin typeface="Calibri"/>
                        </a:rPr>
                        <a:t>Lisääntynyt ennenaikaisen kuoleman riski</a:t>
                      </a:r>
                    </a:p>
                    <a:p>
                      <a:pPr marL="342900" indent="-342900" fontAlgn="base">
                        <a:buFont typeface="Wingdings" pitchFamily="2" charset="2"/>
                        <a:buChar char="ü"/>
                      </a:pPr>
                      <a:r>
                        <a:rPr lang="fi-FI" sz="2100" b="0" noProof="0" dirty="0">
                          <a:solidFill>
                            <a:srgbClr val="212121"/>
                          </a:solidFill>
                          <a:effectLst/>
                          <a:latin typeface="Calibri"/>
                        </a:rPr>
                        <a:t>Heikentyneet psykososiaaliset toiminnot</a:t>
                      </a:r>
                    </a:p>
                    <a:p>
                      <a:pPr marL="342900" indent="-342900" fontAlgn="base">
                        <a:buFont typeface="Wingdings" pitchFamily="2" charset="2"/>
                        <a:buChar char="ü"/>
                      </a:pPr>
                      <a:r>
                        <a:rPr lang="fi-FI" sz="2100" b="0" noProof="0" dirty="0">
                          <a:solidFill>
                            <a:srgbClr val="212121"/>
                          </a:solidFill>
                          <a:effectLst/>
                          <a:latin typeface="Calibri"/>
                        </a:rPr>
                        <a:t>Heikentynyt työn tehokkuus</a:t>
                      </a:r>
                      <a:endParaRPr lang="en-US" sz="2100" b="0" noProof="0" dirty="0">
                        <a:effectLst/>
                        <a:latin typeface="Calibri"/>
                      </a:endParaRPr>
                    </a:p>
                  </a:txBody>
                  <a:tcPr marL="45720" marR="45720"/>
                </a:tc>
                <a:tc>
                  <a:txBody>
                    <a:bodyPr/>
                    <a:lstStyle/>
                    <a:p>
                      <a:pPr marL="342900" indent="-342900" fontAlgn="base">
                        <a:buFont typeface="Wingdings" pitchFamily="2" charset="2"/>
                        <a:buChar char="ü"/>
                      </a:pPr>
                      <a:r>
                        <a:rPr lang="fi-FI" sz="2100" noProof="0" dirty="0">
                          <a:solidFill>
                            <a:srgbClr val="212121"/>
                          </a:solidFill>
                          <a:effectLst/>
                          <a:latin typeface="Calibri"/>
                        </a:rPr>
                        <a:t>Kohonneet työntekijöiden ylläpito-kustannukset</a:t>
                      </a:r>
                    </a:p>
                    <a:p>
                      <a:pPr marL="342900" indent="-342900" fontAlgn="base">
                        <a:buFont typeface="Wingdings" pitchFamily="2" charset="2"/>
                        <a:buChar char="ü"/>
                      </a:pPr>
                      <a:r>
                        <a:rPr lang="fi-FI" sz="2100" noProof="0" dirty="0">
                          <a:solidFill>
                            <a:srgbClr val="212121"/>
                          </a:solidFill>
                          <a:effectLst/>
                          <a:latin typeface="Calibri"/>
                        </a:rPr>
                        <a:t>Tiimin työtaakan epätasainen jakautuminen</a:t>
                      </a:r>
                    </a:p>
                    <a:p>
                      <a:pPr marL="342900" indent="-342900" fontAlgn="base">
                        <a:buFont typeface="Wingdings" pitchFamily="2" charset="2"/>
                        <a:buChar char="ü"/>
                      </a:pPr>
                      <a:r>
                        <a:rPr lang="fi-FI" sz="2100" noProof="0" dirty="0">
                          <a:solidFill>
                            <a:srgbClr val="212121"/>
                          </a:solidFill>
                          <a:effectLst/>
                          <a:latin typeface="Calibri"/>
                        </a:rPr>
                        <a:t>Kasvanut projektien viivästymisen riski</a:t>
                      </a:r>
                    </a:p>
                    <a:p>
                      <a:pPr marL="342900" indent="-342900" fontAlgn="base">
                        <a:buFont typeface="Wingdings" pitchFamily="2" charset="2"/>
                        <a:buChar char="ü"/>
                      </a:pPr>
                      <a:r>
                        <a:rPr lang="fi-FI" sz="2100" noProof="0" dirty="0">
                          <a:solidFill>
                            <a:srgbClr val="212121"/>
                          </a:solidFill>
                          <a:effectLst/>
                          <a:latin typeface="Calibri"/>
                        </a:rPr>
                        <a:t>Heikentynyt tiimityön tehokkuus</a:t>
                      </a:r>
                      <a:endParaRPr lang="en-US" sz="2100" noProof="0" dirty="0">
                        <a:effectLst/>
                        <a:latin typeface="Calibri"/>
                      </a:endParaRPr>
                    </a:p>
                  </a:txBody>
                  <a:tcPr marL="45720" marR="45720"/>
                </a:tc>
                <a:extLst>
                  <a:ext uri="{0D108BD9-81ED-4DB2-BD59-A6C34878D82A}">
                    <a16:rowId xmlns:a16="http://schemas.microsoft.com/office/drawing/2014/main" val="3785814404"/>
                  </a:ext>
                </a:extLst>
              </a:tr>
            </a:tbl>
          </a:graphicData>
        </a:graphic>
      </p:graphicFrame>
    </p:spTree>
    <p:extLst>
      <p:ext uri="{BB962C8B-B14F-4D97-AF65-F5344CB8AC3E}">
        <p14:creationId xmlns:p14="http://schemas.microsoft.com/office/powerpoint/2010/main" val="75460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9" y="1616106"/>
            <a:ext cx="5964317" cy="4693261"/>
          </a:xfrm>
        </p:spPr>
        <p:txBody>
          <a:bodyPr lIns="91440" tIns="45720" rIns="91440" bIns="45720" numCol="1" spcCol="288000" anchor="t">
            <a:noAutofit/>
          </a:bodyPr>
          <a:lstStyle/>
          <a:p>
            <a:r>
              <a:rPr lang="fi-FI" sz="2000" dirty="0">
                <a:solidFill>
                  <a:srgbClr val="212121"/>
                </a:solidFill>
                <a:latin typeface="Calibri"/>
                <a:ea typeface="Calibri"/>
                <a:cs typeface="Calibri"/>
              </a:rPr>
              <a:t>Onneksi nykytiedon mukaan voimme tehokkaasti vähentää istuvaan elämäntapaan liittyviä riskejä. Voimme erottaa kolme ennaltaehkäisyn pääpilaria:</a:t>
            </a:r>
          </a:p>
          <a:p>
            <a:endParaRPr lang="fi-FI" sz="2000" dirty="0">
              <a:solidFill>
                <a:srgbClr val="212121"/>
              </a:solidFill>
              <a:latin typeface="Calibri"/>
              <a:ea typeface="Calibri"/>
              <a:cs typeface="Calibri"/>
            </a:endParaRPr>
          </a:p>
          <a:p>
            <a:pPr marL="342900" indent="-342900">
              <a:buFont typeface="Arial" panose="020B0604020202020204" pitchFamily="34" charset="0"/>
              <a:buChar char="•"/>
            </a:pPr>
            <a:r>
              <a:rPr lang="fi-FI" sz="2000" dirty="0">
                <a:solidFill>
                  <a:srgbClr val="212121"/>
                </a:solidFill>
                <a:latin typeface="Calibri"/>
                <a:ea typeface="Calibri"/>
                <a:cs typeface="Calibri"/>
              </a:rPr>
              <a:t>kompensoi istumisen kielteisiä vaikutuksia liikkumalla</a:t>
            </a:r>
          </a:p>
          <a:p>
            <a:pPr marL="342900" indent="-342900">
              <a:buFont typeface="Arial" panose="020B0604020202020204" pitchFamily="34" charset="0"/>
              <a:buChar char="•"/>
            </a:pPr>
            <a:r>
              <a:rPr lang="fi-FI" sz="2000" dirty="0">
                <a:solidFill>
                  <a:srgbClr val="212121"/>
                </a:solidFill>
                <a:latin typeface="Calibri"/>
                <a:ea typeface="Calibri"/>
                <a:cs typeface="Calibri"/>
              </a:rPr>
              <a:t>lisää hyötyliikuntaa</a:t>
            </a:r>
          </a:p>
          <a:p>
            <a:pPr marL="342900" indent="-342900">
              <a:buFont typeface="Arial" panose="020B0604020202020204" pitchFamily="34" charset="0"/>
              <a:buChar char="•"/>
            </a:pPr>
            <a:r>
              <a:rPr lang="fi-FI" sz="2000" dirty="0">
                <a:solidFill>
                  <a:srgbClr val="212121"/>
                </a:solidFill>
                <a:latin typeface="Calibri"/>
                <a:ea typeface="Calibri"/>
                <a:cs typeface="Calibri"/>
              </a:rPr>
              <a:t>istuvan elämäntavan vaikutusten minimoiminen (työpisteen ergonomia)</a:t>
            </a:r>
            <a:endParaRPr lang="en-US" sz="2000" b="1" dirty="0">
              <a:solidFill>
                <a:srgbClr val="000000"/>
              </a:solidFill>
            </a:endParaRPr>
          </a:p>
        </p:txBody>
      </p:sp>
      <p:pic>
        <p:nvPicPr>
          <p:cNvPr id="10" name="Picture Placeholder 9" descr="Mężczyzna pracujący na linach">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6799920" y="0"/>
            <a:ext cx="4993772" cy="6858000"/>
          </a:xfrm>
        </p:spPr>
      </p:pic>
      <p:pic>
        <p:nvPicPr>
          <p:cNvPr id="8" name="Grafika 7" descr="Biegać kontur">
            <a:extLst>
              <a:ext uri="{FF2B5EF4-FFF2-40B4-BE49-F238E27FC236}">
                <a16:creationId xmlns:a16="http://schemas.microsoft.com/office/drawing/2014/main" id="{6782F32E-A0D9-0BA3-A17A-E9FDBB020C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6626" y="4716670"/>
            <a:ext cx="1367182" cy="1367182"/>
          </a:xfrm>
          <a:prstGeom prst="rect">
            <a:avLst/>
          </a:prstGeom>
        </p:spPr>
      </p:pic>
      <p:pic>
        <p:nvPicPr>
          <p:cNvPr id="9" name="Grafika 8" descr="Praca w domu kontur">
            <a:extLst>
              <a:ext uri="{FF2B5EF4-FFF2-40B4-BE49-F238E27FC236}">
                <a16:creationId xmlns:a16="http://schemas.microsoft.com/office/drawing/2014/main" id="{B00331FC-2631-A5F9-0E0C-4569FE80E4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3583" y="4628323"/>
            <a:ext cx="1532834" cy="1543878"/>
          </a:xfrm>
          <a:prstGeom prst="rect">
            <a:avLst/>
          </a:prstGeom>
        </p:spPr>
      </p:pic>
      <p:pic>
        <p:nvPicPr>
          <p:cNvPr id="11" name="Grafika 10" descr="Kulturysta kontur">
            <a:extLst>
              <a:ext uri="{FF2B5EF4-FFF2-40B4-BE49-F238E27FC236}">
                <a16:creationId xmlns:a16="http://schemas.microsoft.com/office/drawing/2014/main" id="{34E42C8F-7C05-16D1-0377-08B024C42A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1756" y="4749801"/>
            <a:ext cx="1289878" cy="1300921"/>
          </a:xfrm>
          <a:prstGeom prst="rect">
            <a:avLst/>
          </a:prstGeo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lIns="91440" tIns="45720" rIns="91440" bIns="45720" anchor="ctr">
            <a:noAutofit/>
          </a:bodyPr>
          <a:lstStyle/>
          <a:p>
            <a:r>
              <a:rPr lang="en-US" sz="3200" dirty="0" err="1">
                <a:latin typeface="Calibri"/>
                <a:ea typeface="Calibri"/>
                <a:cs typeface="Calibri"/>
              </a:rPr>
              <a:t>Miten</a:t>
            </a:r>
            <a:r>
              <a:rPr lang="en-US" sz="3200" dirty="0">
                <a:latin typeface="Calibri"/>
                <a:ea typeface="Calibri"/>
                <a:cs typeface="Calibri"/>
              </a:rPr>
              <a:t> </a:t>
            </a:r>
            <a:r>
              <a:rPr lang="en-US" sz="3200" dirty="0" err="1">
                <a:latin typeface="Calibri"/>
                <a:ea typeface="Calibri"/>
                <a:cs typeface="Calibri"/>
              </a:rPr>
              <a:t>ehkäistä</a:t>
            </a:r>
            <a:r>
              <a:rPr lang="en-US" sz="3200" dirty="0">
                <a:latin typeface="Calibri"/>
                <a:ea typeface="Calibri"/>
                <a:cs typeface="Calibri"/>
              </a:rPr>
              <a:t> </a:t>
            </a:r>
            <a:r>
              <a:rPr lang="en-US" sz="3200" dirty="0" err="1">
                <a:latin typeface="Calibri"/>
                <a:ea typeface="Calibri"/>
                <a:cs typeface="Calibri"/>
              </a:rPr>
              <a:t>haittavaikutuksia</a:t>
            </a:r>
            <a:r>
              <a:rPr lang="en-US" sz="3200" dirty="0">
                <a:latin typeface="Calibri"/>
                <a:ea typeface="Calibri"/>
                <a:cs typeface="Calibri"/>
              </a:rPr>
              <a:t>?</a:t>
            </a:r>
            <a:endParaRPr lang="en-US" sz="3200" dirty="0"/>
          </a:p>
        </p:txBody>
      </p:sp>
    </p:spTree>
    <p:extLst>
      <p:ext uri="{BB962C8B-B14F-4D97-AF65-F5344CB8AC3E}">
        <p14:creationId xmlns:p14="http://schemas.microsoft.com/office/powerpoint/2010/main" val="1404574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OSA</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497841" y="4110228"/>
            <a:ext cx="5821906" cy="972741"/>
          </a:xfrm>
        </p:spPr>
        <p:txBody>
          <a:bodyPr lIns="91440" tIns="45720" rIns="91440" bIns="45720" anchor="t">
            <a:noAutofit/>
          </a:bodyPr>
          <a:lstStyle/>
          <a:p>
            <a:r>
              <a:rPr lang="en-US" b="1" dirty="0">
                <a:latin typeface="Calibri"/>
                <a:ea typeface="Calibri"/>
                <a:cs typeface="Calibri"/>
              </a:rPr>
              <a:t>RISKIEN ARVIOINTI</a:t>
            </a:r>
          </a:p>
        </p:txBody>
      </p:sp>
      <p:pic>
        <p:nvPicPr>
          <p:cNvPr id="5" name="Picture Placeholder 4">
            <a:extLst>
              <a:ext uri="{FF2B5EF4-FFF2-40B4-BE49-F238E27FC236}">
                <a16:creationId xmlns:a16="http://schemas.microsoft.com/office/drawing/2014/main" id="{73D8724C-5848-4653-2FC1-74038F33667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28554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wie osoby rozmawiające na czacie">
            <a:extLst>
              <a:ext uri="{FF2B5EF4-FFF2-40B4-BE49-F238E27FC236}">
                <a16:creationId xmlns:a16="http://schemas.microsoft.com/office/drawing/2014/main" id="{93E027A6-3D0F-D3B8-D2C2-BA665579BE3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886201" y="231838"/>
            <a:ext cx="7556260" cy="842867"/>
          </a:xfrm>
        </p:spPr>
        <p:txBody>
          <a:bodyPr lIns="91440" tIns="45720" rIns="91440" bIns="45720" anchor="ctr">
            <a:noAutofit/>
          </a:bodyPr>
          <a:lstStyle/>
          <a:p>
            <a:r>
              <a:rPr lang="en-US" sz="2800" dirty="0" err="1">
                <a:latin typeface="Calibri"/>
                <a:ea typeface="Calibri"/>
                <a:cs typeface="Calibri"/>
              </a:rPr>
              <a:t>Henkilökohtaisen</a:t>
            </a:r>
            <a:r>
              <a:rPr lang="en-US" sz="2800" dirty="0">
                <a:latin typeface="Calibri"/>
                <a:ea typeface="Calibri"/>
                <a:cs typeface="Calibri"/>
              </a:rPr>
              <a:t> </a:t>
            </a:r>
            <a:r>
              <a:rPr lang="en-US" sz="2800" dirty="0" err="1">
                <a:latin typeface="Calibri"/>
                <a:ea typeface="Calibri"/>
                <a:cs typeface="Calibri"/>
              </a:rPr>
              <a:t>elämäntavan</a:t>
            </a:r>
            <a:r>
              <a:rPr lang="en-US" sz="2800" dirty="0">
                <a:latin typeface="Calibri"/>
                <a:ea typeface="Calibri"/>
                <a:cs typeface="Calibri"/>
              </a:rPr>
              <a:t> </a:t>
            </a:r>
            <a:r>
              <a:rPr lang="en-US" sz="2800" dirty="0" err="1">
                <a:latin typeface="Calibri"/>
                <a:ea typeface="Calibri"/>
                <a:cs typeface="Calibri"/>
              </a:rPr>
              <a:t>arviointilomake</a:t>
            </a:r>
            <a:endParaRPr lang="en-US" sz="2800" dirty="0"/>
          </a:p>
        </p:txBody>
      </p:sp>
      <p:graphicFrame>
        <p:nvGraphicFramePr>
          <p:cNvPr id="4" name="Table 4">
            <a:extLst>
              <a:ext uri="{FF2B5EF4-FFF2-40B4-BE49-F238E27FC236}">
                <a16:creationId xmlns:a16="http://schemas.microsoft.com/office/drawing/2014/main" id="{F64C6E33-B10D-4145-7556-285F3D559D5C}"/>
              </a:ext>
            </a:extLst>
          </p:cNvPr>
          <p:cNvGraphicFramePr>
            <a:graphicFrameLocks noGrp="1"/>
          </p:cNvGraphicFramePr>
          <p:nvPr>
            <p:extLst>
              <p:ext uri="{D42A27DB-BD31-4B8C-83A1-F6EECF244321}">
                <p14:modId xmlns:p14="http://schemas.microsoft.com/office/powerpoint/2010/main" val="1048427969"/>
              </p:ext>
            </p:extLst>
          </p:nvPr>
        </p:nvGraphicFramePr>
        <p:xfrm>
          <a:off x="6266178" y="1306543"/>
          <a:ext cx="5449572" cy="5063485"/>
        </p:xfrm>
        <a:graphic>
          <a:graphicData uri="http://schemas.openxmlformats.org/drawingml/2006/table">
            <a:tbl>
              <a:tblPr firstRow="1" bandRow="1">
                <a:tableStyleId>{5940675A-B579-460E-94D1-54222C63F5DA}</a:tableStyleId>
              </a:tblPr>
              <a:tblGrid>
                <a:gridCol w="4015474">
                  <a:extLst>
                    <a:ext uri="{9D8B030D-6E8A-4147-A177-3AD203B41FA5}">
                      <a16:colId xmlns:a16="http://schemas.microsoft.com/office/drawing/2014/main" val="4136554324"/>
                    </a:ext>
                  </a:extLst>
                </a:gridCol>
                <a:gridCol w="717049">
                  <a:extLst>
                    <a:ext uri="{9D8B030D-6E8A-4147-A177-3AD203B41FA5}">
                      <a16:colId xmlns:a16="http://schemas.microsoft.com/office/drawing/2014/main" val="4189579650"/>
                    </a:ext>
                  </a:extLst>
                </a:gridCol>
                <a:gridCol w="717049">
                  <a:extLst>
                    <a:ext uri="{9D8B030D-6E8A-4147-A177-3AD203B41FA5}">
                      <a16:colId xmlns:a16="http://schemas.microsoft.com/office/drawing/2014/main" val="2224657285"/>
                    </a:ext>
                  </a:extLst>
                </a:gridCol>
              </a:tblGrid>
              <a:tr h="664313">
                <a:tc>
                  <a:txBody>
                    <a:bodyPr/>
                    <a:lstStyle/>
                    <a:p>
                      <a:pPr marL="0" marR="0" lvl="0" indent="0" algn="l" defTabSz="3343281" rtl="0" eaLnBrk="1" fontAlgn="auto" latinLnBrk="0" hangingPunct="1">
                        <a:lnSpc>
                          <a:spcPct val="100000"/>
                        </a:lnSpc>
                        <a:spcBef>
                          <a:spcPts val="0"/>
                        </a:spcBef>
                        <a:spcAft>
                          <a:spcPts val="0"/>
                        </a:spcAft>
                        <a:buClrTx/>
                        <a:buSzTx/>
                        <a:buFontTx/>
                        <a:buNone/>
                        <a:tabLst/>
                        <a:defRPr/>
                      </a:pPr>
                      <a:r>
                        <a:rPr lang="fi-FI" sz="1600" b="1" dirty="0">
                          <a:solidFill>
                            <a:srgbClr val="212121"/>
                          </a:solidFill>
                          <a:latin typeface="Calibri"/>
                          <a:ea typeface="Calibri"/>
                          <a:cs typeface="Calibri"/>
                        </a:rPr>
                        <a:t>Täytä alla oleva arviointi elämäntapasi terveysvaikutusten riskeistä:</a:t>
                      </a:r>
                    </a:p>
                  </a:txBody>
                  <a:tcPr anchor="ctr"/>
                </a:tc>
                <a:tc>
                  <a:txBody>
                    <a:bodyPr/>
                    <a:lstStyle/>
                    <a:p>
                      <a:pPr algn="ctr"/>
                      <a:r>
                        <a:rPr lang="en-GB" sz="1600" b="1" dirty="0">
                          <a:latin typeface="Calibri" panose="020F0502020204030204" pitchFamily="34" charset="0"/>
                          <a:ea typeface="Calibri" panose="020F0502020204030204" pitchFamily="34" charset="0"/>
                          <a:cs typeface="Calibri" panose="020F0502020204030204" pitchFamily="34" charset="0"/>
                        </a:rPr>
                        <a:t>KYLLÄ</a:t>
                      </a:r>
                    </a:p>
                  </a:txBody>
                  <a:tcPr anchor="ctr"/>
                </a:tc>
                <a:tc>
                  <a:txBody>
                    <a:bodyPr/>
                    <a:lstStyle/>
                    <a:p>
                      <a:pPr algn="ctr"/>
                      <a:r>
                        <a:rPr lang="en-GB" sz="1600" b="1" dirty="0">
                          <a:latin typeface="Calibri" panose="020F0502020204030204" pitchFamily="34" charset="0"/>
                          <a:ea typeface="Calibri" panose="020F0502020204030204" pitchFamily="34" charset="0"/>
                          <a:cs typeface="Calibri" panose="020F0502020204030204" pitchFamily="34" charset="0"/>
                        </a:rPr>
                        <a:t>EI</a:t>
                      </a:r>
                    </a:p>
                  </a:txBody>
                  <a:tcPr anchor="ctr"/>
                </a:tc>
                <a:extLst>
                  <a:ext uri="{0D108BD9-81ED-4DB2-BD59-A6C34878D82A}">
                    <a16:rowId xmlns:a16="http://schemas.microsoft.com/office/drawing/2014/main" val="4061374585"/>
                  </a:ext>
                </a:extLst>
              </a:tr>
              <a:tr h="314677">
                <a:tc>
                  <a:txBody>
                    <a:bodyPr/>
                    <a:lstStyle/>
                    <a:p>
                      <a:r>
                        <a:rPr lang="fi-FI" sz="1400" dirty="0">
                          <a:latin typeface="Calibri" panose="020F0502020204030204" pitchFamily="34" charset="0"/>
                          <a:ea typeface="Calibri" panose="020F0502020204030204" pitchFamily="34" charset="0"/>
                          <a:cs typeface="Calibri" panose="020F0502020204030204" pitchFamily="34" charset="0"/>
                        </a:rPr>
                        <a:t>Työskentelen useimmiten istuvassa asennossa.</a:t>
                      </a:r>
                    </a:p>
                  </a:txBody>
                  <a:tcPr anchor="ctr"/>
                </a:tc>
                <a:tc>
                  <a:txBody>
                    <a:bodyPr/>
                    <a:lstStyle/>
                    <a:p>
                      <a:endParaRPr lang="en-GB" sz="105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endParaRPr lang="en-GB" sz="1050"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911949101"/>
                  </a:ext>
                </a:extLst>
              </a:tr>
              <a:tr h="314677">
                <a:tc>
                  <a:txBody>
                    <a:bodyPr/>
                    <a:lstStyle/>
                    <a:p>
                      <a:pPr marL="0" marR="0" lvl="0" indent="0" algn="l" defTabSz="3343281" rtl="0" eaLnBrk="1" fontAlgn="auto" latinLnBrk="0" hangingPunct="1">
                        <a:lnSpc>
                          <a:spcPct val="100000"/>
                        </a:lnSpc>
                        <a:spcBef>
                          <a:spcPts val="0"/>
                        </a:spcBef>
                        <a:spcAft>
                          <a:spcPts val="0"/>
                        </a:spcAft>
                        <a:buClrTx/>
                        <a:buSzTx/>
                        <a:buFontTx/>
                        <a:buNone/>
                        <a:tabLst/>
                        <a:defRPr/>
                      </a:pPr>
                      <a:r>
                        <a:rPr lang="fi-FI" sz="1400" dirty="0">
                          <a:latin typeface="Calibri" panose="020F0502020204030204" pitchFamily="34" charset="0"/>
                          <a:ea typeface="Calibri" panose="020F0502020204030204" pitchFamily="34" charset="0"/>
                          <a:cs typeface="Calibri" panose="020F0502020204030204" pitchFamily="34" charset="0"/>
                        </a:rPr>
                        <a:t>Vietän autossa yli 2 tuntia päivässä.</a:t>
                      </a:r>
                    </a:p>
                  </a:txBody>
                  <a:tcPr anchor="ctr"/>
                </a:tc>
                <a:tc>
                  <a:txBody>
                    <a:bodyPr/>
                    <a:lstStyle/>
                    <a:p>
                      <a:endParaRPr lang="en-GB" sz="105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endParaRPr lang="en-GB" sz="1050"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679643503"/>
                  </a:ext>
                </a:extLst>
              </a:tr>
              <a:tr h="314677">
                <a:tc>
                  <a:txBody>
                    <a:bodyPr/>
                    <a:lstStyle/>
                    <a:p>
                      <a:pPr marL="0" marR="0" lvl="0" indent="0" algn="l" defTabSz="3343281" rtl="0" eaLnBrk="1" fontAlgn="auto" latinLnBrk="0" hangingPunct="1">
                        <a:lnSpc>
                          <a:spcPct val="100000"/>
                        </a:lnSpc>
                        <a:spcBef>
                          <a:spcPts val="0"/>
                        </a:spcBef>
                        <a:spcAft>
                          <a:spcPts val="0"/>
                        </a:spcAft>
                        <a:buClrTx/>
                        <a:buSzTx/>
                        <a:buFontTx/>
                        <a:buNone/>
                        <a:tabLst/>
                        <a:defRPr/>
                      </a:pPr>
                      <a:r>
                        <a:rPr lang="fi-FI" sz="1400" dirty="0">
                          <a:latin typeface="Calibri" panose="020F0502020204030204" pitchFamily="34" charset="0"/>
                          <a:ea typeface="Calibri" panose="020F0502020204030204" pitchFamily="34" charset="0"/>
                          <a:cs typeface="Calibri" panose="020F0502020204030204" pitchFamily="34" charset="0"/>
                        </a:rPr>
                        <a:t>Kävelen alle 4000 askelta (35 minuuttia) päivässä.</a:t>
                      </a:r>
                    </a:p>
                  </a:txBody>
                  <a:tcPr anchor="ctr"/>
                </a:tc>
                <a:tc>
                  <a:txBody>
                    <a:bodyPr/>
                    <a:lstStyle/>
                    <a:p>
                      <a:endParaRPr lang="en-GB" sz="105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endParaRPr lang="en-GB" sz="1050"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081530806"/>
                  </a:ext>
                </a:extLst>
              </a:tr>
              <a:tr h="524462">
                <a:tc>
                  <a:txBody>
                    <a:bodyPr/>
                    <a:lstStyle/>
                    <a:p>
                      <a:pPr marL="0" marR="0" lvl="0" indent="0" algn="l" defTabSz="3343281" rtl="0" eaLnBrk="1" fontAlgn="auto" latinLnBrk="0" hangingPunct="1">
                        <a:lnSpc>
                          <a:spcPct val="100000"/>
                        </a:lnSpc>
                        <a:spcBef>
                          <a:spcPts val="0"/>
                        </a:spcBef>
                        <a:spcAft>
                          <a:spcPts val="0"/>
                        </a:spcAft>
                        <a:buClrTx/>
                        <a:buSzTx/>
                        <a:buFontTx/>
                        <a:buNone/>
                        <a:tabLst/>
                        <a:defRPr/>
                      </a:pPr>
                      <a:r>
                        <a:rPr lang="fi-FI" sz="1400" dirty="0">
                          <a:latin typeface="Calibri" panose="020F0502020204030204" pitchFamily="34" charset="0"/>
                          <a:ea typeface="Calibri" panose="020F0502020204030204" pitchFamily="34" charset="0"/>
                          <a:cs typeface="Calibri" panose="020F0502020204030204" pitchFamily="34" charset="0"/>
                        </a:rPr>
                        <a:t>Vietän vapaa-aikaa istuen (tietokoneen/TV:n edessä/lukien jne.) vähintään 4h päivässä.</a:t>
                      </a:r>
                    </a:p>
                  </a:txBody>
                  <a:tcPr anchor="ctr"/>
                </a:tc>
                <a:tc>
                  <a:txBody>
                    <a:bodyPr/>
                    <a:lstStyle/>
                    <a:p>
                      <a:endParaRPr lang="en-GB" sz="105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endParaRPr lang="en-GB" sz="1050"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116343034"/>
                  </a:ext>
                </a:extLst>
              </a:tr>
              <a:tr h="314677">
                <a:tc>
                  <a:txBody>
                    <a:bodyPr/>
                    <a:lstStyle/>
                    <a:p>
                      <a:pPr marL="0" marR="0" lvl="0" indent="0" algn="l" defTabSz="3343281" rtl="0" eaLnBrk="1" fontAlgn="auto" latinLnBrk="0" hangingPunct="1">
                        <a:lnSpc>
                          <a:spcPct val="100000"/>
                        </a:lnSpc>
                        <a:spcBef>
                          <a:spcPts val="0"/>
                        </a:spcBef>
                        <a:spcAft>
                          <a:spcPts val="0"/>
                        </a:spcAft>
                        <a:buClrTx/>
                        <a:buSzTx/>
                        <a:buFontTx/>
                        <a:buNone/>
                        <a:tabLst/>
                        <a:defRPr/>
                      </a:pPr>
                      <a:r>
                        <a:rPr lang="fi-FI" sz="1400" dirty="0">
                          <a:latin typeface="Calibri" panose="020F0502020204030204" pitchFamily="34" charset="0"/>
                          <a:ea typeface="Calibri" panose="020F0502020204030204" pitchFamily="34" charset="0"/>
                          <a:cs typeface="Calibri" panose="020F0502020204030204" pitchFamily="34" charset="0"/>
                        </a:rPr>
                        <a:t>Painoindeksini ylittää 25.</a:t>
                      </a:r>
                    </a:p>
                  </a:txBody>
                  <a:tcPr anchor="ctr"/>
                </a:tc>
                <a:tc>
                  <a:txBody>
                    <a:bodyPr/>
                    <a:lstStyle/>
                    <a:p>
                      <a:endParaRPr lang="en-GB" sz="105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endParaRPr lang="en-GB" sz="1050"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524390120"/>
                  </a:ext>
                </a:extLst>
              </a:tr>
              <a:tr h="314677">
                <a:tc>
                  <a:txBody>
                    <a:bodyPr/>
                    <a:lstStyle/>
                    <a:p>
                      <a:pPr marL="0" marR="0" lvl="0" indent="0" algn="l" defTabSz="3343281" rtl="0" eaLnBrk="1" fontAlgn="auto" latinLnBrk="0" hangingPunct="1">
                        <a:lnSpc>
                          <a:spcPct val="100000"/>
                        </a:lnSpc>
                        <a:spcBef>
                          <a:spcPts val="0"/>
                        </a:spcBef>
                        <a:spcAft>
                          <a:spcPts val="0"/>
                        </a:spcAft>
                        <a:buClrTx/>
                        <a:buSzTx/>
                        <a:buFontTx/>
                        <a:buNone/>
                        <a:tabLst/>
                        <a:defRPr/>
                      </a:pPr>
                      <a:r>
                        <a:rPr lang="fi-FI" sz="1400" dirty="0">
                          <a:latin typeface="Calibri" panose="020F0502020204030204" pitchFamily="34" charset="0"/>
                          <a:ea typeface="Calibri" panose="020F0502020204030204" pitchFamily="34" charset="0"/>
                          <a:cs typeface="Calibri" panose="020F0502020204030204" pitchFamily="34" charset="0"/>
                        </a:rPr>
                        <a:t>Poltan tupakkaa säännöllisesti.</a:t>
                      </a:r>
                    </a:p>
                  </a:txBody>
                  <a:tcPr anchor="ctr"/>
                </a:tc>
                <a:tc>
                  <a:txBody>
                    <a:bodyPr/>
                    <a:lstStyle/>
                    <a:p>
                      <a:endParaRPr lang="en-GB" sz="105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endParaRPr lang="en-GB" sz="1050"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278187607"/>
                  </a:ext>
                </a:extLst>
              </a:tr>
              <a:tr h="734241">
                <a:tc>
                  <a:txBody>
                    <a:bodyPr/>
                    <a:lstStyle/>
                    <a:p>
                      <a:pPr marL="0" marR="0" lvl="0" indent="0" algn="l" defTabSz="3343281" rtl="0" eaLnBrk="1" fontAlgn="auto" latinLnBrk="0" hangingPunct="1">
                        <a:lnSpc>
                          <a:spcPct val="100000"/>
                        </a:lnSpc>
                        <a:spcBef>
                          <a:spcPts val="0"/>
                        </a:spcBef>
                        <a:spcAft>
                          <a:spcPts val="0"/>
                        </a:spcAft>
                        <a:buClrTx/>
                        <a:buSzTx/>
                        <a:buFontTx/>
                        <a:buNone/>
                        <a:tabLst/>
                        <a:defRPr/>
                      </a:pPr>
                      <a:r>
                        <a:rPr lang="fi-FI" sz="1400" dirty="0">
                          <a:latin typeface="Calibri" panose="020F0502020204030204" pitchFamily="34" charset="0"/>
                          <a:ea typeface="Calibri" panose="020F0502020204030204" pitchFamily="34" charset="0"/>
                          <a:cs typeface="Calibri" panose="020F0502020204030204" pitchFamily="34" charset="0"/>
                        </a:rPr>
                        <a:t>Harrastan alle 150 minuuttia kohtalaisen intensiivistä aerobista liikuntaa (esim. juoksu, sauvakävely, pyöräily, tanssi jne.) viikossa.</a:t>
                      </a:r>
                    </a:p>
                  </a:txBody>
                  <a:tcPr anchor="ctr"/>
                </a:tc>
                <a:tc>
                  <a:txBody>
                    <a:bodyPr/>
                    <a:lstStyle/>
                    <a:p>
                      <a:endParaRPr lang="en-GB" sz="105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endParaRPr lang="en-GB" sz="1050"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612613165"/>
                  </a:ext>
                </a:extLst>
              </a:tr>
              <a:tr h="524462">
                <a:tc>
                  <a:txBody>
                    <a:bodyPr/>
                    <a:lstStyle/>
                    <a:p>
                      <a:pPr marL="0" marR="0" lvl="0" indent="0" algn="l" defTabSz="3343281" rtl="0" eaLnBrk="1" fontAlgn="auto" latinLnBrk="0" hangingPunct="1">
                        <a:lnSpc>
                          <a:spcPct val="100000"/>
                        </a:lnSpc>
                        <a:spcBef>
                          <a:spcPts val="0"/>
                        </a:spcBef>
                        <a:spcAft>
                          <a:spcPts val="0"/>
                        </a:spcAft>
                        <a:buClrTx/>
                        <a:buSzTx/>
                        <a:buFontTx/>
                        <a:buNone/>
                        <a:tabLst/>
                        <a:defRPr/>
                      </a:pPr>
                      <a:r>
                        <a:rPr lang="fi-FI" sz="1400" dirty="0">
                          <a:latin typeface="Calibri" panose="020F0502020204030204" pitchFamily="34" charset="0"/>
                          <a:ea typeface="Calibri" panose="020F0502020204030204" pitchFamily="34" charset="0"/>
                          <a:cs typeface="Calibri" panose="020F0502020204030204" pitchFamily="34" charset="0"/>
                        </a:rPr>
                        <a:t>Harrastan voimaharjoittelua (ulkoisella vastuksella tai omalla kehollani) alle 2 kertaa viikossa.</a:t>
                      </a:r>
                    </a:p>
                  </a:txBody>
                  <a:tcPr anchor="ctr"/>
                </a:tc>
                <a:tc>
                  <a:txBody>
                    <a:bodyPr/>
                    <a:lstStyle/>
                    <a:p>
                      <a:endParaRPr lang="en-GB" sz="105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endParaRPr lang="en-GB" sz="1050"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326566298"/>
                  </a:ext>
                </a:extLst>
              </a:tr>
              <a:tr h="524462">
                <a:tc>
                  <a:txBody>
                    <a:bodyPr/>
                    <a:lstStyle/>
                    <a:p>
                      <a:pPr marL="0" marR="0" lvl="0" indent="0" algn="l" defTabSz="3343281" rtl="0" eaLnBrk="1" fontAlgn="auto" latinLnBrk="0" hangingPunct="1">
                        <a:lnSpc>
                          <a:spcPct val="100000"/>
                        </a:lnSpc>
                        <a:spcBef>
                          <a:spcPts val="0"/>
                        </a:spcBef>
                        <a:spcAft>
                          <a:spcPts val="0"/>
                        </a:spcAft>
                        <a:buClrTx/>
                        <a:buSzTx/>
                        <a:buFontTx/>
                        <a:buNone/>
                        <a:tabLst/>
                        <a:defRPr/>
                      </a:pPr>
                      <a:r>
                        <a:rPr lang="fi-FI" sz="1400" dirty="0">
                          <a:latin typeface="Calibri" panose="020F0502020204030204" pitchFamily="34" charset="0"/>
                          <a:ea typeface="Calibri" panose="020F0502020204030204" pitchFamily="34" charset="0"/>
                          <a:cs typeface="Calibri" panose="020F0502020204030204" pitchFamily="34" charset="0"/>
                        </a:rPr>
                        <a:t>Kun työskentelen istuen, pidän taukoja harvemmin kuin kerran tunnissa.</a:t>
                      </a:r>
                    </a:p>
                  </a:txBody>
                  <a:tcPr anchor="ctr"/>
                </a:tc>
                <a:tc>
                  <a:txBody>
                    <a:bodyPr/>
                    <a:lstStyle/>
                    <a:p>
                      <a:endParaRPr lang="en-GB" sz="105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endParaRPr lang="en-GB" sz="1050"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793144323"/>
                  </a:ext>
                </a:extLst>
              </a:tr>
              <a:tr h="314677">
                <a:tc>
                  <a:txBody>
                    <a:bodyPr/>
                    <a:lstStyle/>
                    <a:p>
                      <a:pPr marL="0" marR="0" lvl="0" indent="0" algn="l" defTabSz="3343281" rtl="0" eaLnBrk="1" fontAlgn="auto" latinLnBrk="0" hangingPunct="1">
                        <a:lnSpc>
                          <a:spcPct val="100000"/>
                        </a:lnSpc>
                        <a:spcBef>
                          <a:spcPts val="0"/>
                        </a:spcBef>
                        <a:spcAft>
                          <a:spcPts val="0"/>
                        </a:spcAft>
                        <a:buClrTx/>
                        <a:buSzTx/>
                        <a:buFontTx/>
                        <a:buNone/>
                        <a:tabLst/>
                        <a:defRPr/>
                      </a:pPr>
                      <a:r>
                        <a:rPr lang="fi-FI" sz="1400" dirty="0">
                          <a:latin typeface="Calibri" panose="020F0502020204030204" pitchFamily="34" charset="0"/>
                          <a:ea typeface="Calibri" panose="020F0502020204030204" pitchFamily="34" charset="0"/>
                          <a:cs typeface="Calibri" panose="020F0502020204030204" pitchFamily="34" charset="0"/>
                        </a:rPr>
                        <a:t>Normaalissa ruokavaliossani on ultraprosessoituja ruokia.</a:t>
                      </a:r>
                      <a:endParaRPr lang="en-GB" sz="14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endParaRPr lang="en-GB" sz="12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endParaRPr lang="en-GB" sz="1200"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582420271"/>
                  </a:ext>
                </a:extLst>
              </a:tr>
            </a:tbl>
          </a:graphicData>
        </a:graphic>
      </p:graphicFrame>
    </p:spTree>
    <p:extLst>
      <p:ext uri="{BB962C8B-B14F-4D97-AF65-F5344CB8AC3E}">
        <p14:creationId xmlns:p14="http://schemas.microsoft.com/office/powerpoint/2010/main" val="1699339997"/>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52D1BD0-6A3E-4BCE-B57E-EF86B60C7F7E}">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7F83B94A-925B-4414-927F-DFD616E23C34}">
  <ds:schemaRefs>
    <ds:schemaRef ds:uri="876de33e-aaa5-4507-9b92-b84e676ded0d"/>
    <ds:schemaRef ds:uri="ef88797d-310b-4d46-ad9c-0c23fa0c8d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69AD2B3-D789-4FC7-A14D-89ADA76B73A8}">
  <ds:schemaRefs>
    <ds:schemaRef ds:uri="ef88797d-310b-4d46-ad9c-0c23fa0c8d4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Magazine layout</Template>
  <TotalTime>401</TotalTime>
  <Words>2959</Words>
  <Application>Microsoft Office PowerPoint</Application>
  <PresentationFormat>Widescreen</PresentationFormat>
  <Paragraphs>273</Paragraphs>
  <Slides>44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Century Schoolbook</vt:lpstr>
      <vt:lpstr>Czcionka systemowa (Regular)</vt:lpstr>
      <vt:lpstr>Montserrat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Porvari Minna</cp:lastModifiedBy>
  <cp:revision>11</cp:revision>
  <dcterms:created xsi:type="dcterms:W3CDTF">2021-06-15T11:45:52Z</dcterms:created>
  <dcterms:modified xsi:type="dcterms:W3CDTF">2024-01-16T14:48:32Z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