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6"/>
  </p:notesMasterIdLst>
  <p:handoutMasterIdLst>
    <p:handoutMasterId r:id="rId57"/>
  </p:handoutMasterIdLst>
  <p:sldIdLst>
    <p:sldId id="690" r:id="rId5"/>
    <p:sldId id="691" r:id="rId6"/>
    <p:sldId id="692" r:id="rId7"/>
    <p:sldId id="693" r:id="rId8"/>
    <p:sldId id="714" r:id="rId9"/>
    <p:sldId id="678" r:id="rId10"/>
    <p:sldId id="717" r:id="rId11"/>
    <p:sldId id="689" r:id="rId12"/>
    <p:sldId id="718" r:id="rId13"/>
    <p:sldId id="4350" r:id="rId14"/>
    <p:sldId id="4351" r:id="rId15"/>
    <p:sldId id="4352" r:id="rId16"/>
    <p:sldId id="688" r:id="rId17"/>
    <p:sldId id="696" r:id="rId18"/>
    <p:sldId id="699" r:id="rId19"/>
    <p:sldId id="4353" r:id="rId20"/>
    <p:sldId id="4446" r:id="rId21"/>
    <p:sldId id="4449" r:id="rId22"/>
    <p:sldId id="4448" r:id="rId23"/>
    <p:sldId id="4354" r:id="rId24"/>
    <p:sldId id="706" r:id="rId25"/>
    <p:sldId id="705" r:id="rId26"/>
    <p:sldId id="702" r:id="rId27"/>
    <p:sldId id="704" r:id="rId28"/>
    <p:sldId id="4450" r:id="rId29"/>
    <p:sldId id="4451" r:id="rId30"/>
    <p:sldId id="4452" r:id="rId31"/>
    <p:sldId id="4453" r:id="rId32"/>
    <p:sldId id="4454" r:id="rId33"/>
    <p:sldId id="715" r:id="rId34"/>
    <p:sldId id="719" r:id="rId35"/>
    <p:sldId id="720" r:id="rId36"/>
    <p:sldId id="4342" r:id="rId37"/>
    <p:sldId id="4343" r:id="rId38"/>
    <p:sldId id="4344" r:id="rId39"/>
    <p:sldId id="4345" r:id="rId40"/>
    <p:sldId id="4347" r:id="rId41"/>
    <p:sldId id="4346" r:id="rId42"/>
    <p:sldId id="4348" r:id="rId43"/>
    <p:sldId id="4349" r:id="rId44"/>
    <p:sldId id="716" r:id="rId45"/>
    <p:sldId id="708" r:id="rId46"/>
    <p:sldId id="701" r:id="rId47"/>
    <p:sldId id="711" r:id="rId48"/>
    <p:sldId id="707" r:id="rId49"/>
    <p:sldId id="4331" r:id="rId50"/>
    <p:sldId id="4455" r:id="rId51"/>
    <p:sldId id="669" r:id="rId52"/>
    <p:sldId id="712" r:id="rId53"/>
    <p:sldId id="713" r:id="rId54"/>
    <p:sldId id="677" r:id="rId55"/>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A2"/>
    <a:srgbClr val="B79974"/>
    <a:srgbClr val="305C6F"/>
    <a:srgbClr val="7C946D"/>
    <a:srgbClr val="005744"/>
    <a:srgbClr val="94A2A2"/>
    <a:srgbClr val="151D24"/>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5BD0F-F53B-4719-9E79-1F3699B2F2BF}" v="29" dt="2024-01-16T14:50:02.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82056" autoAdjust="0"/>
  </p:normalViewPr>
  <p:slideViewPr>
    <p:cSldViewPr snapToGrid="0" snapToObjects="1">
      <p:cViewPr varScale="1">
        <p:scale>
          <a:sx n="85" d="100"/>
          <a:sy n="85" d="100"/>
        </p:scale>
        <p:origin x="470" y="67"/>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70" d="100"/>
          <a:sy n="70" d="100"/>
        </p:scale>
        <p:origin x="33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vari Minna" userId="4963f246-524f-47c5-8ddd-72279ca0029b" providerId="ADAL" clId="{2945BD0F-F53B-4719-9E79-1F3699B2F2BF}"/>
    <pc:docChg chg="undo custSel modSld modMainMaster">
      <pc:chgData name="Porvari Minna" userId="4963f246-524f-47c5-8ddd-72279ca0029b" providerId="ADAL" clId="{2945BD0F-F53B-4719-9E79-1F3699B2F2BF}" dt="2024-01-16T14:50:19.634" v="10811"/>
      <pc:docMkLst>
        <pc:docMk/>
      </pc:docMkLst>
      <pc:sldChg chg="modSp mod">
        <pc:chgData name="Porvari Minna" userId="4963f246-524f-47c5-8ddd-72279ca0029b" providerId="ADAL" clId="{2945BD0F-F53B-4719-9E79-1F3699B2F2BF}" dt="2023-12-21T14:09:09.040" v="10693" actId="20577"/>
        <pc:sldMkLst>
          <pc:docMk/>
          <pc:sldMk cId="3050761062" sldId="669"/>
        </pc:sldMkLst>
        <pc:spChg chg="mod">
          <ac:chgData name="Porvari Minna" userId="4963f246-524f-47c5-8ddd-72279ca0029b" providerId="ADAL" clId="{2945BD0F-F53B-4719-9E79-1F3699B2F2BF}" dt="2023-12-21T14:08:06.938" v="10597" actId="20577"/>
          <ac:spMkLst>
            <pc:docMk/>
            <pc:sldMk cId="3050761062" sldId="669"/>
            <ac:spMk id="10" creationId="{259B8471-04D3-9F4E-82BB-AEB6E1AC3D1D}"/>
          </ac:spMkLst>
        </pc:spChg>
        <pc:spChg chg="mod">
          <ac:chgData name="Porvari Minna" userId="4963f246-524f-47c5-8ddd-72279ca0029b" providerId="ADAL" clId="{2945BD0F-F53B-4719-9E79-1F3699B2F2BF}" dt="2023-12-21T14:09:09.040" v="10693" actId="20577"/>
          <ac:spMkLst>
            <pc:docMk/>
            <pc:sldMk cId="3050761062" sldId="669"/>
            <ac:spMk id="12" creationId="{D8CCD757-F64B-C54D-8552-D12AA00A92AD}"/>
          </ac:spMkLst>
        </pc:spChg>
      </pc:sldChg>
      <pc:sldChg chg="modSp mod">
        <pc:chgData name="Porvari Minna" userId="4963f246-524f-47c5-8ddd-72279ca0029b" providerId="ADAL" clId="{2945BD0F-F53B-4719-9E79-1F3699B2F2BF}" dt="2023-12-18T11:47:09.194" v="408" actId="20577"/>
        <pc:sldMkLst>
          <pc:docMk/>
          <pc:sldMk cId="4291396894" sldId="677"/>
        </pc:sldMkLst>
        <pc:spChg chg="mod">
          <ac:chgData name="Porvari Minna" userId="4963f246-524f-47c5-8ddd-72279ca0029b" providerId="ADAL" clId="{2945BD0F-F53B-4719-9E79-1F3699B2F2BF}" dt="2023-12-18T11:47:09.194" v="408" actId="20577"/>
          <ac:spMkLst>
            <pc:docMk/>
            <pc:sldMk cId="4291396894" sldId="677"/>
            <ac:spMk id="4" creationId="{9851B00E-87A4-6809-75C0-0606E0F7688C}"/>
          </ac:spMkLst>
        </pc:spChg>
      </pc:sldChg>
      <pc:sldChg chg="modSp mod">
        <pc:chgData name="Porvari Minna" userId="4963f246-524f-47c5-8ddd-72279ca0029b" providerId="ADAL" clId="{2945BD0F-F53B-4719-9E79-1F3699B2F2BF}" dt="2023-12-18T11:52:27.086" v="656" actId="14100"/>
        <pc:sldMkLst>
          <pc:docMk/>
          <pc:sldMk cId="2924682848" sldId="678"/>
        </pc:sldMkLst>
        <pc:spChg chg="mod">
          <ac:chgData name="Porvari Minna" userId="4963f246-524f-47c5-8ddd-72279ca0029b" providerId="ADAL" clId="{2945BD0F-F53B-4719-9E79-1F3699B2F2BF}" dt="2023-12-18T11:50:30.168" v="556" actId="1076"/>
          <ac:spMkLst>
            <pc:docMk/>
            <pc:sldMk cId="2924682848" sldId="678"/>
            <ac:spMk id="9" creationId="{023F68DE-9489-AB46-BE7F-57B16BA39E3C}"/>
          </ac:spMkLst>
        </pc:spChg>
        <pc:spChg chg="mod">
          <ac:chgData name="Porvari Minna" userId="4963f246-524f-47c5-8ddd-72279ca0029b" providerId="ADAL" clId="{2945BD0F-F53B-4719-9E79-1F3699B2F2BF}" dt="2023-12-18T11:50:07.151" v="548" actId="20577"/>
          <ac:spMkLst>
            <pc:docMk/>
            <pc:sldMk cId="2924682848" sldId="678"/>
            <ac:spMk id="12" creationId="{DABB18E3-F736-2842-91BA-877EB98C7F53}"/>
          </ac:spMkLst>
        </pc:spChg>
        <pc:spChg chg="mod">
          <ac:chgData name="Porvari Minna" userId="4963f246-524f-47c5-8ddd-72279ca0029b" providerId="ADAL" clId="{2945BD0F-F53B-4719-9E79-1F3699B2F2BF}" dt="2023-12-18T11:52:27.086" v="656" actId="14100"/>
          <ac:spMkLst>
            <pc:docMk/>
            <pc:sldMk cId="2924682848" sldId="678"/>
            <ac:spMk id="67" creationId="{76EC7856-B0EC-004E-A2BE-9CF77555B8D1}"/>
          </ac:spMkLst>
        </pc:spChg>
        <pc:grpChg chg="mod">
          <ac:chgData name="Porvari Minna" userId="4963f246-524f-47c5-8ddd-72279ca0029b" providerId="ADAL" clId="{2945BD0F-F53B-4719-9E79-1F3699B2F2BF}" dt="2023-12-18T11:50:34.407" v="557" actId="1076"/>
          <ac:grpSpMkLst>
            <pc:docMk/>
            <pc:sldMk cId="2924682848" sldId="678"/>
            <ac:grpSpMk id="29" creationId="{56D57B67-680E-614B-BD01-14ECF9E11833}"/>
          </ac:grpSpMkLst>
        </pc:grpChg>
      </pc:sldChg>
      <pc:sldChg chg="modSp mod">
        <pc:chgData name="Porvari Minna" userId="4963f246-524f-47c5-8ddd-72279ca0029b" providerId="ADAL" clId="{2945BD0F-F53B-4719-9E79-1F3699B2F2BF}" dt="2023-12-18T11:47:37.935" v="413"/>
        <pc:sldMkLst>
          <pc:docMk/>
          <pc:sldMk cId="1080694292" sldId="688"/>
        </pc:sldMkLst>
        <pc:spChg chg="mod">
          <ac:chgData name="Porvari Minna" userId="4963f246-524f-47c5-8ddd-72279ca0029b" providerId="ADAL" clId="{2945BD0F-F53B-4719-9E79-1F3699B2F2BF}" dt="2023-12-18T11:47:37.935" v="413"/>
          <ac:spMkLst>
            <pc:docMk/>
            <pc:sldMk cId="1080694292" sldId="688"/>
            <ac:spMk id="11" creationId="{09DE250D-399D-3046-A104-9E1DCF4E2437}"/>
          </ac:spMkLst>
        </pc:spChg>
        <pc:spChg chg="mod">
          <ac:chgData name="Porvari Minna" userId="4963f246-524f-47c5-8ddd-72279ca0029b" providerId="ADAL" clId="{2945BD0F-F53B-4719-9E79-1F3699B2F2BF}" dt="2023-12-18T11:45:56.789" v="380" actId="1076"/>
          <ac:spMkLst>
            <pc:docMk/>
            <pc:sldMk cId="1080694292" sldId="688"/>
            <ac:spMk id="12" creationId="{EA701505-57B6-7A45-B68E-0C04614F51C7}"/>
          </ac:spMkLst>
        </pc:spChg>
      </pc:sldChg>
      <pc:sldChg chg="modSp mod">
        <pc:chgData name="Porvari Minna" userId="4963f246-524f-47c5-8ddd-72279ca0029b" providerId="ADAL" clId="{2945BD0F-F53B-4719-9E79-1F3699B2F2BF}" dt="2023-12-19T13:10:47.286" v="1608" actId="948"/>
        <pc:sldMkLst>
          <pc:docMk/>
          <pc:sldMk cId="3578671677" sldId="689"/>
        </pc:sldMkLst>
        <pc:spChg chg="mod">
          <ac:chgData name="Porvari Minna" userId="4963f246-524f-47c5-8ddd-72279ca0029b" providerId="ADAL" clId="{2945BD0F-F53B-4719-9E79-1F3699B2F2BF}" dt="2023-12-19T12:52:06.166" v="1062" actId="20577"/>
          <ac:spMkLst>
            <pc:docMk/>
            <pc:sldMk cId="3578671677" sldId="689"/>
            <ac:spMk id="2" creationId="{8FA217D6-4AA2-CB4D-9D63-D41980307DD7}"/>
          </ac:spMkLst>
        </pc:spChg>
        <pc:spChg chg="mod">
          <ac:chgData name="Porvari Minna" userId="4963f246-524f-47c5-8ddd-72279ca0029b" providerId="ADAL" clId="{2945BD0F-F53B-4719-9E79-1F3699B2F2BF}" dt="2023-12-19T13:10:47.286" v="1608" actId="948"/>
          <ac:spMkLst>
            <pc:docMk/>
            <pc:sldMk cId="3578671677" sldId="689"/>
            <ac:spMk id="3" creationId="{35AC186C-5DE3-6542-A610-70101C6B0F93}"/>
          </ac:spMkLst>
        </pc:spChg>
      </pc:sldChg>
      <pc:sldChg chg="addSp modSp mod">
        <pc:chgData name="Porvari Minna" userId="4963f246-524f-47c5-8ddd-72279ca0029b" providerId="ADAL" clId="{2945BD0F-F53B-4719-9E79-1F3699B2F2BF}" dt="2024-01-16T14:49:17.073" v="10805"/>
        <pc:sldMkLst>
          <pc:docMk/>
          <pc:sldMk cId="1966886241" sldId="690"/>
        </pc:sldMkLst>
        <pc:spChg chg="mod">
          <ac:chgData name="Porvari Minna" userId="4963f246-524f-47c5-8ddd-72279ca0029b" providerId="ADAL" clId="{2945BD0F-F53B-4719-9E79-1F3699B2F2BF}" dt="2023-12-18T11:38:30.576" v="8" actId="20577"/>
          <ac:spMkLst>
            <pc:docMk/>
            <pc:sldMk cId="1966886241" sldId="690"/>
            <ac:spMk id="4" creationId="{EBC8E6E1-EEDA-FF4C-23E3-0A3F1729A52A}"/>
          </ac:spMkLst>
        </pc:spChg>
        <pc:spChg chg="mod">
          <ac:chgData name="Porvari Minna" userId="4963f246-524f-47c5-8ddd-72279ca0029b" providerId="ADAL" clId="{2945BD0F-F53B-4719-9E79-1F3699B2F2BF}" dt="2023-12-18T11:38:48.025" v="30" actId="20577"/>
          <ac:spMkLst>
            <pc:docMk/>
            <pc:sldMk cId="1966886241" sldId="690"/>
            <ac:spMk id="9" creationId="{D2AFE743-6C40-DB4C-8CF5-092E62157340}"/>
          </ac:spMkLst>
        </pc:spChg>
        <pc:picChg chg="add mod">
          <ac:chgData name="Porvari Minna" userId="4963f246-524f-47c5-8ddd-72279ca0029b" providerId="ADAL" clId="{2945BD0F-F53B-4719-9E79-1F3699B2F2BF}" dt="2024-01-16T14:49:17.073" v="10805"/>
          <ac:picMkLst>
            <pc:docMk/>
            <pc:sldMk cId="1966886241" sldId="690"/>
            <ac:picMk id="2" creationId="{6C7D8F34-6D36-E2E8-113A-509C38AF9776}"/>
          </ac:picMkLst>
        </pc:picChg>
      </pc:sldChg>
      <pc:sldChg chg="addSp modSp mod">
        <pc:chgData name="Porvari Minna" userId="4963f246-524f-47c5-8ddd-72279ca0029b" providerId="ADAL" clId="{2945BD0F-F53B-4719-9E79-1F3699B2F2BF}" dt="2024-01-16T14:49:22.313" v="10806"/>
        <pc:sldMkLst>
          <pc:docMk/>
          <pc:sldMk cId="4043385002" sldId="691"/>
        </pc:sldMkLst>
        <pc:spChg chg="mod">
          <ac:chgData name="Porvari Minna" userId="4963f246-524f-47c5-8ddd-72279ca0029b" providerId="ADAL" clId="{2945BD0F-F53B-4719-9E79-1F3699B2F2BF}" dt="2023-12-18T11:40:26.616" v="72" actId="20577"/>
          <ac:spMkLst>
            <pc:docMk/>
            <pc:sldMk cId="4043385002" sldId="691"/>
            <ac:spMk id="11" creationId="{24ED337C-F64E-DA49-AD56-28A14BCEEFB2}"/>
          </ac:spMkLst>
        </pc:spChg>
        <pc:spChg chg="mod">
          <ac:chgData name="Porvari Minna" userId="4963f246-524f-47c5-8ddd-72279ca0029b" providerId="ADAL" clId="{2945BD0F-F53B-4719-9E79-1F3699B2F2BF}" dt="2023-12-18T11:41:17.555" v="193" actId="20577"/>
          <ac:spMkLst>
            <pc:docMk/>
            <pc:sldMk cId="4043385002" sldId="691"/>
            <ac:spMk id="14" creationId="{67C331F7-5757-6641-9BBF-CD38714CB570}"/>
          </ac:spMkLst>
        </pc:spChg>
        <pc:spChg chg="mod">
          <ac:chgData name="Porvari Minna" userId="4963f246-524f-47c5-8ddd-72279ca0029b" providerId="ADAL" clId="{2945BD0F-F53B-4719-9E79-1F3699B2F2BF}" dt="2023-12-18T11:41:30.948" v="237" actId="20577"/>
          <ac:spMkLst>
            <pc:docMk/>
            <pc:sldMk cId="4043385002" sldId="691"/>
            <ac:spMk id="15" creationId="{A3B016CE-DAB6-9640-B44D-A78DE1197BA2}"/>
          </ac:spMkLst>
        </pc:spChg>
        <pc:spChg chg="mod">
          <ac:chgData name="Porvari Minna" userId="4963f246-524f-47c5-8ddd-72279ca0029b" providerId="ADAL" clId="{2945BD0F-F53B-4719-9E79-1F3699B2F2BF}" dt="2023-12-18T11:41:58.585" v="344" actId="20577"/>
          <ac:spMkLst>
            <pc:docMk/>
            <pc:sldMk cId="4043385002" sldId="691"/>
            <ac:spMk id="17" creationId="{EF33781D-C6EB-6446-9C85-FB2000012C60}"/>
          </ac:spMkLst>
        </pc:spChg>
        <pc:spChg chg="mod">
          <ac:chgData name="Porvari Minna" userId="4963f246-524f-47c5-8ddd-72279ca0029b" providerId="ADAL" clId="{2945BD0F-F53B-4719-9E79-1F3699B2F2BF}" dt="2023-12-18T11:40:17.271" v="47" actId="20577"/>
          <ac:spMkLst>
            <pc:docMk/>
            <pc:sldMk cId="4043385002" sldId="691"/>
            <ac:spMk id="18" creationId="{5BD3EE41-58A4-F347-B487-F6E6A4B2A74A}"/>
          </ac:spMkLst>
        </pc:spChg>
        <pc:spChg chg="mod">
          <ac:chgData name="Porvari Minna" userId="4963f246-524f-47c5-8ddd-72279ca0029b" providerId="ADAL" clId="{2945BD0F-F53B-4719-9E79-1F3699B2F2BF}" dt="2023-12-18T11:42:22.008" v="370" actId="20577"/>
          <ac:spMkLst>
            <pc:docMk/>
            <pc:sldMk cId="4043385002" sldId="691"/>
            <ac:spMk id="20" creationId="{E794E5C9-0EA8-BF47-A0AF-E0B7D9858292}"/>
          </ac:spMkLst>
        </pc:spChg>
        <pc:spChg chg="mod">
          <ac:chgData name="Porvari Minna" userId="4963f246-524f-47c5-8ddd-72279ca0029b" providerId="ADAL" clId="{2945BD0F-F53B-4719-9E79-1F3699B2F2BF}" dt="2023-12-21T10:27:55.233" v="2477" actId="20577"/>
          <ac:spMkLst>
            <pc:docMk/>
            <pc:sldMk cId="4043385002" sldId="691"/>
            <ac:spMk id="23" creationId="{2A918B5F-90D1-504A-8107-BD0E2D1B59B1}"/>
          </ac:spMkLst>
        </pc:spChg>
        <pc:picChg chg="add mod">
          <ac:chgData name="Porvari Minna" userId="4963f246-524f-47c5-8ddd-72279ca0029b" providerId="ADAL" clId="{2945BD0F-F53B-4719-9E79-1F3699B2F2BF}" dt="2024-01-16T14:49:22.313" v="10806"/>
          <ac:picMkLst>
            <pc:docMk/>
            <pc:sldMk cId="4043385002" sldId="691"/>
            <ac:picMk id="2" creationId="{32B82A1B-F989-A0C0-4F01-3F4EAFB203F6}"/>
          </ac:picMkLst>
        </pc:picChg>
      </pc:sldChg>
      <pc:sldChg chg="modSp mod">
        <pc:chgData name="Porvari Minna" userId="4963f246-524f-47c5-8ddd-72279ca0029b" providerId="ADAL" clId="{2945BD0F-F53B-4719-9E79-1F3699B2F2BF}" dt="2023-12-18T11:47:29.395" v="411" actId="20577"/>
        <pc:sldMkLst>
          <pc:docMk/>
          <pc:sldMk cId="1673759278" sldId="692"/>
        </pc:sldMkLst>
        <pc:spChg chg="mod">
          <ac:chgData name="Porvari Minna" userId="4963f246-524f-47c5-8ddd-72279ca0029b" providerId="ADAL" clId="{2945BD0F-F53B-4719-9E79-1F3699B2F2BF}" dt="2023-12-18T11:47:29.395" v="411" actId="20577"/>
          <ac:spMkLst>
            <pc:docMk/>
            <pc:sldMk cId="1673759278" sldId="692"/>
            <ac:spMk id="11" creationId="{09DE250D-399D-3046-A104-9E1DCF4E2437}"/>
          </ac:spMkLst>
        </pc:spChg>
        <pc:spChg chg="mod">
          <ac:chgData name="Porvari Minna" userId="4963f246-524f-47c5-8ddd-72279ca0029b" providerId="ADAL" clId="{2945BD0F-F53B-4719-9E79-1F3699B2F2BF}" dt="2023-12-18T11:45:19.882" v="374"/>
          <ac:spMkLst>
            <pc:docMk/>
            <pc:sldMk cId="1673759278" sldId="692"/>
            <ac:spMk id="12" creationId="{EA701505-57B6-7A45-B68E-0C04614F51C7}"/>
          </ac:spMkLst>
        </pc:spChg>
      </pc:sldChg>
      <pc:sldChg chg="modSp mod">
        <pc:chgData name="Porvari Minna" userId="4963f246-524f-47c5-8ddd-72279ca0029b" providerId="ADAL" clId="{2945BD0F-F53B-4719-9E79-1F3699B2F2BF}" dt="2023-12-18T11:49:37.570" v="523" actId="14100"/>
        <pc:sldMkLst>
          <pc:docMk/>
          <pc:sldMk cId="3686036746" sldId="693"/>
        </pc:sldMkLst>
        <pc:spChg chg="mod">
          <ac:chgData name="Porvari Minna" userId="4963f246-524f-47c5-8ddd-72279ca0029b" providerId="ADAL" clId="{2945BD0F-F53B-4719-9E79-1F3699B2F2BF}" dt="2023-12-18T11:48:24.505" v="465" actId="20577"/>
          <ac:spMkLst>
            <pc:docMk/>
            <pc:sldMk cId="3686036746" sldId="693"/>
            <ac:spMk id="8" creationId="{425817A8-4434-7A42-8FDC-D5DBA4F4E62B}"/>
          </ac:spMkLst>
        </pc:spChg>
        <pc:spChg chg="mod">
          <ac:chgData name="Porvari Minna" userId="4963f246-524f-47c5-8ddd-72279ca0029b" providerId="ADAL" clId="{2945BD0F-F53B-4719-9E79-1F3699B2F2BF}" dt="2023-12-18T11:49:37.570" v="523" actId="14100"/>
          <ac:spMkLst>
            <pc:docMk/>
            <pc:sldMk cId="3686036746" sldId="693"/>
            <ac:spMk id="10" creationId="{F8251304-71BA-DB4B-935B-6BA8C2444400}"/>
          </ac:spMkLst>
        </pc:spChg>
      </pc:sldChg>
      <pc:sldChg chg="modSp mod">
        <pc:chgData name="Porvari Minna" userId="4963f246-524f-47c5-8ddd-72279ca0029b" providerId="ADAL" clId="{2945BD0F-F53B-4719-9E79-1F3699B2F2BF}" dt="2023-12-21T11:05:29.692" v="2921" actId="14100"/>
        <pc:sldMkLst>
          <pc:docMk/>
          <pc:sldMk cId="1037071412" sldId="696"/>
        </pc:sldMkLst>
        <pc:spChg chg="mod">
          <ac:chgData name="Porvari Minna" userId="4963f246-524f-47c5-8ddd-72279ca0029b" providerId="ADAL" clId="{2945BD0F-F53B-4719-9E79-1F3699B2F2BF}" dt="2023-12-19T13:27:43.791" v="2458" actId="6549"/>
          <ac:spMkLst>
            <pc:docMk/>
            <pc:sldMk cId="1037071412" sldId="696"/>
            <ac:spMk id="2" creationId="{8FA217D6-4AA2-CB4D-9D63-D41980307DD7}"/>
          </ac:spMkLst>
        </pc:spChg>
        <pc:spChg chg="mod">
          <ac:chgData name="Porvari Minna" userId="4963f246-524f-47c5-8ddd-72279ca0029b" providerId="ADAL" clId="{2945BD0F-F53B-4719-9E79-1F3699B2F2BF}" dt="2023-12-21T11:05:29.692" v="2921" actId="14100"/>
          <ac:spMkLst>
            <pc:docMk/>
            <pc:sldMk cId="1037071412" sldId="696"/>
            <ac:spMk id="3" creationId="{35AC186C-5DE3-6542-A610-70101C6B0F93}"/>
          </ac:spMkLst>
        </pc:spChg>
      </pc:sldChg>
      <pc:sldChg chg="modSp mod">
        <pc:chgData name="Porvari Minna" userId="4963f246-524f-47c5-8ddd-72279ca0029b" providerId="ADAL" clId="{2945BD0F-F53B-4719-9E79-1F3699B2F2BF}" dt="2023-12-21T11:08:36.418" v="3433" actId="20577"/>
        <pc:sldMkLst>
          <pc:docMk/>
          <pc:sldMk cId="1827422868" sldId="699"/>
        </pc:sldMkLst>
        <pc:spChg chg="mod">
          <ac:chgData name="Porvari Minna" userId="4963f246-524f-47c5-8ddd-72279ca0029b" providerId="ADAL" clId="{2945BD0F-F53B-4719-9E79-1F3699B2F2BF}" dt="2023-12-21T11:05:57.229" v="2969" actId="20577"/>
          <ac:spMkLst>
            <pc:docMk/>
            <pc:sldMk cId="1827422868" sldId="699"/>
            <ac:spMk id="2" creationId="{8FA217D6-4AA2-CB4D-9D63-D41980307DD7}"/>
          </ac:spMkLst>
        </pc:spChg>
        <pc:spChg chg="mod">
          <ac:chgData name="Porvari Minna" userId="4963f246-524f-47c5-8ddd-72279ca0029b" providerId="ADAL" clId="{2945BD0F-F53B-4719-9E79-1F3699B2F2BF}" dt="2023-12-21T11:08:36.418" v="3433" actId="20577"/>
          <ac:spMkLst>
            <pc:docMk/>
            <pc:sldMk cId="1827422868" sldId="699"/>
            <ac:spMk id="3" creationId="{35AC186C-5DE3-6542-A610-70101C6B0F93}"/>
          </ac:spMkLst>
        </pc:spChg>
      </pc:sldChg>
      <pc:sldChg chg="modSp mod">
        <pc:chgData name="Porvari Minna" userId="4963f246-524f-47c5-8ddd-72279ca0029b" providerId="ADAL" clId="{2945BD0F-F53B-4719-9E79-1F3699B2F2BF}" dt="2023-12-21T13:56:57.355" v="9914" actId="20577"/>
        <pc:sldMkLst>
          <pc:docMk/>
          <pc:sldMk cId="3493835344" sldId="701"/>
        </pc:sldMkLst>
        <pc:spChg chg="mod">
          <ac:chgData name="Porvari Minna" userId="4963f246-524f-47c5-8ddd-72279ca0029b" providerId="ADAL" clId="{2945BD0F-F53B-4719-9E79-1F3699B2F2BF}" dt="2023-12-21T13:56:57.355" v="9914" actId="20577"/>
          <ac:spMkLst>
            <pc:docMk/>
            <pc:sldMk cId="3493835344" sldId="701"/>
            <ac:spMk id="13" creationId="{04B26093-4BBF-2D4E-AE6B-8CC97182CFB6}"/>
          </ac:spMkLst>
        </pc:spChg>
      </pc:sldChg>
      <pc:sldChg chg="modSp mod">
        <pc:chgData name="Porvari Minna" userId="4963f246-524f-47c5-8ddd-72279ca0029b" providerId="ADAL" clId="{2945BD0F-F53B-4719-9E79-1F3699B2F2BF}" dt="2023-12-21T11:58:56.285" v="5856" actId="14100"/>
        <pc:sldMkLst>
          <pc:docMk/>
          <pc:sldMk cId="2510851411" sldId="702"/>
        </pc:sldMkLst>
        <pc:spChg chg="mod">
          <ac:chgData name="Porvari Minna" userId="4963f246-524f-47c5-8ddd-72279ca0029b" providerId="ADAL" clId="{2945BD0F-F53B-4719-9E79-1F3699B2F2BF}" dt="2023-12-21T11:53:43.239" v="5566" actId="20577"/>
          <ac:spMkLst>
            <pc:docMk/>
            <pc:sldMk cId="2510851411" sldId="702"/>
            <ac:spMk id="2" creationId="{8FA217D6-4AA2-CB4D-9D63-D41980307DD7}"/>
          </ac:spMkLst>
        </pc:spChg>
        <pc:spChg chg="mod">
          <ac:chgData name="Porvari Minna" userId="4963f246-524f-47c5-8ddd-72279ca0029b" providerId="ADAL" clId="{2945BD0F-F53B-4719-9E79-1F3699B2F2BF}" dt="2023-12-21T11:58:56.285" v="5856" actId="14100"/>
          <ac:spMkLst>
            <pc:docMk/>
            <pc:sldMk cId="2510851411" sldId="702"/>
            <ac:spMk id="3" creationId="{35AC186C-5DE3-6542-A610-70101C6B0F93}"/>
          </ac:spMkLst>
        </pc:spChg>
      </pc:sldChg>
      <pc:sldChg chg="modSp mod">
        <pc:chgData name="Porvari Minna" userId="4963f246-524f-47c5-8ddd-72279ca0029b" providerId="ADAL" clId="{2945BD0F-F53B-4719-9E79-1F3699B2F2BF}" dt="2023-12-21T12:01:42.963" v="5984" actId="20577"/>
        <pc:sldMkLst>
          <pc:docMk/>
          <pc:sldMk cId="616950734" sldId="704"/>
        </pc:sldMkLst>
        <pc:spChg chg="mod">
          <ac:chgData name="Porvari Minna" userId="4963f246-524f-47c5-8ddd-72279ca0029b" providerId="ADAL" clId="{2945BD0F-F53B-4719-9E79-1F3699B2F2BF}" dt="2023-12-21T11:56:45.801" v="5723" actId="20577"/>
          <ac:spMkLst>
            <pc:docMk/>
            <pc:sldMk cId="616950734" sldId="704"/>
            <ac:spMk id="2" creationId="{8FA217D6-4AA2-CB4D-9D63-D41980307DD7}"/>
          </ac:spMkLst>
        </pc:spChg>
        <pc:spChg chg="mod">
          <ac:chgData name="Porvari Minna" userId="4963f246-524f-47c5-8ddd-72279ca0029b" providerId="ADAL" clId="{2945BD0F-F53B-4719-9E79-1F3699B2F2BF}" dt="2023-12-21T12:01:42.963" v="5984" actId="20577"/>
          <ac:spMkLst>
            <pc:docMk/>
            <pc:sldMk cId="616950734" sldId="704"/>
            <ac:spMk id="3" creationId="{35AC186C-5DE3-6542-A610-70101C6B0F93}"/>
          </ac:spMkLst>
        </pc:spChg>
      </pc:sldChg>
      <pc:sldChg chg="modSp mod">
        <pc:chgData name="Porvari Minna" userId="4963f246-524f-47c5-8ddd-72279ca0029b" providerId="ADAL" clId="{2945BD0F-F53B-4719-9E79-1F3699B2F2BF}" dt="2023-12-18T11:47:42.559" v="414"/>
        <pc:sldMkLst>
          <pc:docMk/>
          <pc:sldMk cId="2726031025" sldId="705"/>
        </pc:sldMkLst>
        <pc:spChg chg="mod">
          <ac:chgData name="Porvari Minna" userId="4963f246-524f-47c5-8ddd-72279ca0029b" providerId="ADAL" clId="{2945BD0F-F53B-4719-9E79-1F3699B2F2BF}" dt="2023-12-18T11:47:42.559" v="414"/>
          <ac:spMkLst>
            <pc:docMk/>
            <pc:sldMk cId="2726031025" sldId="705"/>
            <ac:spMk id="11" creationId="{09DE250D-399D-3046-A104-9E1DCF4E2437}"/>
          </ac:spMkLst>
        </pc:spChg>
        <pc:spChg chg="mod">
          <ac:chgData name="Porvari Minna" userId="4963f246-524f-47c5-8ddd-72279ca0029b" providerId="ADAL" clId="{2945BD0F-F53B-4719-9E79-1F3699B2F2BF}" dt="2023-12-18T11:46:22.731" v="386" actId="1076"/>
          <ac:spMkLst>
            <pc:docMk/>
            <pc:sldMk cId="2726031025" sldId="705"/>
            <ac:spMk id="12" creationId="{EA701505-57B6-7A45-B68E-0C04614F51C7}"/>
          </ac:spMkLst>
        </pc:spChg>
      </pc:sldChg>
      <pc:sldChg chg="addSp delSp modSp mod">
        <pc:chgData name="Porvari Minna" userId="4963f246-524f-47c5-8ddd-72279ca0029b" providerId="ADAL" clId="{2945BD0F-F53B-4719-9E79-1F3699B2F2BF}" dt="2023-12-21T11:53:24.199" v="5521" actId="478"/>
        <pc:sldMkLst>
          <pc:docMk/>
          <pc:sldMk cId="1110991093" sldId="706"/>
        </pc:sldMkLst>
        <pc:spChg chg="mod">
          <ac:chgData name="Porvari Minna" userId="4963f246-524f-47c5-8ddd-72279ca0029b" providerId="ADAL" clId="{2945BD0F-F53B-4719-9E79-1F3699B2F2BF}" dt="2023-12-21T11:53:12.153" v="5518" actId="404"/>
          <ac:spMkLst>
            <pc:docMk/>
            <pc:sldMk cId="1110991093" sldId="706"/>
            <ac:spMk id="2" creationId="{8FA217D6-4AA2-CB4D-9D63-D41980307DD7}"/>
          </ac:spMkLst>
        </pc:spChg>
        <pc:spChg chg="del">
          <ac:chgData name="Porvari Minna" userId="4963f246-524f-47c5-8ddd-72279ca0029b" providerId="ADAL" clId="{2945BD0F-F53B-4719-9E79-1F3699B2F2BF}" dt="2023-12-21T11:53:22.487" v="5520" actId="478"/>
          <ac:spMkLst>
            <pc:docMk/>
            <pc:sldMk cId="1110991093" sldId="706"/>
            <ac:spMk id="3" creationId="{35AC186C-5DE3-6542-A610-70101C6B0F93}"/>
          </ac:spMkLst>
        </pc:spChg>
        <pc:spChg chg="add del mod">
          <ac:chgData name="Porvari Minna" userId="4963f246-524f-47c5-8ddd-72279ca0029b" providerId="ADAL" clId="{2945BD0F-F53B-4719-9E79-1F3699B2F2BF}" dt="2023-12-21T11:53:24.199" v="5521" actId="478"/>
          <ac:spMkLst>
            <pc:docMk/>
            <pc:sldMk cId="1110991093" sldId="706"/>
            <ac:spMk id="6" creationId="{9E25E32E-C9CB-DF51-42D0-6B8742B76096}"/>
          </ac:spMkLst>
        </pc:spChg>
        <pc:picChg chg="mod">
          <ac:chgData name="Porvari Minna" userId="4963f246-524f-47c5-8ddd-72279ca0029b" providerId="ADAL" clId="{2945BD0F-F53B-4719-9E79-1F3699B2F2BF}" dt="2023-12-21T11:53:18.379" v="5519" actId="12788"/>
          <ac:picMkLst>
            <pc:docMk/>
            <pc:sldMk cId="1110991093" sldId="706"/>
            <ac:picMk id="4" creationId="{03DAAB7E-5209-4A8D-A9DC-A174A404F01D}"/>
          </ac:picMkLst>
        </pc:picChg>
      </pc:sldChg>
      <pc:sldChg chg="modSp mod">
        <pc:chgData name="Porvari Minna" userId="4963f246-524f-47c5-8ddd-72279ca0029b" providerId="ADAL" clId="{2945BD0F-F53B-4719-9E79-1F3699B2F2BF}" dt="2023-12-21T14:00:31.753" v="10175" actId="20577"/>
        <pc:sldMkLst>
          <pc:docMk/>
          <pc:sldMk cId="3250001028" sldId="707"/>
        </pc:sldMkLst>
        <pc:spChg chg="mod">
          <ac:chgData name="Porvari Minna" userId="4963f246-524f-47c5-8ddd-72279ca0029b" providerId="ADAL" clId="{2945BD0F-F53B-4719-9E79-1F3699B2F2BF}" dt="2023-12-21T14:00:25.873" v="10168" actId="20577"/>
          <ac:spMkLst>
            <pc:docMk/>
            <pc:sldMk cId="3250001028" sldId="707"/>
            <ac:spMk id="2" creationId="{8FA217D6-4AA2-CB4D-9D63-D41980307DD7}"/>
          </ac:spMkLst>
        </pc:spChg>
        <pc:spChg chg="mod">
          <ac:chgData name="Porvari Minna" userId="4963f246-524f-47c5-8ddd-72279ca0029b" providerId="ADAL" clId="{2945BD0F-F53B-4719-9E79-1F3699B2F2BF}" dt="2023-12-21T14:00:31.753" v="10175" actId="20577"/>
          <ac:spMkLst>
            <pc:docMk/>
            <pc:sldMk cId="3250001028" sldId="707"/>
            <ac:spMk id="3" creationId="{35AC186C-5DE3-6542-A610-70101C6B0F93}"/>
          </ac:spMkLst>
        </pc:spChg>
        <pc:picChg chg="mod">
          <ac:chgData name="Porvari Minna" userId="4963f246-524f-47c5-8ddd-72279ca0029b" providerId="ADAL" clId="{2945BD0F-F53B-4719-9E79-1F3699B2F2BF}" dt="2023-12-21T14:00:07.219" v="10097" actId="1076"/>
          <ac:picMkLst>
            <pc:docMk/>
            <pc:sldMk cId="3250001028" sldId="707"/>
            <ac:picMk id="5" creationId="{BD04E457-18B1-496F-BAEB-2F379B8BB39C}"/>
          </ac:picMkLst>
        </pc:picChg>
      </pc:sldChg>
      <pc:sldChg chg="addSp delSp modSp mod">
        <pc:chgData name="Porvari Minna" userId="4963f246-524f-47c5-8ddd-72279ca0029b" providerId="ADAL" clId="{2945BD0F-F53B-4719-9E79-1F3699B2F2BF}" dt="2023-12-21T13:56:00.244" v="9884" actId="1076"/>
        <pc:sldMkLst>
          <pc:docMk/>
          <pc:sldMk cId="908178885" sldId="708"/>
        </pc:sldMkLst>
        <pc:spChg chg="mod">
          <ac:chgData name="Porvari Minna" userId="4963f246-524f-47c5-8ddd-72279ca0029b" providerId="ADAL" clId="{2945BD0F-F53B-4719-9E79-1F3699B2F2BF}" dt="2023-12-21T13:54:34.400" v="9813" actId="20577"/>
          <ac:spMkLst>
            <pc:docMk/>
            <pc:sldMk cId="908178885" sldId="708"/>
            <ac:spMk id="2" creationId="{8FA217D6-4AA2-CB4D-9D63-D41980307DD7}"/>
          </ac:spMkLst>
        </pc:spChg>
        <pc:spChg chg="del">
          <ac:chgData name="Porvari Minna" userId="4963f246-524f-47c5-8ddd-72279ca0029b" providerId="ADAL" clId="{2945BD0F-F53B-4719-9E79-1F3699B2F2BF}" dt="2023-12-21T13:53:53.640" v="9759" actId="478"/>
          <ac:spMkLst>
            <pc:docMk/>
            <pc:sldMk cId="908178885" sldId="708"/>
            <ac:spMk id="3" creationId="{35AC186C-5DE3-6542-A610-70101C6B0F93}"/>
          </ac:spMkLst>
        </pc:spChg>
        <pc:spChg chg="add del mod">
          <ac:chgData name="Porvari Minna" userId="4963f246-524f-47c5-8ddd-72279ca0029b" providerId="ADAL" clId="{2945BD0F-F53B-4719-9E79-1F3699B2F2BF}" dt="2023-12-21T13:53:56.057" v="9760" actId="478"/>
          <ac:spMkLst>
            <pc:docMk/>
            <pc:sldMk cId="908178885" sldId="708"/>
            <ac:spMk id="5" creationId="{D8E096D2-9F40-920B-6CB9-C45110578DE9}"/>
          </ac:spMkLst>
        </pc:spChg>
        <pc:spChg chg="add mod">
          <ac:chgData name="Porvari Minna" userId="4963f246-524f-47c5-8ddd-72279ca0029b" providerId="ADAL" clId="{2945BD0F-F53B-4719-9E79-1F3699B2F2BF}" dt="2023-12-21T13:55:51.364" v="9879" actId="14100"/>
          <ac:spMkLst>
            <pc:docMk/>
            <pc:sldMk cId="908178885" sldId="708"/>
            <ac:spMk id="6" creationId="{448EF45B-BD62-C891-3E0F-2AA4CA90C19B}"/>
          </ac:spMkLst>
        </pc:spChg>
        <pc:picChg chg="del mod">
          <ac:chgData name="Porvari Minna" userId="4963f246-524f-47c5-8ddd-72279ca0029b" providerId="ADAL" clId="{2945BD0F-F53B-4719-9E79-1F3699B2F2BF}" dt="2023-12-21T13:55:05.105" v="9816" actId="478"/>
          <ac:picMkLst>
            <pc:docMk/>
            <pc:sldMk cId="908178885" sldId="708"/>
            <ac:picMk id="7" creationId="{CE077EEC-D36C-44FB-9880-E9711F2D068E}"/>
          </ac:picMkLst>
        </pc:picChg>
        <pc:picChg chg="add mod">
          <ac:chgData name="Porvari Minna" userId="4963f246-524f-47c5-8ddd-72279ca0029b" providerId="ADAL" clId="{2945BD0F-F53B-4719-9E79-1F3699B2F2BF}" dt="2023-12-21T13:56:00.244" v="9884" actId="1076"/>
          <ac:picMkLst>
            <pc:docMk/>
            <pc:sldMk cId="908178885" sldId="708"/>
            <ac:picMk id="9" creationId="{9EB4CFDF-EB16-2DEB-2FAB-7AAEA5A67699}"/>
          </ac:picMkLst>
        </pc:picChg>
      </pc:sldChg>
      <pc:sldChg chg="addSp delSp modSp mod">
        <pc:chgData name="Porvari Minna" userId="4963f246-524f-47c5-8ddd-72279ca0029b" providerId="ADAL" clId="{2945BD0F-F53B-4719-9E79-1F3699B2F2BF}" dt="2023-12-21T13:59:19.592" v="10039" actId="962"/>
        <pc:sldMkLst>
          <pc:docMk/>
          <pc:sldMk cId="2592732082" sldId="711"/>
        </pc:sldMkLst>
        <pc:spChg chg="mod">
          <ac:chgData name="Porvari Minna" userId="4963f246-524f-47c5-8ddd-72279ca0029b" providerId="ADAL" clId="{2945BD0F-F53B-4719-9E79-1F3699B2F2BF}" dt="2023-12-21T13:57:52.450" v="9987" actId="6549"/>
          <ac:spMkLst>
            <pc:docMk/>
            <pc:sldMk cId="2592732082" sldId="711"/>
            <ac:spMk id="2" creationId="{8FA217D6-4AA2-CB4D-9D63-D41980307DD7}"/>
          </ac:spMkLst>
        </pc:spChg>
        <pc:spChg chg="mod">
          <ac:chgData name="Porvari Minna" userId="4963f246-524f-47c5-8ddd-72279ca0029b" providerId="ADAL" clId="{2945BD0F-F53B-4719-9E79-1F3699B2F2BF}" dt="2023-12-21T13:59:15.931" v="10035" actId="14100"/>
          <ac:spMkLst>
            <pc:docMk/>
            <pc:sldMk cId="2592732082" sldId="711"/>
            <ac:spMk id="3" creationId="{35AC186C-5DE3-6542-A610-70101C6B0F93}"/>
          </ac:spMkLst>
        </pc:spChg>
        <pc:picChg chg="del">
          <ac:chgData name="Porvari Minna" userId="4963f246-524f-47c5-8ddd-72279ca0029b" providerId="ADAL" clId="{2945BD0F-F53B-4719-9E79-1F3699B2F2BF}" dt="2023-12-21T13:58:14.281" v="10033" actId="478"/>
          <ac:picMkLst>
            <pc:docMk/>
            <pc:sldMk cId="2592732082" sldId="711"/>
            <ac:picMk id="4" creationId="{05901288-25EE-411D-AEDF-D46FC338BF1C}"/>
          </ac:picMkLst>
        </pc:picChg>
        <pc:picChg chg="add mod">
          <ac:chgData name="Porvari Minna" userId="4963f246-524f-47c5-8ddd-72279ca0029b" providerId="ADAL" clId="{2945BD0F-F53B-4719-9E79-1F3699B2F2BF}" dt="2023-12-21T13:59:19.592" v="10039" actId="962"/>
          <ac:picMkLst>
            <pc:docMk/>
            <pc:sldMk cId="2592732082" sldId="711"/>
            <ac:picMk id="6" creationId="{6A27FA26-8EC8-B458-4E01-E6C884B98A51}"/>
          </ac:picMkLst>
        </pc:picChg>
      </pc:sldChg>
      <pc:sldChg chg="modSp mod">
        <pc:chgData name="Porvari Minna" userId="4963f246-524f-47c5-8ddd-72279ca0029b" providerId="ADAL" clId="{2945BD0F-F53B-4719-9E79-1F3699B2F2BF}" dt="2023-12-21T14:09:51.652" v="10765" actId="20577"/>
        <pc:sldMkLst>
          <pc:docMk/>
          <pc:sldMk cId="257110044" sldId="712"/>
        </pc:sldMkLst>
        <pc:spChg chg="mod">
          <ac:chgData name="Porvari Minna" userId="4963f246-524f-47c5-8ddd-72279ca0029b" providerId="ADAL" clId="{2945BD0F-F53B-4719-9E79-1F3699B2F2BF}" dt="2023-12-21T14:09:14.141" v="10708" actId="20577"/>
          <ac:spMkLst>
            <pc:docMk/>
            <pc:sldMk cId="257110044" sldId="712"/>
            <ac:spMk id="10" creationId="{259B8471-04D3-9F4E-82BB-AEB6E1AC3D1D}"/>
          </ac:spMkLst>
        </pc:spChg>
        <pc:spChg chg="mod">
          <ac:chgData name="Porvari Minna" userId="4963f246-524f-47c5-8ddd-72279ca0029b" providerId="ADAL" clId="{2945BD0F-F53B-4719-9E79-1F3699B2F2BF}" dt="2023-12-21T14:09:51.652" v="10765" actId="20577"/>
          <ac:spMkLst>
            <pc:docMk/>
            <pc:sldMk cId="257110044" sldId="712"/>
            <ac:spMk id="12" creationId="{D8CCD757-F64B-C54D-8552-D12AA00A92AD}"/>
          </ac:spMkLst>
        </pc:spChg>
      </pc:sldChg>
      <pc:sldChg chg="modSp mod">
        <pc:chgData name="Porvari Minna" userId="4963f246-524f-47c5-8ddd-72279ca0029b" providerId="ADAL" clId="{2945BD0F-F53B-4719-9E79-1F3699B2F2BF}" dt="2023-12-21T14:10:39.139" v="10804" actId="114"/>
        <pc:sldMkLst>
          <pc:docMk/>
          <pc:sldMk cId="1698193010" sldId="713"/>
        </pc:sldMkLst>
        <pc:spChg chg="mod">
          <ac:chgData name="Porvari Minna" userId="4963f246-524f-47c5-8ddd-72279ca0029b" providerId="ADAL" clId="{2945BD0F-F53B-4719-9E79-1F3699B2F2BF}" dt="2023-12-21T14:10:39.139" v="10804" actId="114"/>
          <ac:spMkLst>
            <pc:docMk/>
            <pc:sldMk cId="1698193010" sldId="713"/>
            <ac:spMk id="13" creationId="{04B26093-4BBF-2D4E-AE6B-8CC97182CFB6}"/>
          </ac:spMkLst>
        </pc:spChg>
      </pc:sldChg>
      <pc:sldChg chg="modSp mod">
        <pc:chgData name="Porvari Minna" userId="4963f246-524f-47c5-8ddd-72279ca0029b" providerId="ADAL" clId="{2945BD0F-F53B-4719-9E79-1F3699B2F2BF}" dt="2023-12-18T11:47:32.228" v="412"/>
        <pc:sldMkLst>
          <pc:docMk/>
          <pc:sldMk cId="3474612471" sldId="714"/>
        </pc:sldMkLst>
        <pc:spChg chg="mod">
          <ac:chgData name="Porvari Minna" userId="4963f246-524f-47c5-8ddd-72279ca0029b" providerId="ADAL" clId="{2945BD0F-F53B-4719-9E79-1F3699B2F2BF}" dt="2023-12-18T11:47:32.228" v="412"/>
          <ac:spMkLst>
            <pc:docMk/>
            <pc:sldMk cId="3474612471" sldId="714"/>
            <ac:spMk id="11" creationId="{09DE250D-399D-3046-A104-9E1DCF4E2437}"/>
          </ac:spMkLst>
        </pc:spChg>
        <pc:spChg chg="mod">
          <ac:chgData name="Porvari Minna" userId="4963f246-524f-47c5-8ddd-72279ca0029b" providerId="ADAL" clId="{2945BD0F-F53B-4719-9E79-1F3699B2F2BF}" dt="2023-12-18T11:45:27.974" v="376"/>
          <ac:spMkLst>
            <pc:docMk/>
            <pc:sldMk cId="3474612471" sldId="714"/>
            <ac:spMk id="12" creationId="{EA701505-57B6-7A45-B68E-0C04614F51C7}"/>
          </ac:spMkLst>
        </pc:spChg>
      </pc:sldChg>
      <pc:sldChg chg="modSp mod">
        <pc:chgData name="Porvari Minna" userId="4963f246-524f-47c5-8ddd-72279ca0029b" providerId="ADAL" clId="{2945BD0F-F53B-4719-9E79-1F3699B2F2BF}" dt="2023-12-18T11:47:47.889" v="415"/>
        <pc:sldMkLst>
          <pc:docMk/>
          <pc:sldMk cId="2055387573" sldId="715"/>
        </pc:sldMkLst>
        <pc:spChg chg="mod">
          <ac:chgData name="Porvari Minna" userId="4963f246-524f-47c5-8ddd-72279ca0029b" providerId="ADAL" clId="{2945BD0F-F53B-4719-9E79-1F3699B2F2BF}" dt="2023-12-18T11:47:47.889" v="415"/>
          <ac:spMkLst>
            <pc:docMk/>
            <pc:sldMk cId="2055387573" sldId="715"/>
            <ac:spMk id="11" creationId="{09DE250D-399D-3046-A104-9E1DCF4E2437}"/>
          </ac:spMkLst>
        </pc:spChg>
        <pc:spChg chg="mod">
          <ac:chgData name="Porvari Minna" userId="4963f246-524f-47c5-8ddd-72279ca0029b" providerId="ADAL" clId="{2945BD0F-F53B-4719-9E79-1F3699B2F2BF}" dt="2023-12-18T11:46:40.584" v="390" actId="14100"/>
          <ac:spMkLst>
            <pc:docMk/>
            <pc:sldMk cId="2055387573" sldId="715"/>
            <ac:spMk id="12" creationId="{EA701505-57B6-7A45-B68E-0C04614F51C7}"/>
          </ac:spMkLst>
        </pc:spChg>
      </pc:sldChg>
      <pc:sldChg chg="modSp mod">
        <pc:chgData name="Porvari Minna" userId="4963f246-524f-47c5-8ddd-72279ca0029b" providerId="ADAL" clId="{2945BD0F-F53B-4719-9E79-1F3699B2F2BF}" dt="2023-12-18T11:47:01.080" v="396" actId="20577"/>
        <pc:sldMkLst>
          <pc:docMk/>
          <pc:sldMk cId="3352290015" sldId="716"/>
        </pc:sldMkLst>
        <pc:spChg chg="mod">
          <ac:chgData name="Porvari Minna" userId="4963f246-524f-47c5-8ddd-72279ca0029b" providerId="ADAL" clId="{2945BD0F-F53B-4719-9E79-1F3699B2F2BF}" dt="2023-12-18T11:47:01.080" v="396" actId="20577"/>
          <ac:spMkLst>
            <pc:docMk/>
            <pc:sldMk cId="3352290015" sldId="716"/>
            <ac:spMk id="11" creationId="{09DE250D-399D-3046-A104-9E1DCF4E2437}"/>
          </ac:spMkLst>
        </pc:spChg>
        <pc:spChg chg="mod">
          <ac:chgData name="Porvari Minna" userId="4963f246-524f-47c5-8ddd-72279ca0029b" providerId="ADAL" clId="{2945BD0F-F53B-4719-9E79-1F3699B2F2BF}" dt="2023-12-18T11:46:55.999" v="393" actId="14100"/>
          <ac:spMkLst>
            <pc:docMk/>
            <pc:sldMk cId="3352290015" sldId="716"/>
            <ac:spMk id="12" creationId="{EA701505-57B6-7A45-B68E-0C04614F51C7}"/>
          </ac:spMkLst>
        </pc:spChg>
      </pc:sldChg>
      <pc:sldChg chg="modSp mod">
        <pc:chgData name="Porvari Minna" userId="4963f246-524f-47c5-8ddd-72279ca0029b" providerId="ADAL" clId="{2945BD0F-F53B-4719-9E79-1F3699B2F2BF}" dt="2023-12-18T11:56:41.279" v="736" actId="20577"/>
        <pc:sldMkLst>
          <pc:docMk/>
          <pc:sldMk cId="754604784" sldId="717"/>
        </pc:sldMkLst>
        <pc:spChg chg="mod">
          <ac:chgData name="Porvari Minna" userId="4963f246-524f-47c5-8ddd-72279ca0029b" providerId="ADAL" clId="{2945BD0F-F53B-4719-9E79-1F3699B2F2BF}" dt="2023-12-18T11:55:18.952" v="691" actId="20577"/>
          <ac:spMkLst>
            <pc:docMk/>
            <pc:sldMk cId="754604784" sldId="717"/>
            <ac:spMk id="2" creationId="{8FA217D6-4AA2-CB4D-9D63-D41980307DD7}"/>
          </ac:spMkLst>
        </pc:spChg>
        <pc:spChg chg="mod">
          <ac:chgData name="Porvari Minna" userId="4963f246-524f-47c5-8ddd-72279ca0029b" providerId="ADAL" clId="{2945BD0F-F53B-4719-9E79-1F3699B2F2BF}" dt="2023-12-18T11:56:41.279" v="736" actId="20577"/>
          <ac:spMkLst>
            <pc:docMk/>
            <pc:sldMk cId="754604784" sldId="717"/>
            <ac:spMk id="3" creationId="{35AC186C-5DE3-6542-A610-70101C6B0F93}"/>
          </ac:spMkLst>
        </pc:spChg>
      </pc:sldChg>
      <pc:sldChg chg="modSp mod">
        <pc:chgData name="Porvari Minna" userId="4963f246-524f-47c5-8ddd-72279ca0029b" providerId="ADAL" clId="{2945BD0F-F53B-4719-9E79-1F3699B2F2BF}" dt="2023-12-19T13:17:44.784" v="1834" actId="20577"/>
        <pc:sldMkLst>
          <pc:docMk/>
          <pc:sldMk cId="1404574256" sldId="718"/>
        </pc:sldMkLst>
        <pc:spChg chg="mod ord">
          <ac:chgData name="Porvari Minna" userId="4963f246-524f-47c5-8ddd-72279ca0029b" providerId="ADAL" clId="{2945BD0F-F53B-4719-9E79-1F3699B2F2BF}" dt="2023-12-19T13:11:16.323" v="1670" actId="14100"/>
          <ac:spMkLst>
            <pc:docMk/>
            <pc:sldMk cId="1404574256" sldId="718"/>
            <ac:spMk id="2" creationId="{8FA217D6-4AA2-CB4D-9D63-D41980307DD7}"/>
          </ac:spMkLst>
        </pc:spChg>
        <pc:spChg chg="mod">
          <ac:chgData name="Porvari Minna" userId="4963f246-524f-47c5-8ddd-72279ca0029b" providerId="ADAL" clId="{2945BD0F-F53B-4719-9E79-1F3699B2F2BF}" dt="2023-12-19T13:17:44.784" v="1834" actId="20577"/>
          <ac:spMkLst>
            <pc:docMk/>
            <pc:sldMk cId="1404574256" sldId="718"/>
            <ac:spMk id="3" creationId="{35AC186C-5DE3-6542-A610-70101C6B0F93}"/>
          </ac:spMkLst>
        </pc:spChg>
      </pc:sldChg>
      <pc:sldChg chg="modSp mod">
        <pc:chgData name="Porvari Minna" userId="4963f246-524f-47c5-8ddd-72279ca0029b" providerId="ADAL" clId="{2945BD0F-F53B-4719-9E79-1F3699B2F2BF}" dt="2023-12-21T13:13:29.238" v="7907" actId="20577"/>
        <pc:sldMkLst>
          <pc:docMk/>
          <pc:sldMk cId="467545501" sldId="719"/>
        </pc:sldMkLst>
        <pc:spChg chg="mod">
          <ac:chgData name="Porvari Minna" userId="4963f246-524f-47c5-8ddd-72279ca0029b" providerId="ADAL" clId="{2945BD0F-F53B-4719-9E79-1F3699B2F2BF}" dt="2023-12-21T13:09:35.661" v="7603" actId="14100"/>
          <ac:spMkLst>
            <pc:docMk/>
            <pc:sldMk cId="467545501" sldId="719"/>
            <ac:spMk id="2" creationId="{8FA217D6-4AA2-CB4D-9D63-D41980307DD7}"/>
          </ac:spMkLst>
        </pc:spChg>
        <pc:spChg chg="mod">
          <ac:chgData name="Porvari Minna" userId="4963f246-524f-47c5-8ddd-72279ca0029b" providerId="ADAL" clId="{2945BD0F-F53B-4719-9E79-1F3699B2F2BF}" dt="2023-12-21T13:13:29.238" v="7907" actId="20577"/>
          <ac:spMkLst>
            <pc:docMk/>
            <pc:sldMk cId="467545501" sldId="719"/>
            <ac:spMk id="3" creationId="{35AC186C-5DE3-6542-A610-70101C6B0F93}"/>
          </ac:spMkLst>
        </pc:spChg>
      </pc:sldChg>
      <pc:sldChg chg="modSp mod">
        <pc:chgData name="Porvari Minna" userId="4963f246-524f-47c5-8ddd-72279ca0029b" providerId="ADAL" clId="{2945BD0F-F53B-4719-9E79-1F3699B2F2BF}" dt="2023-12-21T13:21:57.179" v="8385" actId="20577"/>
        <pc:sldMkLst>
          <pc:docMk/>
          <pc:sldMk cId="1682982040" sldId="720"/>
        </pc:sldMkLst>
        <pc:spChg chg="mod">
          <ac:chgData name="Porvari Minna" userId="4963f246-524f-47c5-8ddd-72279ca0029b" providerId="ADAL" clId="{2945BD0F-F53B-4719-9E79-1F3699B2F2BF}" dt="2023-12-21T13:13:47.996" v="7939" actId="20577"/>
          <ac:spMkLst>
            <pc:docMk/>
            <pc:sldMk cId="1682982040" sldId="720"/>
            <ac:spMk id="2" creationId="{8FA217D6-4AA2-CB4D-9D63-D41980307DD7}"/>
          </ac:spMkLst>
        </pc:spChg>
        <pc:spChg chg="mod">
          <ac:chgData name="Porvari Minna" userId="4963f246-524f-47c5-8ddd-72279ca0029b" providerId="ADAL" clId="{2945BD0F-F53B-4719-9E79-1F3699B2F2BF}" dt="2023-12-21T13:21:57.179" v="8385" actId="20577"/>
          <ac:spMkLst>
            <pc:docMk/>
            <pc:sldMk cId="1682982040" sldId="720"/>
            <ac:spMk id="3" creationId="{35AC186C-5DE3-6542-A610-70101C6B0F93}"/>
          </ac:spMkLst>
        </pc:spChg>
      </pc:sldChg>
      <pc:sldChg chg="modSp mod">
        <pc:chgData name="Porvari Minna" userId="4963f246-524f-47c5-8ddd-72279ca0029b" providerId="ADAL" clId="{2945BD0F-F53B-4719-9E79-1F3699B2F2BF}" dt="2023-12-21T14:04:20.655" v="10391" actId="20577"/>
        <pc:sldMkLst>
          <pc:docMk/>
          <pc:sldMk cId="2026922147" sldId="4331"/>
        </pc:sldMkLst>
        <pc:spChg chg="mod">
          <ac:chgData name="Porvari Minna" userId="4963f246-524f-47c5-8ddd-72279ca0029b" providerId="ADAL" clId="{2945BD0F-F53B-4719-9E79-1F3699B2F2BF}" dt="2023-12-21T14:01:29.735" v="10258" actId="20577"/>
          <ac:spMkLst>
            <pc:docMk/>
            <pc:sldMk cId="2026922147" sldId="4331"/>
            <ac:spMk id="6" creationId="{B254C534-0BCD-047D-5DA7-BC562F0B4699}"/>
          </ac:spMkLst>
        </pc:spChg>
        <pc:spChg chg="mod">
          <ac:chgData name="Porvari Minna" userId="4963f246-524f-47c5-8ddd-72279ca0029b" providerId="ADAL" clId="{2945BD0F-F53B-4719-9E79-1F3699B2F2BF}" dt="2023-12-21T14:04:20.655" v="10391" actId="20577"/>
          <ac:spMkLst>
            <pc:docMk/>
            <pc:sldMk cId="2026922147" sldId="4331"/>
            <ac:spMk id="7" creationId="{B01FDDA3-6237-C0D0-1882-51ED38E2EF0B}"/>
          </ac:spMkLst>
        </pc:spChg>
      </pc:sldChg>
      <pc:sldChg chg="modSp mod">
        <pc:chgData name="Porvari Minna" userId="4963f246-524f-47c5-8ddd-72279ca0029b" providerId="ADAL" clId="{2945BD0F-F53B-4719-9E79-1F3699B2F2BF}" dt="2023-12-21T13:26:49.724" v="8686" actId="14100"/>
        <pc:sldMkLst>
          <pc:docMk/>
          <pc:sldMk cId="3659072075" sldId="4342"/>
        </pc:sldMkLst>
        <pc:spChg chg="mod">
          <ac:chgData name="Porvari Minna" userId="4963f246-524f-47c5-8ddd-72279ca0029b" providerId="ADAL" clId="{2945BD0F-F53B-4719-9E79-1F3699B2F2BF}" dt="2023-12-21T13:22:22.622" v="8453" actId="14100"/>
          <ac:spMkLst>
            <pc:docMk/>
            <pc:sldMk cId="3659072075" sldId="4342"/>
            <ac:spMk id="2" creationId="{8FA217D6-4AA2-CB4D-9D63-D41980307DD7}"/>
          </ac:spMkLst>
        </pc:spChg>
        <pc:spChg chg="mod">
          <ac:chgData name="Porvari Minna" userId="4963f246-524f-47c5-8ddd-72279ca0029b" providerId="ADAL" clId="{2945BD0F-F53B-4719-9E79-1F3699B2F2BF}" dt="2023-12-21T13:26:49.724" v="8686" actId="14100"/>
          <ac:spMkLst>
            <pc:docMk/>
            <pc:sldMk cId="3659072075" sldId="4342"/>
            <ac:spMk id="3" creationId="{35AC186C-5DE3-6542-A610-70101C6B0F93}"/>
          </ac:spMkLst>
        </pc:spChg>
      </pc:sldChg>
      <pc:sldChg chg="modSp mod">
        <pc:chgData name="Porvari Minna" userId="4963f246-524f-47c5-8ddd-72279ca0029b" providerId="ADAL" clId="{2945BD0F-F53B-4719-9E79-1F3699B2F2BF}" dt="2023-12-21T13:29:54.857" v="8763" actId="20577"/>
        <pc:sldMkLst>
          <pc:docMk/>
          <pc:sldMk cId="1340034373" sldId="4343"/>
        </pc:sldMkLst>
        <pc:spChg chg="mod ord">
          <ac:chgData name="Porvari Minna" userId="4963f246-524f-47c5-8ddd-72279ca0029b" providerId="ADAL" clId="{2945BD0F-F53B-4719-9E79-1F3699B2F2BF}" dt="2023-12-21T13:27:13.504" v="8692" actId="14100"/>
          <ac:spMkLst>
            <pc:docMk/>
            <pc:sldMk cId="1340034373" sldId="4343"/>
            <ac:spMk id="2" creationId="{8FA217D6-4AA2-CB4D-9D63-D41980307DD7}"/>
          </ac:spMkLst>
        </pc:spChg>
        <pc:spChg chg="mod">
          <ac:chgData name="Porvari Minna" userId="4963f246-524f-47c5-8ddd-72279ca0029b" providerId="ADAL" clId="{2945BD0F-F53B-4719-9E79-1F3699B2F2BF}" dt="2023-12-21T13:29:54.857" v="8763" actId="20577"/>
          <ac:spMkLst>
            <pc:docMk/>
            <pc:sldMk cId="1340034373" sldId="4343"/>
            <ac:spMk id="3" creationId="{35AC186C-5DE3-6542-A610-70101C6B0F93}"/>
          </ac:spMkLst>
        </pc:spChg>
      </pc:sldChg>
      <pc:sldChg chg="modSp mod">
        <pc:chgData name="Porvari Minna" userId="4963f246-524f-47c5-8ddd-72279ca0029b" providerId="ADAL" clId="{2945BD0F-F53B-4719-9E79-1F3699B2F2BF}" dt="2023-12-21T13:33:16.665" v="8934" actId="20577"/>
        <pc:sldMkLst>
          <pc:docMk/>
          <pc:sldMk cId="1027135942" sldId="4344"/>
        </pc:sldMkLst>
        <pc:spChg chg="mod">
          <ac:chgData name="Porvari Minna" userId="4963f246-524f-47c5-8ddd-72279ca0029b" providerId="ADAL" clId="{2945BD0F-F53B-4719-9E79-1F3699B2F2BF}" dt="2023-12-21T13:31:02.016" v="8835" actId="14100"/>
          <ac:spMkLst>
            <pc:docMk/>
            <pc:sldMk cId="1027135942" sldId="4344"/>
            <ac:spMk id="2" creationId="{8FA217D6-4AA2-CB4D-9D63-D41980307DD7}"/>
          </ac:spMkLst>
        </pc:spChg>
        <pc:spChg chg="mod">
          <ac:chgData name="Porvari Minna" userId="4963f246-524f-47c5-8ddd-72279ca0029b" providerId="ADAL" clId="{2945BD0F-F53B-4719-9E79-1F3699B2F2BF}" dt="2023-12-21T13:33:16.665" v="8934" actId="20577"/>
          <ac:spMkLst>
            <pc:docMk/>
            <pc:sldMk cId="1027135942" sldId="4344"/>
            <ac:spMk id="3" creationId="{35AC186C-5DE3-6542-A610-70101C6B0F93}"/>
          </ac:spMkLst>
        </pc:spChg>
      </pc:sldChg>
      <pc:sldChg chg="modSp mod">
        <pc:chgData name="Porvari Minna" userId="4963f246-524f-47c5-8ddd-72279ca0029b" providerId="ADAL" clId="{2945BD0F-F53B-4719-9E79-1F3699B2F2BF}" dt="2023-12-21T13:40:46.804" v="9032" actId="113"/>
        <pc:sldMkLst>
          <pc:docMk/>
          <pc:sldMk cId="2373743203" sldId="4345"/>
        </pc:sldMkLst>
        <pc:spChg chg="mod">
          <ac:chgData name="Porvari Minna" userId="4963f246-524f-47c5-8ddd-72279ca0029b" providerId="ADAL" clId="{2945BD0F-F53B-4719-9E79-1F3699B2F2BF}" dt="2023-12-21T13:33:29.482" v="8971" actId="20577"/>
          <ac:spMkLst>
            <pc:docMk/>
            <pc:sldMk cId="2373743203" sldId="4345"/>
            <ac:spMk id="2" creationId="{8FA217D6-4AA2-CB4D-9D63-D41980307DD7}"/>
          </ac:spMkLst>
        </pc:spChg>
        <pc:spChg chg="mod">
          <ac:chgData name="Porvari Minna" userId="4963f246-524f-47c5-8ddd-72279ca0029b" providerId="ADAL" clId="{2945BD0F-F53B-4719-9E79-1F3699B2F2BF}" dt="2023-12-21T13:40:46.804" v="9032" actId="113"/>
          <ac:spMkLst>
            <pc:docMk/>
            <pc:sldMk cId="2373743203" sldId="4345"/>
            <ac:spMk id="3" creationId="{35AC186C-5DE3-6542-A610-70101C6B0F93}"/>
          </ac:spMkLst>
        </pc:spChg>
      </pc:sldChg>
      <pc:sldChg chg="modSp mod">
        <pc:chgData name="Porvari Minna" userId="4963f246-524f-47c5-8ddd-72279ca0029b" providerId="ADAL" clId="{2945BD0F-F53B-4719-9E79-1F3699B2F2BF}" dt="2023-12-21T13:49:03.144" v="9316" actId="20577"/>
        <pc:sldMkLst>
          <pc:docMk/>
          <pc:sldMk cId="4214308044" sldId="4346"/>
        </pc:sldMkLst>
        <pc:spChg chg="mod">
          <ac:chgData name="Porvari Minna" userId="4963f246-524f-47c5-8ddd-72279ca0029b" providerId="ADAL" clId="{2945BD0F-F53B-4719-9E79-1F3699B2F2BF}" dt="2023-12-21T13:42:51.068" v="9247"/>
          <ac:spMkLst>
            <pc:docMk/>
            <pc:sldMk cId="4214308044" sldId="4346"/>
            <ac:spMk id="2" creationId="{8FA217D6-4AA2-CB4D-9D63-D41980307DD7}"/>
          </ac:spMkLst>
        </pc:spChg>
        <pc:spChg chg="mod">
          <ac:chgData name="Porvari Minna" userId="4963f246-524f-47c5-8ddd-72279ca0029b" providerId="ADAL" clId="{2945BD0F-F53B-4719-9E79-1F3699B2F2BF}" dt="2023-12-21T13:49:03.144" v="9316" actId="20577"/>
          <ac:spMkLst>
            <pc:docMk/>
            <pc:sldMk cId="4214308044" sldId="4346"/>
            <ac:spMk id="3" creationId="{35AC186C-5DE3-6542-A610-70101C6B0F93}"/>
          </ac:spMkLst>
        </pc:spChg>
      </pc:sldChg>
      <pc:sldChg chg="modSp mod">
        <pc:chgData name="Porvari Minna" userId="4963f246-524f-47c5-8ddd-72279ca0029b" providerId="ADAL" clId="{2945BD0F-F53B-4719-9E79-1F3699B2F2BF}" dt="2023-12-21T13:42:35.382" v="9246" actId="6549"/>
        <pc:sldMkLst>
          <pc:docMk/>
          <pc:sldMk cId="2584994949" sldId="4347"/>
        </pc:sldMkLst>
        <pc:spChg chg="mod">
          <ac:chgData name="Porvari Minna" userId="4963f246-524f-47c5-8ddd-72279ca0029b" providerId="ADAL" clId="{2945BD0F-F53B-4719-9E79-1F3699B2F2BF}" dt="2023-12-21T13:41:08.374" v="9086" actId="14100"/>
          <ac:spMkLst>
            <pc:docMk/>
            <pc:sldMk cId="2584994949" sldId="4347"/>
            <ac:spMk id="2" creationId="{8FA217D6-4AA2-CB4D-9D63-D41980307DD7}"/>
          </ac:spMkLst>
        </pc:spChg>
        <pc:spChg chg="mod">
          <ac:chgData name="Porvari Minna" userId="4963f246-524f-47c5-8ddd-72279ca0029b" providerId="ADAL" clId="{2945BD0F-F53B-4719-9E79-1F3699B2F2BF}" dt="2023-12-21T13:42:35.382" v="9246" actId="6549"/>
          <ac:spMkLst>
            <pc:docMk/>
            <pc:sldMk cId="2584994949" sldId="4347"/>
            <ac:spMk id="3" creationId="{35AC186C-5DE3-6542-A610-70101C6B0F93}"/>
          </ac:spMkLst>
        </pc:spChg>
      </pc:sldChg>
      <pc:sldChg chg="modSp mod">
        <pc:chgData name="Porvari Minna" userId="4963f246-524f-47c5-8ddd-72279ca0029b" providerId="ADAL" clId="{2945BD0F-F53B-4719-9E79-1F3699B2F2BF}" dt="2023-12-21T13:50:57.061" v="9511" actId="20577"/>
        <pc:sldMkLst>
          <pc:docMk/>
          <pc:sldMk cId="586829922" sldId="4348"/>
        </pc:sldMkLst>
        <pc:spChg chg="mod">
          <ac:chgData name="Porvari Minna" userId="4963f246-524f-47c5-8ddd-72279ca0029b" providerId="ADAL" clId="{2945BD0F-F53B-4719-9E79-1F3699B2F2BF}" dt="2023-12-21T13:49:20.059" v="9346" actId="20577"/>
          <ac:spMkLst>
            <pc:docMk/>
            <pc:sldMk cId="586829922" sldId="4348"/>
            <ac:spMk id="2" creationId="{8FA217D6-4AA2-CB4D-9D63-D41980307DD7}"/>
          </ac:spMkLst>
        </pc:spChg>
        <pc:spChg chg="mod">
          <ac:chgData name="Porvari Minna" userId="4963f246-524f-47c5-8ddd-72279ca0029b" providerId="ADAL" clId="{2945BD0F-F53B-4719-9E79-1F3699B2F2BF}" dt="2023-12-21T13:50:57.061" v="9511" actId="20577"/>
          <ac:spMkLst>
            <pc:docMk/>
            <pc:sldMk cId="586829922" sldId="4348"/>
            <ac:spMk id="3" creationId="{35AC186C-5DE3-6542-A610-70101C6B0F93}"/>
          </ac:spMkLst>
        </pc:spChg>
      </pc:sldChg>
      <pc:sldChg chg="modSp mod">
        <pc:chgData name="Porvari Minna" userId="4963f246-524f-47c5-8ddd-72279ca0029b" providerId="ADAL" clId="{2945BD0F-F53B-4719-9E79-1F3699B2F2BF}" dt="2023-12-21T13:53:47.758" v="9758" actId="20577"/>
        <pc:sldMkLst>
          <pc:docMk/>
          <pc:sldMk cId="2198946062" sldId="4349"/>
        </pc:sldMkLst>
        <pc:spChg chg="mod">
          <ac:chgData name="Porvari Minna" userId="4963f246-524f-47c5-8ddd-72279ca0029b" providerId="ADAL" clId="{2945BD0F-F53B-4719-9E79-1F3699B2F2BF}" dt="2023-12-21T13:51:27.320" v="9591" actId="20577"/>
          <ac:spMkLst>
            <pc:docMk/>
            <pc:sldMk cId="2198946062" sldId="4349"/>
            <ac:spMk id="2" creationId="{8FA217D6-4AA2-CB4D-9D63-D41980307DD7}"/>
          </ac:spMkLst>
        </pc:spChg>
        <pc:spChg chg="mod">
          <ac:chgData name="Porvari Minna" userId="4963f246-524f-47c5-8ddd-72279ca0029b" providerId="ADAL" clId="{2945BD0F-F53B-4719-9E79-1F3699B2F2BF}" dt="2023-12-21T13:53:47.758" v="9758" actId="20577"/>
          <ac:spMkLst>
            <pc:docMk/>
            <pc:sldMk cId="2198946062" sldId="4349"/>
            <ac:spMk id="3" creationId="{35AC186C-5DE3-6542-A610-70101C6B0F93}"/>
          </ac:spMkLst>
        </pc:spChg>
      </pc:sldChg>
      <pc:sldChg chg="modSp mod">
        <pc:chgData name="Porvari Minna" userId="4963f246-524f-47c5-8ddd-72279ca0029b" providerId="ADAL" clId="{2945BD0F-F53B-4719-9E79-1F3699B2F2BF}" dt="2023-12-21T12:02:10.581" v="5986" actId="948"/>
        <pc:sldMkLst>
          <pc:docMk/>
          <pc:sldMk cId="2512114171" sldId="4350"/>
        </pc:sldMkLst>
        <pc:spChg chg="mod">
          <ac:chgData name="Porvari Minna" userId="4963f246-524f-47c5-8ddd-72279ca0029b" providerId="ADAL" clId="{2945BD0F-F53B-4719-9E79-1F3699B2F2BF}" dt="2023-12-19T13:18:16.044" v="1880" actId="20577"/>
          <ac:spMkLst>
            <pc:docMk/>
            <pc:sldMk cId="2512114171" sldId="4350"/>
            <ac:spMk id="2" creationId="{8FA217D6-4AA2-CB4D-9D63-D41980307DD7}"/>
          </ac:spMkLst>
        </pc:spChg>
        <pc:spChg chg="mod">
          <ac:chgData name="Porvari Minna" userId="4963f246-524f-47c5-8ddd-72279ca0029b" providerId="ADAL" clId="{2945BD0F-F53B-4719-9E79-1F3699B2F2BF}" dt="2023-12-21T12:02:10.581" v="5986" actId="948"/>
          <ac:spMkLst>
            <pc:docMk/>
            <pc:sldMk cId="2512114171" sldId="4350"/>
            <ac:spMk id="3" creationId="{35AC186C-5DE3-6542-A610-70101C6B0F93}"/>
          </ac:spMkLst>
        </pc:spChg>
      </pc:sldChg>
      <pc:sldChg chg="modSp mod">
        <pc:chgData name="Porvari Minna" userId="4963f246-524f-47c5-8ddd-72279ca0029b" providerId="ADAL" clId="{2945BD0F-F53B-4719-9E79-1F3699B2F2BF}" dt="2023-12-21T12:01:56.175" v="5985" actId="948"/>
        <pc:sldMkLst>
          <pc:docMk/>
          <pc:sldMk cId="2785722936" sldId="4351"/>
        </pc:sldMkLst>
        <pc:spChg chg="mod">
          <ac:chgData name="Porvari Minna" userId="4963f246-524f-47c5-8ddd-72279ca0029b" providerId="ADAL" clId="{2945BD0F-F53B-4719-9E79-1F3699B2F2BF}" dt="2023-12-19T13:18:20.143" v="1881"/>
          <ac:spMkLst>
            <pc:docMk/>
            <pc:sldMk cId="2785722936" sldId="4351"/>
            <ac:spMk id="2" creationId="{8FA217D6-4AA2-CB4D-9D63-D41980307DD7}"/>
          </ac:spMkLst>
        </pc:spChg>
        <pc:spChg chg="mod">
          <ac:chgData name="Porvari Minna" userId="4963f246-524f-47c5-8ddd-72279ca0029b" providerId="ADAL" clId="{2945BD0F-F53B-4719-9E79-1F3699B2F2BF}" dt="2023-12-21T12:01:56.175" v="5985" actId="948"/>
          <ac:spMkLst>
            <pc:docMk/>
            <pc:sldMk cId="2785722936" sldId="4351"/>
            <ac:spMk id="3" creationId="{35AC186C-5DE3-6542-A610-70101C6B0F93}"/>
          </ac:spMkLst>
        </pc:spChg>
      </pc:sldChg>
      <pc:sldChg chg="modSp mod">
        <pc:chgData name="Porvari Minna" userId="4963f246-524f-47c5-8ddd-72279ca0029b" providerId="ADAL" clId="{2945BD0F-F53B-4719-9E79-1F3699B2F2BF}" dt="2023-12-19T13:27:22.595" v="2404" actId="20577"/>
        <pc:sldMkLst>
          <pc:docMk/>
          <pc:sldMk cId="237803831" sldId="4352"/>
        </pc:sldMkLst>
        <pc:spChg chg="mod">
          <ac:chgData name="Porvari Minna" userId="4963f246-524f-47c5-8ddd-72279ca0029b" providerId="ADAL" clId="{2945BD0F-F53B-4719-9E79-1F3699B2F2BF}" dt="2023-12-19T13:27:22.595" v="2404" actId="20577"/>
          <ac:spMkLst>
            <pc:docMk/>
            <pc:sldMk cId="237803831" sldId="4352"/>
            <ac:spMk id="2" creationId="{8FA217D6-4AA2-CB4D-9D63-D41980307DD7}"/>
          </ac:spMkLst>
        </pc:spChg>
      </pc:sldChg>
      <pc:sldChg chg="modSp mod">
        <pc:chgData name="Porvari Minna" userId="4963f246-524f-47c5-8ddd-72279ca0029b" providerId="ADAL" clId="{2945BD0F-F53B-4719-9E79-1F3699B2F2BF}" dt="2023-12-21T11:15:30.156" v="4004" actId="20577"/>
        <pc:sldMkLst>
          <pc:docMk/>
          <pc:sldMk cId="3302065319" sldId="4353"/>
        </pc:sldMkLst>
        <pc:spChg chg="mod">
          <ac:chgData name="Porvari Minna" userId="4963f246-524f-47c5-8ddd-72279ca0029b" providerId="ADAL" clId="{2945BD0F-F53B-4719-9E79-1F3699B2F2BF}" dt="2023-12-21T11:09:19.203" v="3514" actId="14100"/>
          <ac:spMkLst>
            <pc:docMk/>
            <pc:sldMk cId="3302065319" sldId="4353"/>
            <ac:spMk id="5" creationId="{D11AB964-3B24-3BB6-CCB0-6308A8E47AB7}"/>
          </ac:spMkLst>
        </pc:spChg>
        <pc:spChg chg="mod">
          <ac:chgData name="Porvari Minna" userId="4963f246-524f-47c5-8ddd-72279ca0029b" providerId="ADAL" clId="{2945BD0F-F53B-4719-9E79-1F3699B2F2BF}" dt="2023-12-21T11:15:30.156" v="4004" actId="20577"/>
          <ac:spMkLst>
            <pc:docMk/>
            <pc:sldMk cId="3302065319" sldId="4353"/>
            <ac:spMk id="6" creationId="{B978526E-2815-3997-9ADE-E2D21F58D9F9}"/>
          </ac:spMkLst>
        </pc:spChg>
      </pc:sldChg>
      <pc:sldChg chg="addSp delSp modSp mod">
        <pc:chgData name="Porvari Minna" userId="4963f246-524f-47c5-8ddd-72279ca0029b" providerId="ADAL" clId="{2945BD0F-F53B-4719-9E79-1F3699B2F2BF}" dt="2023-12-21T11:52:36.077" v="5454" actId="20577"/>
        <pc:sldMkLst>
          <pc:docMk/>
          <pc:sldMk cId="3429239818" sldId="4354"/>
        </pc:sldMkLst>
        <pc:spChg chg="mod">
          <ac:chgData name="Porvari Minna" userId="4963f246-524f-47c5-8ddd-72279ca0029b" providerId="ADAL" clId="{2945BD0F-F53B-4719-9E79-1F3699B2F2BF}" dt="2023-12-21T11:43:46.178" v="5023"/>
          <ac:spMkLst>
            <pc:docMk/>
            <pc:sldMk cId="3429239818" sldId="4354"/>
            <ac:spMk id="2" creationId="{29E1E920-5DB0-AF04-F5AD-9C48D5CD477C}"/>
          </ac:spMkLst>
        </pc:spChg>
        <pc:spChg chg="mod">
          <ac:chgData name="Porvari Minna" userId="4963f246-524f-47c5-8ddd-72279ca0029b" providerId="ADAL" clId="{2945BD0F-F53B-4719-9E79-1F3699B2F2BF}" dt="2023-12-21T11:43:55.419" v="5024"/>
          <ac:spMkLst>
            <pc:docMk/>
            <pc:sldMk cId="3429239818" sldId="4354"/>
            <ac:spMk id="3" creationId="{F64CB965-FBE3-B346-975D-349F9033CC29}"/>
          </ac:spMkLst>
        </pc:spChg>
        <pc:spChg chg="mod topLvl">
          <ac:chgData name="Porvari Minna" userId="4963f246-524f-47c5-8ddd-72279ca0029b" providerId="ADAL" clId="{2945BD0F-F53B-4719-9E79-1F3699B2F2BF}" dt="2023-12-21T11:46:41.375" v="5099" actId="20577"/>
          <ac:spMkLst>
            <pc:docMk/>
            <pc:sldMk cId="3429239818" sldId="4354"/>
            <ac:spMk id="4" creationId="{D708BEF2-F9A8-B695-FB43-D7B7BB8E36B9}"/>
          </ac:spMkLst>
        </pc:spChg>
        <pc:spChg chg="del mod topLvl">
          <ac:chgData name="Porvari Minna" userId="4963f246-524f-47c5-8ddd-72279ca0029b" providerId="ADAL" clId="{2945BD0F-F53B-4719-9E79-1F3699B2F2BF}" dt="2023-12-21T11:46:19.547" v="5091" actId="478"/>
          <ac:spMkLst>
            <pc:docMk/>
            <pc:sldMk cId="3429239818" sldId="4354"/>
            <ac:spMk id="6" creationId="{C5909A24-104C-4F3B-5DA1-DDA74DC0E81A}"/>
          </ac:spMkLst>
        </pc:spChg>
        <pc:spChg chg="mod topLvl">
          <ac:chgData name="Porvari Minna" userId="4963f246-524f-47c5-8ddd-72279ca0029b" providerId="ADAL" clId="{2945BD0F-F53B-4719-9E79-1F3699B2F2BF}" dt="2023-12-21T11:47:52.160" v="5177" actId="20577"/>
          <ac:spMkLst>
            <pc:docMk/>
            <pc:sldMk cId="3429239818" sldId="4354"/>
            <ac:spMk id="17" creationId="{12029C6B-8063-46F8-3067-66C777EADF0E}"/>
          </ac:spMkLst>
        </pc:spChg>
        <pc:spChg chg="del mod topLvl">
          <ac:chgData name="Porvari Minna" userId="4963f246-524f-47c5-8ddd-72279ca0029b" providerId="ADAL" clId="{2945BD0F-F53B-4719-9E79-1F3699B2F2BF}" dt="2023-12-21T11:46:07.092" v="5086" actId="478"/>
          <ac:spMkLst>
            <pc:docMk/>
            <pc:sldMk cId="3429239818" sldId="4354"/>
            <ac:spMk id="18" creationId="{1000862B-074B-42A1-1F14-01B7B9B35D83}"/>
          </ac:spMkLst>
        </pc:spChg>
        <pc:spChg chg="mod topLvl">
          <ac:chgData name="Porvari Minna" userId="4963f246-524f-47c5-8ddd-72279ca0029b" providerId="ADAL" clId="{2945BD0F-F53B-4719-9E79-1F3699B2F2BF}" dt="2023-12-21T11:48:36.379" v="5194" actId="404"/>
          <ac:spMkLst>
            <pc:docMk/>
            <pc:sldMk cId="3429239818" sldId="4354"/>
            <ac:spMk id="20" creationId="{942D4DA3-3E3A-4B41-5506-BAD771C9B8AA}"/>
          </ac:spMkLst>
        </pc:spChg>
        <pc:spChg chg="add del mod topLvl">
          <ac:chgData name="Porvari Minna" userId="4963f246-524f-47c5-8ddd-72279ca0029b" providerId="ADAL" clId="{2945BD0F-F53B-4719-9E79-1F3699B2F2BF}" dt="2023-12-21T11:48:10.319" v="5185" actId="478"/>
          <ac:spMkLst>
            <pc:docMk/>
            <pc:sldMk cId="3429239818" sldId="4354"/>
            <ac:spMk id="21" creationId="{BF479BF2-3674-D9D4-CE98-E8970AC33DFC}"/>
          </ac:spMkLst>
        </pc:spChg>
        <pc:spChg chg="mod topLvl">
          <ac:chgData name="Porvari Minna" userId="4963f246-524f-47c5-8ddd-72279ca0029b" providerId="ADAL" clId="{2945BD0F-F53B-4719-9E79-1F3699B2F2BF}" dt="2023-12-21T11:50:03.106" v="5278" actId="20577"/>
          <ac:spMkLst>
            <pc:docMk/>
            <pc:sldMk cId="3429239818" sldId="4354"/>
            <ac:spMk id="23" creationId="{FB4E20AA-919C-3254-BE19-BECF4F357D9C}"/>
          </ac:spMkLst>
        </pc:spChg>
        <pc:spChg chg="del mod topLvl">
          <ac:chgData name="Porvari Minna" userId="4963f246-524f-47c5-8ddd-72279ca0029b" providerId="ADAL" clId="{2945BD0F-F53B-4719-9E79-1F3699B2F2BF}" dt="2023-12-21T11:48:49.974" v="5196" actId="478"/>
          <ac:spMkLst>
            <pc:docMk/>
            <pc:sldMk cId="3429239818" sldId="4354"/>
            <ac:spMk id="24" creationId="{A8D44254-32A6-27D8-276C-1F91C8E7B949}"/>
          </ac:spMkLst>
        </pc:spChg>
        <pc:spChg chg="mod topLvl">
          <ac:chgData name="Porvari Minna" userId="4963f246-524f-47c5-8ddd-72279ca0029b" providerId="ADAL" clId="{2945BD0F-F53B-4719-9E79-1F3699B2F2BF}" dt="2023-12-21T11:51:15.936" v="5367" actId="20577"/>
          <ac:spMkLst>
            <pc:docMk/>
            <pc:sldMk cId="3429239818" sldId="4354"/>
            <ac:spMk id="29" creationId="{A658125A-86D9-F026-1832-56B7D30E0EF1}"/>
          </ac:spMkLst>
        </pc:spChg>
        <pc:spChg chg="del mod topLvl">
          <ac:chgData name="Porvari Minna" userId="4963f246-524f-47c5-8ddd-72279ca0029b" providerId="ADAL" clId="{2945BD0F-F53B-4719-9E79-1F3699B2F2BF}" dt="2023-12-21T11:50:07.726" v="5280" actId="478"/>
          <ac:spMkLst>
            <pc:docMk/>
            <pc:sldMk cId="3429239818" sldId="4354"/>
            <ac:spMk id="30" creationId="{FA76763A-EC4B-2104-D24D-D651C43602AA}"/>
          </ac:spMkLst>
        </pc:spChg>
        <pc:spChg chg="mod topLvl">
          <ac:chgData name="Porvari Minna" userId="4963f246-524f-47c5-8ddd-72279ca0029b" providerId="ADAL" clId="{2945BD0F-F53B-4719-9E79-1F3699B2F2BF}" dt="2023-12-21T11:52:36.077" v="5454" actId="20577"/>
          <ac:spMkLst>
            <pc:docMk/>
            <pc:sldMk cId="3429239818" sldId="4354"/>
            <ac:spMk id="32" creationId="{398B20EB-48DF-AFB7-AD41-3A3471DD6C02}"/>
          </ac:spMkLst>
        </pc:spChg>
        <pc:spChg chg="del mod topLvl">
          <ac:chgData name="Porvari Minna" userId="4963f246-524f-47c5-8ddd-72279ca0029b" providerId="ADAL" clId="{2945BD0F-F53B-4719-9E79-1F3699B2F2BF}" dt="2023-12-21T11:50:12.942" v="5283" actId="478"/>
          <ac:spMkLst>
            <pc:docMk/>
            <pc:sldMk cId="3429239818" sldId="4354"/>
            <ac:spMk id="33" creationId="{E663B348-9F69-9F15-5A19-F1086C60352A}"/>
          </ac:spMkLst>
        </pc:spChg>
        <pc:grpChg chg="del mod">
          <ac:chgData name="Porvari Minna" userId="4963f246-524f-47c5-8ddd-72279ca0029b" providerId="ADAL" clId="{2945BD0F-F53B-4719-9E79-1F3699B2F2BF}" dt="2023-12-21T11:46:19.547" v="5091" actId="478"/>
          <ac:grpSpMkLst>
            <pc:docMk/>
            <pc:sldMk cId="3429239818" sldId="4354"/>
            <ac:grpSpMk id="15" creationId="{15666783-1B5E-215A-CBF7-02E8E0B43DAF}"/>
          </ac:grpSpMkLst>
        </pc:grpChg>
        <pc:grpChg chg="del">
          <ac:chgData name="Porvari Minna" userId="4963f246-524f-47c5-8ddd-72279ca0029b" providerId="ADAL" clId="{2945BD0F-F53B-4719-9E79-1F3699B2F2BF}" dt="2023-12-21T11:46:07.092" v="5086" actId="478"/>
          <ac:grpSpMkLst>
            <pc:docMk/>
            <pc:sldMk cId="3429239818" sldId="4354"/>
            <ac:grpSpMk id="16" creationId="{9BE5BA9A-D851-6DB9-B14B-AFE8DF1DCF81}"/>
          </ac:grpSpMkLst>
        </pc:grpChg>
        <pc:grpChg chg="add del">
          <ac:chgData name="Porvari Minna" userId="4963f246-524f-47c5-8ddd-72279ca0029b" providerId="ADAL" clId="{2945BD0F-F53B-4719-9E79-1F3699B2F2BF}" dt="2023-12-21T11:48:10.319" v="5185" actId="478"/>
          <ac:grpSpMkLst>
            <pc:docMk/>
            <pc:sldMk cId="3429239818" sldId="4354"/>
            <ac:grpSpMk id="19" creationId="{1AE4677B-DA58-034F-D290-7124F0F2FF17}"/>
          </ac:grpSpMkLst>
        </pc:grpChg>
        <pc:grpChg chg="del">
          <ac:chgData name="Porvari Minna" userId="4963f246-524f-47c5-8ddd-72279ca0029b" providerId="ADAL" clId="{2945BD0F-F53B-4719-9E79-1F3699B2F2BF}" dt="2023-12-21T11:48:49.974" v="5196" actId="478"/>
          <ac:grpSpMkLst>
            <pc:docMk/>
            <pc:sldMk cId="3429239818" sldId="4354"/>
            <ac:grpSpMk id="22" creationId="{5AAEF07A-FB92-D09C-C866-79DED0DC7C7A}"/>
          </ac:grpSpMkLst>
        </pc:grpChg>
        <pc:grpChg chg="del">
          <ac:chgData name="Porvari Minna" userId="4963f246-524f-47c5-8ddd-72279ca0029b" providerId="ADAL" clId="{2945BD0F-F53B-4719-9E79-1F3699B2F2BF}" dt="2023-12-21T11:50:07.726" v="5280" actId="478"/>
          <ac:grpSpMkLst>
            <pc:docMk/>
            <pc:sldMk cId="3429239818" sldId="4354"/>
            <ac:grpSpMk id="28" creationId="{351F910C-2464-A7EE-BFAB-A618A7B04180}"/>
          </ac:grpSpMkLst>
        </pc:grpChg>
        <pc:grpChg chg="del">
          <ac:chgData name="Porvari Minna" userId="4963f246-524f-47c5-8ddd-72279ca0029b" providerId="ADAL" clId="{2945BD0F-F53B-4719-9E79-1F3699B2F2BF}" dt="2023-12-21T11:50:12.942" v="5283" actId="478"/>
          <ac:grpSpMkLst>
            <pc:docMk/>
            <pc:sldMk cId="3429239818" sldId="4354"/>
            <ac:grpSpMk id="31" creationId="{2965C478-74AB-813D-6743-D1E28B437E64}"/>
          </ac:grpSpMkLst>
        </pc:grpChg>
      </pc:sldChg>
      <pc:sldChg chg="modSp mod">
        <pc:chgData name="Porvari Minna" userId="4963f246-524f-47c5-8ddd-72279ca0029b" providerId="ADAL" clId="{2945BD0F-F53B-4719-9E79-1F3699B2F2BF}" dt="2023-12-21T11:22:00.978" v="4305" actId="14100"/>
        <pc:sldMkLst>
          <pc:docMk/>
          <pc:sldMk cId="3975422189" sldId="4446"/>
        </pc:sldMkLst>
        <pc:spChg chg="mod">
          <ac:chgData name="Porvari Minna" userId="4963f246-524f-47c5-8ddd-72279ca0029b" providerId="ADAL" clId="{2945BD0F-F53B-4719-9E79-1F3699B2F2BF}" dt="2023-12-21T11:16:06.813" v="4089" actId="255"/>
          <ac:spMkLst>
            <pc:docMk/>
            <pc:sldMk cId="3975422189" sldId="4446"/>
            <ac:spMk id="6" creationId="{57A03259-8B78-5DE6-1ACD-068DE09CF681}"/>
          </ac:spMkLst>
        </pc:spChg>
        <pc:spChg chg="mod">
          <ac:chgData name="Porvari Minna" userId="4963f246-524f-47c5-8ddd-72279ca0029b" providerId="ADAL" clId="{2945BD0F-F53B-4719-9E79-1F3699B2F2BF}" dt="2023-12-21T11:22:00.978" v="4305" actId="14100"/>
          <ac:spMkLst>
            <pc:docMk/>
            <pc:sldMk cId="3975422189" sldId="4446"/>
            <ac:spMk id="7" creationId="{70D35BE4-41EA-CA61-78B7-72584CCC6D95}"/>
          </ac:spMkLst>
        </pc:spChg>
      </pc:sldChg>
      <pc:sldChg chg="addSp delSp modSp mod">
        <pc:chgData name="Porvari Minna" userId="4963f246-524f-47c5-8ddd-72279ca0029b" providerId="ADAL" clId="{2945BD0F-F53B-4719-9E79-1F3699B2F2BF}" dt="2023-12-21T11:43:11.103" v="5022" actId="20577"/>
        <pc:sldMkLst>
          <pc:docMk/>
          <pc:sldMk cId="1283917930" sldId="4448"/>
        </pc:sldMkLst>
        <pc:spChg chg="add del mod">
          <ac:chgData name="Porvari Minna" userId="4963f246-524f-47c5-8ddd-72279ca0029b" providerId="ADAL" clId="{2945BD0F-F53B-4719-9E79-1F3699B2F2BF}" dt="2023-12-21T11:40:24.041" v="4808" actId="931"/>
          <ac:spMkLst>
            <pc:docMk/>
            <pc:sldMk cId="1283917930" sldId="4448"/>
            <ac:spMk id="3" creationId="{60B77C83-11AD-AABD-AF37-FEC61382F7D0}"/>
          </ac:spMkLst>
        </pc:spChg>
        <pc:spChg chg="mod">
          <ac:chgData name="Porvari Minna" userId="4963f246-524f-47c5-8ddd-72279ca0029b" providerId="ADAL" clId="{2945BD0F-F53B-4719-9E79-1F3699B2F2BF}" dt="2023-12-21T11:39:25.176" v="4804" actId="20577"/>
          <ac:spMkLst>
            <pc:docMk/>
            <pc:sldMk cId="1283917930" sldId="4448"/>
            <ac:spMk id="6" creationId="{57A03259-8B78-5DE6-1ACD-068DE09CF681}"/>
          </ac:spMkLst>
        </pc:spChg>
        <pc:spChg chg="mod">
          <ac:chgData name="Porvari Minna" userId="4963f246-524f-47c5-8ddd-72279ca0029b" providerId="ADAL" clId="{2945BD0F-F53B-4719-9E79-1F3699B2F2BF}" dt="2023-12-21T11:43:11.103" v="5022" actId="20577"/>
          <ac:spMkLst>
            <pc:docMk/>
            <pc:sldMk cId="1283917930" sldId="4448"/>
            <ac:spMk id="7" creationId="{70D35BE4-41EA-CA61-78B7-72584CCC6D95}"/>
          </ac:spMkLst>
        </pc:spChg>
        <pc:spChg chg="add del mod">
          <ac:chgData name="Porvari Minna" userId="4963f246-524f-47c5-8ddd-72279ca0029b" providerId="ADAL" clId="{2945BD0F-F53B-4719-9E79-1F3699B2F2BF}" dt="2023-12-21T11:40:29.763" v="4812" actId="478"/>
          <ac:spMkLst>
            <pc:docMk/>
            <pc:sldMk cId="1283917930" sldId="4448"/>
            <ac:spMk id="9" creationId="{7A42D7BC-1D05-9DC0-7D1B-A08258424974}"/>
          </ac:spMkLst>
        </pc:spChg>
        <pc:picChg chg="add del mod">
          <ac:chgData name="Porvari Minna" userId="4963f246-524f-47c5-8ddd-72279ca0029b" providerId="ADAL" clId="{2945BD0F-F53B-4719-9E79-1F3699B2F2BF}" dt="2023-12-21T11:40:29.165" v="4811" actId="478"/>
          <ac:picMkLst>
            <pc:docMk/>
            <pc:sldMk cId="1283917930" sldId="4448"/>
            <ac:picMk id="5" creationId="{B8D208B5-E52B-72ED-2A4B-243504208E99}"/>
          </ac:picMkLst>
        </pc:picChg>
        <pc:picChg chg="add mod modCrop">
          <ac:chgData name="Porvari Minna" userId="4963f246-524f-47c5-8ddd-72279ca0029b" providerId="ADAL" clId="{2945BD0F-F53B-4719-9E79-1F3699B2F2BF}" dt="2023-12-21T11:40:58.071" v="4821" actId="732"/>
          <ac:picMkLst>
            <pc:docMk/>
            <pc:sldMk cId="1283917930" sldId="4448"/>
            <ac:picMk id="11" creationId="{3E0FAC82-7DC5-8D90-1D53-FEB49EC2A98D}"/>
          </ac:picMkLst>
        </pc:picChg>
        <pc:picChg chg="del mod">
          <ac:chgData name="Porvari Minna" userId="4963f246-524f-47c5-8ddd-72279ca0029b" providerId="ADAL" clId="{2945BD0F-F53B-4719-9E79-1F3699B2F2BF}" dt="2023-12-21T11:40:19.297" v="4807" actId="478"/>
          <ac:picMkLst>
            <pc:docMk/>
            <pc:sldMk cId="1283917930" sldId="4448"/>
            <ac:picMk id="14" creationId="{A582C0C5-CD61-FAA0-AA5F-7E31648EB7D6}"/>
          </ac:picMkLst>
        </pc:picChg>
      </pc:sldChg>
      <pc:sldChg chg="modSp mod">
        <pc:chgData name="Porvari Minna" userId="4963f246-524f-47c5-8ddd-72279ca0029b" providerId="ADAL" clId="{2945BD0F-F53B-4719-9E79-1F3699B2F2BF}" dt="2023-12-21T11:36:40.844" v="4706" actId="255"/>
        <pc:sldMkLst>
          <pc:docMk/>
          <pc:sldMk cId="1201316872" sldId="4449"/>
        </pc:sldMkLst>
        <pc:spChg chg="mod">
          <ac:chgData name="Porvari Minna" userId="4963f246-524f-47c5-8ddd-72279ca0029b" providerId="ADAL" clId="{2945BD0F-F53B-4719-9E79-1F3699B2F2BF}" dt="2023-12-21T11:22:18.239" v="4308" actId="14100"/>
          <ac:spMkLst>
            <pc:docMk/>
            <pc:sldMk cId="1201316872" sldId="4449"/>
            <ac:spMk id="5" creationId="{D11AB964-3B24-3BB6-CCB0-6308A8E47AB7}"/>
          </ac:spMkLst>
        </pc:spChg>
        <pc:spChg chg="mod">
          <ac:chgData name="Porvari Minna" userId="4963f246-524f-47c5-8ddd-72279ca0029b" providerId="ADAL" clId="{2945BD0F-F53B-4719-9E79-1F3699B2F2BF}" dt="2023-12-21T11:36:40.844" v="4706" actId="255"/>
          <ac:spMkLst>
            <pc:docMk/>
            <pc:sldMk cId="1201316872" sldId="4449"/>
            <ac:spMk id="6" creationId="{B978526E-2815-3997-9ADE-E2D21F58D9F9}"/>
          </ac:spMkLst>
        </pc:spChg>
      </pc:sldChg>
      <pc:sldChg chg="modSp mod">
        <pc:chgData name="Porvari Minna" userId="4963f246-524f-47c5-8ddd-72279ca0029b" providerId="ADAL" clId="{2945BD0F-F53B-4719-9E79-1F3699B2F2BF}" dt="2023-12-21T12:06:03.368" v="6315" actId="20577"/>
        <pc:sldMkLst>
          <pc:docMk/>
          <pc:sldMk cId="3033875715" sldId="4450"/>
        </pc:sldMkLst>
        <pc:spChg chg="mod">
          <ac:chgData name="Porvari Minna" userId="4963f246-524f-47c5-8ddd-72279ca0029b" providerId="ADAL" clId="{2945BD0F-F53B-4719-9E79-1F3699B2F2BF}" dt="2023-12-21T12:03:04.014" v="6035" actId="14100"/>
          <ac:spMkLst>
            <pc:docMk/>
            <pc:sldMk cId="3033875715" sldId="4450"/>
            <ac:spMk id="6" creationId="{57A03259-8B78-5DE6-1ACD-068DE09CF681}"/>
          </ac:spMkLst>
        </pc:spChg>
        <pc:spChg chg="mod">
          <ac:chgData name="Porvari Minna" userId="4963f246-524f-47c5-8ddd-72279ca0029b" providerId="ADAL" clId="{2945BD0F-F53B-4719-9E79-1F3699B2F2BF}" dt="2023-12-21T12:06:03.368" v="6315" actId="20577"/>
          <ac:spMkLst>
            <pc:docMk/>
            <pc:sldMk cId="3033875715" sldId="4450"/>
            <ac:spMk id="7" creationId="{70D35BE4-41EA-CA61-78B7-72584CCC6D95}"/>
          </ac:spMkLst>
        </pc:spChg>
      </pc:sldChg>
      <pc:sldChg chg="modSp mod">
        <pc:chgData name="Porvari Minna" userId="4963f246-524f-47c5-8ddd-72279ca0029b" providerId="ADAL" clId="{2945BD0F-F53B-4719-9E79-1F3699B2F2BF}" dt="2023-12-21T12:09:36.374" v="6595" actId="20577"/>
        <pc:sldMkLst>
          <pc:docMk/>
          <pc:sldMk cId="996146064" sldId="4451"/>
        </pc:sldMkLst>
        <pc:spChg chg="mod">
          <ac:chgData name="Porvari Minna" userId="4963f246-524f-47c5-8ddd-72279ca0029b" providerId="ADAL" clId="{2945BD0F-F53B-4719-9E79-1F3699B2F2BF}" dt="2023-12-21T12:06:13.288" v="6317" actId="14100"/>
          <ac:spMkLst>
            <pc:docMk/>
            <pc:sldMk cId="996146064" sldId="4451"/>
            <ac:spMk id="5" creationId="{D11AB964-3B24-3BB6-CCB0-6308A8E47AB7}"/>
          </ac:spMkLst>
        </pc:spChg>
        <pc:spChg chg="mod">
          <ac:chgData name="Porvari Minna" userId="4963f246-524f-47c5-8ddd-72279ca0029b" providerId="ADAL" clId="{2945BD0F-F53B-4719-9E79-1F3699B2F2BF}" dt="2023-12-21T12:09:36.374" v="6595" actId="20577"/>
          <ac:spMkLst>
            <pc:docMk/>
            <pc:sldMk cId="996146064" sldId="4451"/>
            <ac:spMk id="6" creationId="{B978526E-2815-3997-9ADE-E2D21F58D9F9}"/>
          </ac:spMkLst>
        </pc:spChg>
      </pc:sldChg>
      <pc:sldChg chg="modSp mod">
        <pc:chgData name="Porvari Minna" userId="4963f246-524f-47c5-8ddd-72279ca0029b" providerId="ADAL" clId="{2945BD0F-F53B-4719-9E79-1F3699B2F2BF}" dt="2023-12-21T12:40:13.122" v="6817" actId="20577"/>
        <pc:sldMkLst>
          <pc:docMk/>
          <pc:sldMk cId="3765280543" sldId="4452"/>
        </pc:sldMkLst>
        <pc:spChg chg="mod">
          <ac:chgData name="Porvari Minna" userId="4963f246-524f-47c5-8ddd-72279ca0029b" providerId="ADAL" clId="{2945BD0F-F53B-4719-9E79-1F3699B2F2BF}" dt="2023-12-21T12:11:36.132" v="6597" actId="14100"/>
          <ac:spMkLst>
            <pc:docMk/>
            <pc:sldMk cId="3765280543" sldId="4452"/>
            <ac:spMk id="6" creationId="{57A03259-8B78-5DE6-1ACD-068DE09CF681}"/>
          </ac:spMkLst>
        </pc:spChg>
        <pc:spChg chg="mod">
          <ac:chgData name="Porvari Minna" userId="4963f246-524f-47c5-8ddd-72279ca0029b" providerId="ADAL" clId="{2945BD0F-F53B-4719-9E79-1F3699B2F2BF}" dt="2023-12-21T12:40:13.122" v="6817" actId="20577"/>
          <ac:spMkLst>
            <pc:docMk/>
            <pc:sldMk cId="3765280543" sldId="4452"/>
            <ac:spMk id="7" creationId="{70D35BE4-41EA-CA61-78B7-72584CCC6D95}"/>
          </ac:spMkLst>
        </pc:spChg>
      </pc:sldChg>
      <pc:sldChg chg="modSp mod">
        <pc:chgData name="Porvari Minna" userId="4963f246-524f-47c5-8ddd-72279ca0029b" providerId="ADAL" clId="{2945BD0F-F53B-4719-9E79-1F3699B2F2BF}" dt="2023-12-21T13:04:53.832" v="7158" actId="6549"/>
        <pc:sldMkLst>
          <pc:docMk/>
          <pc:sldMk cId="2062712615" sldId="4453"/>
        </pc:sldMkLst>
        <pc:spChg chg="mod">
          <ac:chgData name="Porvari Minna" userId="4963f246-524f-47c5-8ddd-72279ca0029b" providerId="ADAL" clId="{2945BD0F-F53B-4719-9E79-1F3699B2F2BF}" dt="2023-12-21T12:40:27.273" v="6819" actId="14100"/>
          <ac:spMkLst>
            <pc:docMk/>
            <pc:sldMk cId="2062712615" sldId="4453"/>
            <ac:spMk id="5" creationId="{D11AB964-3B24-3BB6-CCB0-6308A8E47AB7}"/>
          </ac:spMkLst>
        </pc:spChg>
        <pc:spChg chg="mod">
          <ac:chgData name="Porvari Minna" userId="4963f246-524f-47c5-8ddd-72279ca0029b" providerId="ADAL" clId="{2945BD0F-F53B-4719-9E79-1F3699B2F2BF}" dt="2023-12-21T13:04:53.832" v="7158" actId="6549"/>
          <ac:spMkLst>
            <pc:docMk/>
            <pc:sldMk cId="2062712615" sldId="4453"/>
            <ac:spMk id="6" creationId="{B978526E-2815-3997-9ADE-E2D21F58D9F9}"/>
          </ac:spMkLst>
        </pc:spChg>
      </pc:sldChg>
      <pc:sldChg chg="modSp mod">
        <pc:chgData name="Porvari Minna" userId="4963f246-524f-47c5-8ddd-72279ca0029b" providerId="ADAL" clId="{2945BD0F-F53B-4719-9E79-1F3699B2F2BF}" dt="2023-12-21T13:09:07.942" v="7548" actId="403"/>
        <pc:sldMkLst>
          <pc:docMk/>
          <pc:sldMk cId="1824131186" sldId="4454"/>
        </pc:sldMkLst>
        <pc:spChg chg="mod">
          <ac:chgData name="Porvari Minna" userId="4963f246-524f-47c5-8ddd-72279ca0029b" providerId="ADAL" clId="{2945BD0F-F53B-4719-9E79-1F3699B2F2BF}" dt="2023-12-21T13:05:16.182" v="7209" actId="20577"/>
          <ac:spMkLst>
            <pc:docMk/>
            <pc:sldMk cId="1824131186" sldId="4454"/>
            <ac:spMk id="5" creationId="{D11AB964-3B24-3BB6-CCB0-6308A8E47AB7}"/>
          </ac:spMkLst>
        </pc:spChg>
        <pc:spChg chg="mod">
          <ac:chgData name="Porvari Minna" userId="4963f246-524f-47c5-8ddd-72279ca0029b" providerId="ADAL" clId="{2945BD0F-F53B-4719-9E79-1F3699B2F2BF}" dt="2023-12-21T13:09:07.942" v="7548" actId="403"/>
          <ac:spMkLst>
            <pc:docMk/>
            <pc:sldMk cId="1824131186" sldId="4454"/>
            <ac:spMk id="6" creationId="{B978526E-2815-3997-9ADE-E2D21F58D9F9}"/>
          </ac:spMkLst>
        </pc:spChg>
      </pc:sldChg>
      <pc:sldChg chg="addSp delSp modSp mod">
        <pc:chgData name="Porvari Minna" userId="4963f246-524f-47c5-8ddd-72279ca0029b" providerId="ADAL" clId="{2945BD0F-F53B-4719-9E79-1F3699B2F2BF}" dt="2023-12-21T14:07:38.751" v="10581" actId="255"/>
        <pc:sldMkLst>
          <pc:docMk/>
          <pc:sldMk cId="1569679108" sldId="4455"/>
        </pc:sldMkLst>
        <pc:spChg chg="add mod">
          <ac:chgData name="Porvari Minna" userId="4963f246-524f-47c5-8ddd-72279ca0029b" providerId="ADAL" clId="{2945BD0F-F53B-4719-9E79-1F3699B2F2BF}" dt="2023-12-21T14:04:31.921" v="10392"/>
          <ac:spMkLst>
            <pc:docMk/>
            <pc:sldMk cId="1569679108" sldId="4455"/>
            <ac:spMk id="2" creationId="{B42DB545-8DFB-B29C-25D5-0421347B5476}"/>
          </ac:spMkLst>
        </pc:spChg>
        <pc:spChg chg="add del mod">
          <ac:chgData name="Porvari Minna" userId="4963f246-524f-47c5-8ddd-72279ca0029b" providerId="ADAL" clId="{2945BD0F-F53B-4719-9E79-1F3699B2F2BF}" dt="2023-12-21T14:04:36.973" v="10394" actId="478"/>
          <ac:spMkLst>
            <pc:docMk/>
            <pc:sldMk cId="1569679108" sldId="4455"/>
            <ac:spMk id="4" creationId="{869AE970-F4D0-EB88-2E4F-A7EC64097149}"/>
          </ac:spMkLst>
        </pc:spChg>
        <pc:spChg chg="del">
          <ac:chgData name="Porvari Minna" userId="4963f246-524f-47c5-8ddd-72279ca0029b" providerId="ADAL" clId="{2945BD0F-F53B-4719-9E79-1F3699B2F2BF}" dt="2023-12-21T14:04:33.997" v="10393" actId="478"/>
          <ac:spMkLst>
            <pc:docMk/>
            <pc:sldMk cId="1569679108" sldId="4455"/>
            <ac:spMk id="6" creationId="{B254C534-0BCD-047D-5DA7-BC562F0B4699}"/>
          </ac:spMkLst>
        </pc:spChg>
        <pc:spChg chg="mod">
          <ac:chgData name="Porvari Minna" userId="4963f246-524f-47c5-8ddd-72279ca0029b" providerId="ADAL" clId="{2945BD0F-F53B-4719-9E79-1F3699B2F2BF}" dt="2023-12-21T14:07:38.751" v="10581" actId="255"/>
          <ac:spMkLst>
            <pc:docMk/>
            <pc:sldMk cId="1569679108" sldId="4455"/>
            <ac:spMk id="7" creationId="{B01FDDA3-6237-C0D0-1882-51ED38E2EF0B}"/>
          </ac:spMkLst>
        </pc:spChg>
      </pc:sldChg>
      <pc:sldMasterChg chg="modSldLayout">
        <pc:chgData name="Porvari Minna" userId="4963f246-524f-47c5-8ddd-72279ca0029b" providerId="ADAL" clId="{2945BD0F-F53B-4719-9E79-1F3699B2F2BF}" dt="2024-01-16T14:50:19.634" v="10811"/>
        <pc:sldMasterMkLst>
          <pc:docMk/>
          <pc:sldMasterMk cId="430657063" sldId="2147483660"/>
        </pc:sldMasterMkLst>
        <pc:sldLayoutChg chg="modSp mod">
          <pc:chgData name="Porvari Minna" userId="4963f246-524f-47c5-8ddd-72279ca0029b" providerId="ADAL" clId="{2945BD0F-F53B-4719-9E79-1F3699B2F2BF}" dt="2024-01-16T14:50:19.634" v="10811"/>
          <pc:sldLayoutMkLst>
            <pc:docMk/>
            <pc:sldMasterMk cId="430657063" sldId="2147483660"/>
            <pc:sldLayoutMk cId="2047572136" sldId="2147483683"/>
          </pc:sldLayoutMkLst>
          <pc:spChg chg="mod">
            <ac:chgData name="Porvari Minna" userId="4963f246-524f-47c5-8ddd-72279ca0029b" providerId="ADAL" clId="{2945BD0F-F53B-4719-9E79-1F3699B2F2BF}" dt="2024-01-16T14:50:02.128" v="10810" actId="14826"/>
            <ac:spMkLst>
              <pc:docMk/>
              <pc:sldMasterMk cId="430657063" sldId="2147483660"/>
              <pc:sldLayoutMk cId="2047572136" sldId="2147483683"/>
              <ac:spMk id="33" creationId="{65C3F60E-1A9C-7548-9AF3-F3DC2492698F}"/>
            </ac:spMkLst>
          </pc:spChg>
          <pc:spChg chg="mod">
            <ac:chgData name="Porvari Minna" userId="4963f246-524f-47c5-8ddd-72279ca0029b" providerId="ADAL" clId="{2945BD0F-F53B-4719-9E79-1F3699B2F2BF}" dt="2024-01-16T14:50:19.634" v="10811"/>
            <ac:spMkLst>
              <pc:docMk/>
              <pc:sldMasterMk cId="430657063" sldId="2147483660"/>
              <pc:sldLayoutMk cId="2047572136" sldId="2147483683"/>
              <ac:spMk id="286" creationId="{DB242B25-6F94-3545-A2C1-E1A9B68738D1}"/>
            </ac:spMkLst>
          </pc:spChg>
          <pc:grpChg chg="mod">
            <ac:chgData name="Porvari Minna" userId="4963f246-524f-47c5-8ddd-72279ca0029b" providerId="ADAL" clId="{2945BD0F-F53B-4719-9E79-1F3699B2F2BF}" dt="2024-01-16T14:50:02.128" v="10810" actId="14826"/>
            <ac:grpSpMkLst>
              <pc:docMk/>
              <pc:sldMasterMk cId="430657063" sldId="2147483660"/>
              <pc:sldLayoutMk cId="2047572136" sldId="2147483683"/>
              <ac:grpSpMk id="32" creationId="{51C2F8C0-A5CA-C542-B154-C949A59DEFE7}"/>
            </ac:grpSpMkLst>
          </pc:grpChg>
          <pc:picChg chg="mod">
            <ac:chgData name="Porvari Minna" userId="4963f246-524f-47c5-8ddd-72279ca0029b" providerId="ADAL" clId="{2945BD0F-F53B-4719-9E79-1F3699B2F2BF}" dt="2024-01-16T14:50:02.128" v="10810" actId="14826"/>
            <ac:picMkLst>
              <pc:docMk/>
              <pc:sldMasterMk cId="430657063" sldId="2147483660"/>
              <pc:sldLayoutMk cId="2047572136" sldId="2147483683"/>
              <ac:picMk id="34" creationId="{50E12723-56AA-9A42-BFE6-5A8D843584E6}"/>
            </ac:picMkLst>
          </pc:picChg>
        </pc:sldLayoutChg>
        <pc:sldLayoutChg chg="modSp">
          <pc:chgData name="Porvari Minna" userId="4963f246-524f-47c5-8ddd-72279ca0029b" providerId="ADAL" clId="{2945BD0F-F53B-4719-9E79-1F3699B2F2BF}" dt="2024-01-16T14:49:33.965" v="10807" actId="14826"/>
          <pc:sldLayoutMkLst>
            <pc:docMk/>
            <pc:sldMasterMk cId="430657063" sldId="2147483660"/>
            <pc:sldLayoutMk cId="3755541045" sldId="2147483694"/>
          </pc:sldLayoutMkLst>
          <pc:spChg chg="mod">
            <ac:chgData name="Porvari Minna" userId="4963f246-524f-47c5-8ddd-72279ca0029b" providerId="ADAL" clId="{2945BD0F-F53B-4719-9E79-1F3699B2F2BF}" dt="2024-01-16T14:49:33.965" v="10807" actId="14826"/>
            <ac:spMkLst>
              <pc:docMk/>
              <pc:sldMasterMk cId="430657063" sldId="2147483660"/>
              <pc:sldLayoutMk cId="3755541045" sldId="2147483694"/>
              <ac:spMk id="89" creationId="{0F2C1EEC-5999-06D3-B0AF-1C937227D7CC}"/>
            </ac:spMkLst>
          </pc:spChg>
          <pc:grpChg chg="mod">
            <ac:chgData name="Porvari Minna" userId="4963f246-524f-47c5-8ddd-72279ca0029b" providerId="ADAL" clId="{2945BD0F-F53B-4719-9E79-1F3699B2F2BF}" dt="2024-01-16T14:49:33.965" v="10807" actId="14826"/>
            <ac:grpSpMkLst>
              <pc:docMk/>
              <pc:sldMasterMk cId="430657063" sldId="2147483660"/>
              <pc:sldLayoutMk cId="3755541045" sldId="2147483694"/>
              <ac:grpSpMk id="88" creationId="{5966AC04-ABF7-3D79-A025-406AD47D7C7A}"/>
            </ac:grpSpMkLst>
          </pc:grpChg>
          <pc:picChg chg="mod">
            <ac:chgData name="Porvari Minna" userId="4963f246-524f-47c5-8ddd-72279ca0029b" providerId="ADAL" clId="{2945BD0F-F53B-4719-9E79-1F3699B2F2BF}" dt="2024-01-16T14:49:33.965" v="10807" actId="14826"/>
            <ac:picMkLst>
              <pc:docMk/>
              <pc:sldMasterMk cId="430657063" sldId="2147483660"/>
              <pc:sldLayoutMk cId="3755541045" sldId="2147483694"/>
              <ac:picMk id="90" creationId="{68886DE2-822F-37B7-BC90-F8DFB6EFB061}"/>
            </ac:picMkLst>
          </pc:picChg>
        </pc:sldLayoutChg>
        <pc:sldLayoutChg chg="modSp">
          <pc:chgData name="Porvari Minna" userId="4963f246-524f-47c5-8ddd-72279ca0029b" providerId="ADAL" clId="{2945BD0F-F53B-4719-9E79-1F3699B2F2BF}" dt="2024-01-16T14:49:55.258" v="10809" actId="14826"/>
          <pc:sldLayoutMkLst>
            <pc:docMk/>
            <pc:sldMasterMk cId="430657063" sldId="2147483660"/>
            <pc:sldLayoutMk cId="3819293862" sldId="2147483736"/>
          </pc:sldLayoutMkLst>
          <pc:spChg chg="mod">
            <ac:chgData name="Porvari Minna" userId="4963f246-524f-47c5-8ddd-72279ca0029b" providerId="ADAL" clId="{2945BD0F-F53B-4719-9E79-1F3699B2F2BF}" dt="2024-01-16T14:49:55.258" v="10809" actId="14826"/>
            <ac:spMkLst>
              <pc:docMk/>
              <pc:sldMasterMk cId="430657063" sldId="2147483660"/>
              <pc:sldLayoutMk cId="3819293862" sldId="2147483736"/>
              <ac:spMk id="13" creationId="{A3FCE430-8697-AD45-9630-7F3B0A0F05BB}"/>
            </ac:spMkLst>
          </pc:spChg>
          <pc:grpChg chg="mod">
            <ac:chgData name="Porvari Minna" userId="4963f246-524f-47c5-8ddd-72279ca0029b" providerId="ADAL" clId="{2945BD0F-F53B-4719-9E79-1F3699B2F2BF}" dt="2024-01-16T14:49:55.258" v="10809" actId="14826"/>
            <ac:grpSpMkLst>
              <pc:docMk/>
              <pc:sldMasterMk cId="430657063" sldId="2147483660"/>
              <pc:sldLayoutMk cId="3819293862" sldId="2147483736"/>
              <ac:grpSpMk id="12" creationId="{05398525-D007-B046-86E8-5EF3BD68C53F}"/>
            </ac:grpSpMkLst>
          </pc:grpChg>
          <pc:picChg chg="mod">
            <ac:chgData name="Porvari Minna" userId="4963f246-524f-47c5-8ddd-72279ca0029b" providerId="ADAL" clId="{2945BD0F-F53B-4719-9E79-1F3699B2F2BF}" dt="2024-01-16T14:49:55.258" v="10809" actId="14826"/>
            <ac:picMkLst>
              <pc:docMk/>
              <pc:sldMasterMk cId="430657063" sldId="2147483660"/>
              <pc:sldLayoutMk cId="3819293862" sldId="2147483736"/>
              <ac:picMk id="14" creationId="{D62B06D4-BE0E-3F41-801B-DF6CD0A7F7BB}"/>
            </ac:picMkLst>
          </pc:picChg>
        </pc:sldLayoutChg>
        <pc:sldLayoutChg chg="modSp">
          <pc:chgData name="Porvari Minna" userId="4963f246-524f-47c5-8ddd-72279ca0029b" providerId="ADAL" clId="{2945BD0F-F53B-4719-9E79-1F3699B2F2BF}" dt="2024-01-16T14:49:48.633" v="10808" actId="14826"/>
          <pc:sldLayoutMkLst>
            <pc:docMk/>
            <pc:sldMasterMk cId="430657063" sldId="2147483660"/>
            <pc:sldLayoutMk cId="2813297319" sldId="2147483737"/>
          </pc:sldLayoutMkLst>
          <pc:spChg chg="mod">
            <ac:chgData name="Porvari Minna" userId="4963f246-524f-47c5-8ddd-72279ca0029b" providerId="ADAL" clId="{2945BD0F-F53B-4719-9E79-1F3699B2F2BF}" dt="2024-01-16T14:49:48.633" v="10808" actId="14826"/>
            <ac:spMkLst>
              <pc:docMk/>
              <pc:sldMasterMk cId="430657063" sldId="2147483660"/>
              <pc:sldLayoutMk cId="2813297319" sldId="2147483737"/>
              <ac:spMk id="89" creationId="{0F2C1EEC-5999-06D3-B0AF-1C937227D7CC}"/>
            </ac:spMkLst>
          </pc:spChg>
          <pc:grpChg chg="mod">
            <ac:chgData name="Porvari Minna" userId="4963f246-524f-47c5-8ddd-72279ca0029b" providerId="ADAL" clId="{2945BD0F-F53B-4719-9E79-1F3699B2F2BF}" dt="2024-01-16T14:49:48.633" v="10808" actId="14826"/>
            <ac:grpSpMkLst>
              <pc:docMk/>
              <pc:sldMasterMk cId="430657063" sldId="2147483660"/>
              <pc:sldLayoutMk cId="2813297319" sldId="2147483737"/>
              <ac:grpSpMk id="88" creationId="{5966AC04-ABF7-3D79-A025-406AD47D7C7A}"/>
            </ac:grpSpMkLst>
          </pc:grpChg>
          <pc:picChg chg="mod">
            <ac:chgData name="Porvari Minna" userId="4963f246-524f-47c5-8ddd-72279ca0029b" providerId="ADAL" clId="{2945BD0F-F53B-4719-9E79-1F3699B2F2BF}" dt="2024-01-16T14:49:48.633" v="10808" actId="14826"/>
            <ac:picMkLst>
              <pc:docMk/>
              <pc:sldMasterMk cId="430657063" sldId="2147483660"/>
              <pc:sldLayoutMk cId="2813297319" sldId="2147483737"/>
              <ac:picMk id="90" creationId="{68886DE2-822F-37B7-BC90-F8DFB6EFB061}"/>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1/16/2024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a:t>
            </a:r>
          </a:p>
          <a:p>
            <a:r>
              <a:rPr lang="en-PH" dirty="0"/>
              <a:t>https://www.youtube.com/results?search_query=strategies+to+fight+digitial+overload</a:t>
            </a:r>
          </a:p>
          <a:p>
            <a:endParaRPr lang="en-PH" dirty="0"/>
          </a:p>
          <a:p>
            <a:endParaRPr lang="en-PH" dirty="0"/>
          </a:p>
        </p:txBody>
      </p:sp>
    </p:spTree>
    <p:extLst>
      <p:ext uri="{BB962C8B-B14F-4D97-AF65-F5344CB8AC3E}">
        <p14:creationId xmlns:p14="http://schemas.microsoft.com/office/powerpoint/2010/main" val="325159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 </a:t>
            </a:r>
          </a:p>
          <a:p>
            <a:endParaRPr lang="en-PH" dirty="0"/>
          </a:p>
          <a:p>
            <a:r>
              <a:rPr lang="en-PH" dirty="0"/>
              <a:t>Bishop I (2022). Digital Exhaustion: Redefining work-life balance </a:t>
            </a:r>
          </a:p>
          <a:p>
            <a:r>
              <a:rPr lang="en-PH" dirty="0"/>
              <a:t>https://enterprisersproject.com/article/2022/5/digital-exhaustion-work-life-balance</a:t>
            </a:r>
          </a:p>
          <a:p>
            <a:endParaRPr lang="en-PH" dirty="0"/>
          </a:p>
          <a:p>
            <a:r>
              <a:rPr lang="en-PH" dirty="0"/>
              <a:t>PAW Research Center (2021). The Internet and the Pandemic </a:t>
            </a:r>
          </a:p>
          <a:p>
            <a:r>
              <a:rPr lang="en-PH" dirty="0"/>
              <a:t>https://www.pewresearch.org/internet/2021/09/01/the-internet-and-the-pandemic/</a:t>
            </a:r>
          </a:p>
          <a:p>
            <a:endParaRPr lang="en-PH" dirty="0"/>
          </a:p>
          <a:p>
            <a:endParaRPr lang="en-PH" dirty="0"/>
          </a:p>
          <a:p>
            <a:endParaRPr lang="en-PH" dirty="0"/>
          </a:p>
        </p:txBody>
      </p:sp>
    </p:spTree>
    <p:extLst>
      <p:ext uri="{BB962C8B-B14F-4D97-AF65-F5344CB8AC3E}">
        <p14:creationId xmlns:p14="http://schemas.microsoft.com/office/powerpoint/2010/main" val="265920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r>
              <a:rPr lang="en-PH" dirty="0"/>
              <a:t>Source: </a:t>
            </a:r>
          </a:p>
          <a:p>
            <a:r>
              <a:rPr lang="en-PH" dirty="0" err="1"/>
              <a:t>Kokshagina,O</a:t>
            </a:r>
            <a:r>
              <a:rPr lang="en-PH" dirty="0"/>
              <a:t> (2021).  Too much information: The COVID work revolution has increased digital overload. </a:t>
            </a:r>
          </a:p>
          <a:p>
            <a:r>
              <a:rPr lang="en-PH" dirty="0"/>
              <a:t>https://www.rmit.edu.au/news/all-news/2021/jan/digital-overload</a:t>
            </a:r>
          </a:p>
          <a:p>
            <a:endParaRPr lang="en-PH" dirty="0"/>
          </a:p>
        </p:txBody>
      </p:sp>
    </p:spTree>
    <p:extLst>
      <p:ext uri="{BB962C8B-B14F-4D97-AF65-F5344CB8AC3E}">
        <p14:creationId xmlns:p14="http://schemas.microsoft.com/office/powerpoint/2010/main" val="130414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2764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596136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73958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73064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https://www.digitaldetox.com/score/</a:t>
            </a:r>
          </a:p>
          <a:p>
            <a:endParaRPr lang="en-PH" dirty="0"/>
          </a:p>
          <a:p>
            <a:endParaRPr lang="en-PH" dirty="0"/>
          </a:p>
        </p:txBody>
      </p:sp>
    </p:spTree>
    <p:extLst>
      <p:ext uri="{BB962C8B-B14F-4D97-AF65-F5344CB8AC3E}">
        <p14:creationId xmlns:p14="http://schemas.microsoft.com/office/powerpoint/2010/main" val="174049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https://wellbeing.google/</a:t>
            </a:r>
          </a:p>
          <a:p>
            <a:endParaRPr lang="en-PH" dirty="0"/>
          </a:p>
        </p:txBody>
      </p:sp>
    </p:spTree>
    <p:extLst>
      <p:ext uri="{BB962C8B-B14F-4D97-AF65-F5344CB8AC3E}">
        <p14:creationId xmlns:p14="http://schemas.microsoft.com/office/powerpoint/2010/main" val="3378457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http://thedigitalwellbeingpodcast.com/</a:t>
            </a:r>
          </a:p>
          <a:p>
            <a:endParaRPr lang="en-PH" dirty="0"/>
          </a:p>
        </p:txBody>
      </p:sp>
    </p:spTree>
    <p:extLst>
      <p:ext uri="{BB962C8B-B14F-4D97-AF65-F5344CB8AC3E}">
        <p14:creationId xmlns:p14="http://schemas.microsoft.com/office/powerpoint/2010/main" val="61164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 </a:t>
            </a:r>
          </a:p>
          <a:p>
            <a:r>
              <a:rPr lang="en-PH" dirty="0"/>
              <a:t>https://ec.europa.eu/commission/presscorner/detail/en/ip_23_3050</a:t>
            </a:r>
          </a:p>
          <a:p>
            <a:endParaRPr lang="en-PH" dirty="0"/>
          </a:p>
          <a:p>
            <a:r>
              <a:rPr lang="en-PH" dirty="0" err="1"/>
              <a:t>Girolimon</a:t>
            </a:r>
            <a:r>
              <a:rPr lang="en-PH" dirty="0"/>
              <a:t>, M. (2022). Why is mental health important?. Southern New Hampshire University. </a:t>
            </a:r>
          </a:p>
          <a:p>
            <a:r>
              <a:rPr lang="en-PH" dirty="0"/>
              <a:t>https://www.snhu.edu/about-us/newsroom/education/why-is-mental-health-important</a:t>
            </a:r>
          </a:p>
          <a:p>
            <a:endParaRPr lang="en-PH" dirty="0"/>
          </a:p>
        </p:txBody>
      </p:sp>
    </p:spTree>
    <p:extLst>
      <p:ext uri="{BB962C8B-B14F-4D97-AF65-F5344CB8AC3E}">
        <p14:creationId xmlns:p14="http://schemas.microsoft.com/office/powerpoint/2010/main" val="237859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112229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52036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408251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 https://blog.google/products/android/search-jomo-new-research-digital-wellbeing/</a:t>
            </a:r>
          </a:p>
        </p:txBody>
      </p:sp>
    </p:spTree>
    <p:extLst>
      <p:ext uri="{BB962C8B-B14F-4D97-AF65-F5344CB8AC3E}">
        <p14:creationId xmlns:p14="http://schemas.microsoft.com/office/powerpoint/2010/main" val="320714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pPr marL="0" marR="0" lvl="0" indent="0" algn="l" defTabSz="875998" rtl="0" eaLnBrk="1" fontAlgn="auto" latinLnBrk="0" hangingPunct="1">
              <a:lnSpc>
                <a:spcPct val="100000"/>
              </a:lnSpc>
              <a:spcBef>
                <a:spcPts val="0"/>
              </a:spcBef>
              <a:spcAft>
                <a:spcPts val="0"/>
              </a:spcAft>
              <a:buClrTx/>
              <a:buSzTx/>
              <a:buFontTx/>
              <a:buNone/>
              <a:tabLst/>
              <a:defRPr/>
            </a:pPr>
            <a:r>
              <a:rPr lang="en-PH" dirty="0"/>
              <a:t>Source: https://blog.google/products/android/search-jomo-new-research-digital-wellbeing/</a:t>
            </a:r>
          </a:p>
          <a:p>
            <a:endParaRPr lang="en-PH" dirty="0"/>
          </a:p>
          <a:p>
            <a:endParaRPr lang="en-PH" dirty="0"/>
          </a:p>
        </p:txBody>
      </p:sp>
    </p:spTree>
    <p:extLst>
      <p:ext uri="{BB962C8B-B14F-4D97-AF65-F5344CB8AC3E}">
        <p14:creationId xmlns:p14="http://schemas.microsoft.com/office/powerpoint/2010/main" val="388205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Further links: https://www.androidauthority.com/best-digital-wellbeing-apps-android-3063173/</a:t>
            </a:r>
          </a:p>
          <a:p>
            <a:endParaRPr lang="en-PH" dirty="0"/>
          </a:p>
          <a:p>
            <a:endParaRPr lang="en-PH" dirty="0"/>
          </a:p>
          <a:p>
            <a:endParaRPr lang="en-PH" dirty="0"/>
          </a:p>
        </p:txBody>
      </p:sp>
    </p:spTree>
    <p:extLst>
      <p:ext uri="{BB962C8B-B14F-4D97-AF65-F5344CB8AC3E}">
        <p14:creationId xmlns:p14="http://schemas.microsoft.com/office/powerpoint/2010/main" val="331100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271583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Source:</a:t>
            </a:r>
          </a:p>
          <a:p>
            <a:endParaRPr lang="en-PH" dirty="0"/>
          </a:p>
          <a:p>
            <a:r>
              <a:rPr lang="en-PH" dirty="0" err="1"/>
              <a:t>Meyer,G</a:t>
            </a:r>
            <a:r>
              <a:rPr lang="en-PH" dirty="0"/>
              <a:t> (2023). What is Digital Overload and How to Prevent it?</a:t>
            </a:r>
          </a:p>
          <a:p>
            <a:r>
              <a:rPr lang="en-PH" dirty="0"/>
              <a:t> https://nbold.co/what-is-digital-overload-and-how-to-prevent-it/</a:t>
            </a:r>
          </a:p>
          <a:p>
            <a:endParaRPr lang="en-PH" dirty="0"/>
          </a:p>
        </p:txBody>
      </p:sp>
    </p:spTree>
    <p:extLst>
      <p:ext uri="{BB962C8B-B14F-4D97-AF65-F5344CB8AC3E}">
        <p14:creationId xmlns:p14="http://schemas.microsoft.com/office/powerpoint/2010/main" val="35538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99754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88" name="Group 87">
            <a:extLst>
              <a:ext uri="{FF2B5EF4-FFF2-40B4-BE49-F238E27FC236}">
                <a16:creationId xmlns:a16="http://schemas.microsoft.com/office/drawing/2014/main" id="{5966AC04-ABF7-3D79-A025-406AD47D7C7A}"/>
              </a:ext>
            </a:extLst>
          </p:cNvPr>
          <p:cNvGrpSpPr/>
          <p:nvPr userDrawn="1"/>
        </p:nvGrpSpPr>
        <p:grpSpPr>
          <a:xfrm>
            <a:off x="162193" y="6091871"/>
            <a:ext cx="2471731" cy="613729"/>
            <a:chOff x="0" y="0"/>
            <a:chExt cx="2301694" cy="571500"/>
          </a:xfrm>
        </p:grpSpPr>
        <p:sp>
          <p:nvSpPr>
            <p:cNvPr id="89" name="Rectangle 88">
              <a:extLst>
                <a:ext uri="{FF2B5EF4-FFF2-40B4-BE49-F238E27FC236}">
                  <a16:creationId xmlns:a16="http://schemas.microsoft.com/office/drawing/2014/main" id="{0F2C1EEC-5999-06D3-B0AF-1C937227D7C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0" name="Picture 89">
              <a:extLst>
                <a:ext uri="{FF2B5EF4-FFF2-40B4-BE49-F238E27FC236}">
                  <a16:creationId xmlns:a16="http://schemas.microsoft.com/office/drawing/2014/main" id="{68886DE2-822F-37B7-BC90-F8DFB6EFB061}"/>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397861725"/>
      </p:ext>
    </p:extLst>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520398926"/>
      </p:ext>
    </p:extLst>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88" name="Group 87">
            <a:extLst>
              <a:ext uri="{FF2B5EF4-FFF2-40B4-BE49-F238E27FC236}">
                <a16:creationId xmlns:a16="http://schemas.microsoft.com/office/drawing/2014/main" id="{5966AC04-ABF7-3D79-A025-406AD47D7C7A}"/>
              </a:ext>
            </a:extLst>
          </p:cNvPr>
          <p:cNvGrpSpPr/>
          <p:nvPr userDrawn="1"/>
        </p:nvGrpSpPr>
        <p:grpSpPr>
          <a:xfrm>
            <a:off x="162193" y="6091871"/>
            <a:ext cx="2471731" cy="613729"/>
            <a:chOff x="0" y="0"/>
            <a:chExt cx="2301694" cy="571500"/>
          </a:xfrm>
        </p:grpSpPr>
        <p:sp>
          <p:nvSpPr>
            <p:cNvPr id="89" name="Rectangle 88">
              <a:extLst>
                <a:ext uri="{FF2B5EF4-FFF2-40B4-BE49-F238E27FC236}">
                  <a16:creationId xmlns:a16="http://schemas.microsoft.com/office/drawing/2014/main" id="{0F2C1EEC-5999-06D3-B0AF-1C937227D7C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0" name="Picture 89">
              <a:extLst>
                <a:ext uri="{FF2B5EF4-FFF2-40B4-BE49-F238E27FC236}">
                  <a16:creationId xmlns:a16="http://schemas.microsoft.com/office/drawing/2014/main" id="{68886DE2-822F-37B7-BC90-F8DFB6EFB061}"/>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12" name="Group 11">
            <a:extLst>
              <a:ext uri="{FF2B5EF4-FFF2-40B4-BE49-F238E27FC236}">
                <a16:creationId xmlns:a16="http://schemas.microsoft.com/office/drawing/2014/main" id="{05398525-D007-B046-86E8-5EF3BD68C53F}"/>
              </a:ext>
            </a:extLst>
          </p:cNvPr>
          <p:cNvGrpSpPr/>
          <p:nvPr userDrawn="1"/>
        </p:nvGrpSpPr>
        <p:grpSpPr>
          <a:xfrm>
            <a:off x="261308" y="5859937"/>
            <a:ext cx="2735993" cy="679345"/>
            <a:chOff x="0" y="0"/>
            <a:chExt cx="2301694" cy="571500"/>
          </a:xfrm>
        </p:grpSpPr>
        <p:sp>
          <p:nvSpPr>
            <p:cNvPr id="13" name="Rectangle 12">
              <a:extLst>
                <a:ext uri="{FF2B5EF4-FFF2-40B4-BE49-F238E27FC236}">
                  <a16:creationId xmlns:a16="http://schemas.microsoft.com/office/drawing/2014/main" id="{A3FCE430-8697-AD45-9630-7F3B0A0F05B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D62B06D4-BE0E-3F41-801B-DF6CD0A7F7BB}"/>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fi-FI" sz="967" dirty="0">
                <a:solidFill>
                  <a:srgbClr val="000000"/>
                </a:solidFill>
                <a:latin typeface="Calibri" panose="020F0502020204030204" pitchFamily="34" charset="0"/>
                <a:ea typeface="Open Sans" panose="020B0606030504020204" pitchFamily="34" charset="0"/>
                <a:cs typeface="Calibri" panose="020F0502020204030204" pitchFamily="34" charset="0"/>
              </a:rPr>
              <a:t>Euroopan unionin rahoittama. Esitetyt näkemykset ja mielipiteet ovat ainoastaan tämän tekstin laatijoiden näkemyksiä eivätkä välttämättä vastaa Euroopan unionin tai Euroopan koulutuksen ja kulttuurin toimeenpanovirasto (EACEA) kantaa. Euroopan unioni ja EACEA eivät ole vastuussa niistä.</a:t>
            </a:r>
            <a:endPar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243303" y="5675526"/>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697" r:id="rId5"/>
    <p:sldLayoutId id="2147483703" r:id="rId6"/>
    <p:sldLayoutId id="2147483700" r:id="rId7"/>
    <p:sldLayoutId id="2147483723" r:id="rId8"/>
    <p:sldLayoutId id="2147483698" r:id="rId9"/>
    <p:sldLayoutId id="2147483695" r:id="rId10"/>
    <p:sldLayoutId id="2147483702" r:id="rId11"/>
    <p:sldLayoutId id="2147483735" r:id="rId12"/>
    <p:sldLayoutId id="2147483734" r:id="rId13"/>
    <p:sldLayoutId id="2147483708" r:id="rId14"/>
    <p:sldLayoutId id="2147483733" r:id="rId15"/>
    <p:sldLayoutId id="2147483738" r:id="rId16"/>
    <p:sldLayoutId id="2147483739" r:id="rId17"/>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hevisionworks.brilliantassessments.com/?external=Digiwork_well_FI"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ideo" Target="https://www.youtube.com/embed/fxUn4PYPvPQ" TargetMode="Externa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forbes.com/sites/jackkelly/2022/02/03/belgium-portugal-and-other-european-countries-are-ahead-of-the-us-prohibiting-managers-from-contacting-employees-outside-of-working-hours/?sh=3ceb5efa1d00"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digitaldetox.com/score/"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hyperlink" Target="https://wellbeing.google/"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hyperlink" Target="https://thedigitalwellbeingpodcast.com/"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hyperlink" Target="http://thedigitalwellbeingpodcast.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4032235" cy="1008397"/>
          </a:xfrm>
          <a:prstGeom prst="rect">
            <a:avLst/>
          </a:prstGeom>
        </p:spPr>
        <p:txBody>
          <a:bodyPr/>
          <a:lstStyle/>
          <a:p>
            <a:r>
              <a:rPr lang="en-US" b="1" dirty="0"/>
              <a:t>MIELEN HYVINVOINTI</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err="1"/>
              <a:t>Moduuli</a:t>
            </a:r>
            <a:r>
              <a:rPr lang="en-US" dirty="0"/>
              <a:t> 4</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pic>
        <p:nvPicPr>
          <p:cNvPr id="2" name="Obraz 3" descr="Downloads - Creative Commons">
            <a:extLst>
              <a:ext uri="{FF2B5EF4-FFF2-40B4-BE49-F238E27FC236}">
                <a16:creationId xmlns:a16="http://schemas.microsoft.com/office/drawing/2014/main" id="{6C7D8F34-6D36-E2E8-113A-509C38AF9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88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JOMO: </a:t>
            </a:r>
            <a:r>
              <a:rPr lang="en-US" dirty="0" err="1"/>
              <a:t>Tutkimus</a:t>
            </a:r>
            <a:r>
              <a:rPr lang="en-US" dirty="0"/>
              <a:t> </a:t>
            </a:r>
            <a:r>
              <a:rPr lang="en-US" dirty="0" err="1"/>
              <a:t>digitaalisesta</a:t>
            </a:r>
            <a:r>
              <a:rPr lang="en-US" dirty="0"/>
              <a:t> </a:t>
            </a:r>
            <a:r>
              <a:rPr lang="en-US" dirty="0" err="1"/>
              <a:t>hyvinvoinnista</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439577"/>
          </a:xfrm>
        </p:spPr>
        <p:txBody>
          <a:bodyPr/>
          <a:lstStyle/>
          <a:p>
            <a:r>
              <a:rPr lang="fi-FI" dirty="0"/>
              <a:t>Kahden vuoden ajan kestäneessä tutkimuksessa, johon osallistui yli 112 henkilöä Kiinasta, Japanista, Singaporesta, Ruotsista ja Yhdysvalloista tutkijat havaitsivat, että matkapuhelimet ovat aiheuttaneet stressiä ja epäterveellisen suhteen digitaaliseen laitteeseen (</a:t>
            </a:r>
            <a:r>
              <a:rPr lang="fi-FI" dirty="0" err="1"/>
              <a:t>Aranda</a:t>
            </a:r>
            <a:r>
              <a:rPr lang="fi-FI" dirty="0"/>
              <a:t>, 2018).</a:t>
            </a:r>
            <a:endParaRPr lang="en-US" dirty="0"/>
          </a:p>
          <a:p>
            <a:endParaRPr lang="en-US" i="1" dirty="0"/>
          </a:p>
          <a:p>
            <a:r>
              <a:rPr lang="fi-FI" i="1" dirty="0"/>
              <a:t>”Se on kuin vankila. Voit eksyä puhelimeesi etkä pääse siitä ulos. Some, pelaaminen, läsnäolo [toisille ihmisille] koko päivän ajan... et voi paeta." Toiseksi ihmiset myös kokevat, että heillä on sosiaalinen velvollisuus vastata viesteihin hyvin nopeasti ja olla koko ajan saatavilla: "Puhelimeni on kuin pieni lemmikki − se kulkee kanssani huoneesta toiseen.”</a:t>
            </a:r>
            <a:endParaRPr lang="en-US" i="1" dirty="0"/>
          </a:p>
        </p:txBody>
      </p:sp>
    </p:spTree>
    <p:extLst>
      <p:ext uri="{BB962C8B-B14F-4D97-AF65-F5344CB8AC3E}">
        <p14:creationId xmlns:p14="http://schemas.microsoft.com/office/powerpoint/2010/main" val="251211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JOMO: </a:t>
            </a:r>
            <a:r>
              <a:rPr lang="en-US" dirty="0" err="1"/>
              <a:t>Tutkimus</a:t>
            </a:r>
            <a:r>
              <a:rPr lang="en-US" dirty="0"/>
              <a:t> </a:t>
            </a:r>
            <a:r>
              <a:rPr lang="en-US" dirty="0" err="1"/>
              <a:t>digitaalisesta</a:t>
            </a:r>
            <a:r>
              <a:rPr lang="en-US" dirty="0"/>
              <a:t> </a:t>
            </a:r>
            <a:r>
              <a:rPr lang="en-US" dirty="0" err="1"/>
              <a:t>hyvinvoinnista</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439577"/>
          </a:xfrm>
        </p:spPr>
        <p:txBody>
          <a:bodyPr/>
          <a:lstStyle/>
          <a:p>
            <a:r>
              <a:rPr lang="fi-FI" dirty="0"/>
              <a:t>Yksi tehokkaista tavoista edistää terveellistä suhdetta digitaalisiin laitteisiisi, kuten älypuhelimeesi, on seurata, kuinka paljon aikaa käytät puhelimellasi/tietokoneellasi.</a:t>
            </a:r>
          </a:p>
          <a:p>
            <a:endParaRPr lang="fi-FI" dirty="0"/>
          </a:p>
          <a:p>
            <a:r>
              <a:rPr lang="fi-FI" dirty="0"/>
              <a:t>Voit etsiä puhelimen asetuksista tietoa puhelimen ja eri sovellusten parissa viettämästäsi ajasta. Kun käyttäjät ovat tietoisia omasta käytöstään, se avaa väylän aiheen pohtimiseen ja toimiin tilanteen parantamiseksi.</a:t>
            </a:r>
            <a:endParaRPr lang="en-US" dirty="0"/>
          </a:p>
        </p:txBody>
      </p:sp>
    </p:spTree>
    <p:extLst>
      <p:ext uri="{BB962C8B-B14F-4D97-AF65-F5344CB8AC3E}">
        <p14:creationId xmlns:p14="http://schemas.microsoft.com/office/powerpoint/2010/main" val="278572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282104" y="460966"/>
            <a:ext cx="10483431" cy="804265"/>
          </a:xfrm>
        </p:spPr>
        <p:txBody>
          <a:bodyPr/>
          <a:lstStyle/>
          <a:p>
            <a:pPr algn="ctr"/>
            <a:r>
              <a:rPr lang="en-US" dirty="0" err="1"/>
              <a:t>Esimerkki</a:t>
            </a:r>
            <a:r>
              <a:rPr lang="en-US" dirty="0"/>
              <a:t>: </a:t>
            </a:r>
            <a:r>
              <a:rPr lang="en-US" dirty="0" err="1"/>
              <a:t>Digitaalisen</a:t>
            </a:r>
            <a:r>
              <a:rPr lang="en-US" dirty="0"/>
              <a:t> </a:t>
            </a:r>
            <a:r>
              <a:rPr lang="en-US" dirty="0" err="1"/>
              <a:t>hyvinvoinnin</a:t>
            </a:r>
            <a:r>
              <a:rPr lang="en-US" dirty="0"/>
              <a:t> </a:t>
            </a:r>
            <a:r>
              <a:rPr lang="en-US" dirty="0" err="1"/>
              <a:t>sovellus</a:t>
            </a:r>
            <a:endParaRPr lang="en-US" dirty="0"/>
          </a:p>
        </p:txBody>
      </p:sp>
      <p:pic>
        <p:nvPicPr>
          <p:cNvPr id="4" name="Picture 3">
            <a:extLst>
              <a:ext uri="{FF2B5EF4-FFF2-40B4-BE49-F238E27FC236}">
                <a16:creationId xmlns:a16="http://schemas.microsoft.com/office/drawing/2014/main" id="{9714C91A-A16C-4562-8770-A1D97C42B687}"/>
              </a:ext>
            </a:extLst>
          </p:cNvPr>
          <p:cNvPicPr>
            <a:picLocks noChangeAspect="1"/>
          </p:cNvPicPr>
          <p:nvPr/>
        </p:nvPicPr>
        <p:blipFill>
          <a:blip r:embed="rId3"/>
          <a:stretch>
            <a:fillRect/>
          </a:stretch>
        </p:blipFill>
        <p:spPr>
          <a:xfrm>
            <a:off x="1426465" y="1399781"/>
            <a:ext cx="7174992" cy="5458219"/>
          </a:xfrm>
          <a:prstGeom prst="rect">
            <a:avLst/>
          </a:prstGeom>
        </p:spPr>
      </p:pic>
    </p:spTree>
    <p:extLst>
      <p:ext uri="{BB962C8B-B14F-4D97-AF65-F5344CB8AC3E}">
        <p14:creationId xmlns:p14="http://schemas.microsoft.com/office/powerpoint/2010/main" val="23780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703143" y="3531730"/>
            <a:ext cx="5616603" cy="1684082"/>
          </a:xfrm>
        </p:spPr>
        <p:txBody>
          <a:bodyPr/>
          <a:lstStyle/>
          <a:p>
            <a:r>
              <a:rPr lang="en-US" dirty="0"/>
              <a:t>DIGITAALINEN YLIKUORMITUS JA TEKNOSTRESSI</a:t>
            </a: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069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en-US" dirty="0" err="1"/>
              <a:t>Digitaalinen</a:t>
            </a:r>
            <a:r>
              <a:rPr lang="en-US" dirty="0"/>
              <a:t> </a:t>
            </a:r>
            <a:r>
              <a:rPr lang="en-US" dirty="0" err="1"/>
              <a:t>ylikuormitus</a:t>
            </a:r>
            <a:r>
              <a:rPr lang="en-US" dirty="0"/>
              <a:t> </a:t>
            </a:r>
            <a:r>
              <a:rPr lang="en-US" dirty="0" err="1"/>
              <a:t>työpaikalla</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05999" y="1501345"/>
            <a:ext cx="10748715" cy="5123574"/>
          </a:xfrm>
        </p:spPr>
        <p:txBody>
          <a:bodyPr/>
          <a:lstStyle/>
          <a:p>
            <a:pPr>
              <a:spcAft>
                <a:spcPts val="1200"/>
              </a:spcAft>
            </a:pPr>
            <a:r>
              <a:rPr lang="fi-FI" sz="2000" dirty="0"/>
              <a:t>Samalla kun teknologia mahdollistaa helpomman yhteydenpidon, huoli digitaalisesta ylikuormituksesta työpaikoilla kasvaa.</a:t>
            </a:r>
          </a:p>
          <a:p>
            <a:pPr>
              <a:spcAft>
                <a:spcPts val="1200"/>
              </a:spcAft>
            </a:pPr>
            <a:r>
              <a:rPr lang="fi-FI" sz="2000" b="1" dirty="0"/>
              <a:t>Digitaalinen ylikuormitus </a:t>
            </a:r>
            <a:r>
              <a:rPr lang="fi-FI" sz="2000" dirty="0"/>
              <a:t>syntyy, kun digitaaliset laitteet syöttävät meille liikaa tietoa. Tämä informaatiotulvasta johtuva ylikuormitus tapahtuu, kun viestinnän määrä ylittää kognitiivisen kykymme käsitellä sitä.</a:t>
            </a:r>
          </a:p>
          <a:p>
            <a:pPr>
              <a:spcAft>
                <a:spcPts val="1200"/>
              </a:spcAft>
            </a:pPr>
            <a:r>
              <a:rPr lang="fi-FI" sz="2000" dirty="0"/>
              <a:t>Digitaalinen ylikuormitus on kognitiivisen uupumuksen muoto, joka johtuu jatkuvista ilmoitusten, sähköpostien, pikaviestien ja tekstiviestien aiheuttamista keskeytyksistä.</a:t>
            </a:r>
          </a:p>
          <a:p>
            <a:pPr>
              <a:spcAft>
                <a:spcPts val="1200"/>
              </a:spcAft>
            </a:pPr>
            <a:r>
              <a:rPr lang="fi-FI" sz="2000" dirty="0"/>
              <a:t>Nämä keskeytykset häiritsevät työn sujuvuutta ja ajatusvirtaa, mikä vaikeuttaa keskittymistä. Tämä voi johtaa teknostressiin, jolla tarkoitetaan yksilön kyvyttömyyttä selviytyä teknologiaan liittyvistä vaatimuksista työympäristössään.</a:t>
            </a:r>
          </a:p>
          <a:p>
            <a:pPr>
              <a:spcAft>
                <a:spcPts val="1200"/>
              </a:spcAft>
            </a:pPr>
            <a:r>
              <a:rPr lang="fi-FI" sz="2000" dirty="0" err="1"/>
              <a:t>Eurofoundin</a:t>
            </a:r>
            <a:r>
              <a:rPr lang="fi-FI" sz="2000" dirty="0"/>
              <a:t> (2020) tutkimus vahvistaa yllä mainitun ilmiön. Esimerkiksi usein etätyötä </a:t>
            </a:r>
            <a:r>
              <a:rPr lang="fi-FI" sz="2000" dirty="0" err="1"/>
              <a:t>tekevt</a:t>
            </a:r>
            <a:r>
              <a:rPr lang="fi-FI" sz="2000" dirty="0"/>
              <a:t> raportoivat korkeammista ahdistuksen, stressin ja väsymyksen tasoista verrattuna toimistotyöntekijöihin.</a:t>
            </a:r>
            <a:endParaRPr lang="en-US" sz="2000" dirty="0"/>
          </a:p>
        </p:txBody>
      </p:sp>
    </p:spTree>
    <p:extLst>
      <p:ext uri="{BB962C8B-B14F-4D97-AF65-F5344CB8AC3E}">
        <p14:creationId xmlns:p14="http://schemas.microsoft.com/office/powerpoint/2010/main" val="103707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fi-FI" dirty="0"/>
              <a:t>Digitaalisen loppuun palamisen diagnosoiminen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554309"/>
            <a:ext cx="9990183" cy="4439577"/>
          </a:xfrm>
        </p:spPr>
        <p:txBody>
          <a:bodyPr/>
          <a:lstStyle/>
          <a:p>
            <a:r>
              <a:rPr lang="en-US" dirty="0" err="1"/>
              <a:t>Seuraavat</a:t>
            </a:r>
            <a:r>
              <a:rPr lang="en-US" dirty="0"/>
              <a:t> </a:t>
            </a:r>
            <a:r>
              <a:rPr lang="en-US" dirty="0" err="1"/>
              <a:t>ovat</a:t>
            </a:r>
            <a:r>
              <a:rPr lang="en-US" dirty="0"/>
              <a:t> </a:t>
            </a:r>
            <a:r>
              <a:rPr lang="en-US" dirty="0" err="1"/>
              <a:t>merkkejä</a:t>
            </a:r>
            <a:r>
              <a:rPr lang="en-US" dirty="0"/>
              <a:t> ja </a:t>
            </a:r>
            <a:r>
              <a:rPr lang="en-US" dirty="0" err="1"/>
              <a:t>oireita</a:t>
            </a:r>
            <a:r>
              <a:rPr lang="en-US" dirty="0"/>
              <a:t> </a:t>
            </a:r>
            <a:r>
              <a:rPr lang="en-US" dirty="0" err="1"/>
              <a:t>siitä</a:t>
            </a:r>
            <a:r>
              <a:rPr lang="en-US" dirty="0"/>
              <a:t>, </a:t>
            </a:r>
            <a:r>
              <a:rPr lang="en-US" dirty="0" err="1"/>
              <a:t>että</a:t>
            </a:r>
            <a:r>
              <a:rPr lang="en-US" dirty="0"/>
              <a:t> </a:t>
            </a:r>
            <a:r>
              <a:rPr lang="en-US" dirty="0" err="1"/>
              <a:t>työntekijä</a:t>
            </a:r>
            <a:r>
              <a:rPr lang="en-US" dirty="0"/>
              <a:t> </a:t>
            </a:r>
            <a:r>
              <a:rPr lang="en-US" dirty="0" err="1"/>
              <a:t>kokee</a:t>
            </a:r>
            <a:r>
              <a:rPr lang="en-US" dirty="0"/>
              <a:t> </a:t>
            </a:r>
            <a:r>
              <a:rPr lang="en-US" dirty="0" err="1"/>
              <a:t>digitaalista</a:t>
            </a:r>
            <a:r>
              <a:rPr lang="en-US" dirty="0"/>
              <a:t> </a:t>
            </a:r>
            <a:r>
              <a:rPr lang="en-US" dirty="0" err="1"/>
              <a:t>loppuunpalamista</a:t>
            </a:r>
            <a:r>
              <a:rPr lang="en-US" dirty="0"/>
              <a:t> (Meyer, G. 2023): </a:t>
            </a:r>
          </a:p>
          <a:p>
            <a:endParaRPr lang="en-US" dirty="0"/>
          </a:p>
          <a:p>
            <a:pPr marL="722313" indent="-369888">
              <a:buFont typeface="Arial" panose="020B0604020202020204" pitchFamily="34" charset="0"/>
              <a:buChar char="•"/>
            </a:pPr>
            <a:r>
              <a:rPr lang="en-US" dirty="0" err="1"/>
              <a:t>Pessimistinen</a:t>
            </a:r>
            <a:r>
              <a:rPr lang="en-US" dirty="0"/>
              <a:t> </a:t>
            </a:r>
            <a:r>
              <a:rPr lang="en-US" dirty="0" err="1"/>
              <a:t>näkökulma</a:t>
            </a:r>
            <a:r>
              <a:rPr lang="en-US" dirty="0"/>
              <a:t> </a:t>
            </a:r>
            <a:r>
              <a:rPr lang="en-US" dirty="0" err="1"/>
              <a:t>elämään</a:t>
            </a:r>
            <a:r>
              <a:rPr lang="en-US" dirty="0"/>
              <a:t> ja </a:t>
            </a:r>
            <a:r>
              <a:rPr lang="en-US" dirty="0" err="1"/>
              <a:t>työhön</a:t>
            </a:r>
            <a:endParaRPr lang="en-US" dirty="0"/>
          </a:p>
          <a:p>
            <a:pPr marL="722313" indent="-369888">
              <a:buFont typeface="Arial" panose="020B0604020202020204" pitchFamily="34" charset="0"/>
              <a:buChar char="•"/>
            </a:pPr>
            <a:r>
              <a:rPr lang="en-US" dirty="0" err="1"/>
              <a:t>Sosiaalinen</a:t>
            </a:r>
            <a:r>
              <a:rPr lang="en-US" dirty="0"/>
              <a:t> </a:t>
            </a:r>
            <a:r>
              <a:rPr lang="en-US" dirty="0" err="1"/>
              <a:t>ahdistus</a:t>
            </a:r>
            <a:endParaRPr lang="en-US" dirty="0"/>
          </a:p>
          <a:p>
            <a:pPr marL="722313" indent="-369888">
              <a:buFont typeface="Arial" panose="020B0604020202020204" pitchFamily="34" charset="0"/>
              <a:buChar char="•"/>
            </a:pPr>
            <a:r>
              <a:rPr lang="en-US" dirty="0" err="1"/>
              <a:t>Masennusoireet</a:t>
            </a:r>
            <a:endParaRPr lang="en-US" dirty="0"/>
          </a:p>
          <a:p>
            <a:pPr marL="722313" indent="-369888">
              <a:buFont typeface="Arial" panose="020B0604020202020204" pitchFamily="34" charset="0"/>
              <a:buChar char="•"/>
            </a:pPr>
            <a:r>
              <a:rPr lang="en-US" dirty="0" err="1"/>
              <a:t>Levottomuus</a:t>
            </a:r>
            <a:r>
              <a:rPr lang="en-US" dirty="0"/>
              <a:t> ja </a:t>
            </a:r>
            <a:r>
              <a:rPr lang="en-US" dirty="0" err="1"/>
              <a:t>univaikeudet</a:t>
            </a:r>
            <a:endParaRPr lang="en-US" dirty="0"/>
          </a:p>
          <a:p>
            <a:pPr marL="722313" indent="-369888">
              <a:buFont typeface="Arial" panose="020B0604020202020204" pitchFamily="34" charset="0"/>
              <a:buChar char="•"/>
            </a:pPr>
            <a:r>
              <a:rPr lang="en-US" dirty="0" err="1"/>
              <a:t>Motivaation</a:t>
            </a:r>
            <a:r>
              <a:rPr lang="en-US" dirty="0"/>
              <a:t> ja </a:t>
            </a:r>
            <a:r>
              <a:rPr lang="en-US" dirty="0" err="1"/>
              <a:t>kiinnostuksen</a:t>
            </a:r>
            <a:r>
              <a:rPr lang="en-US" dirty="0"/>
              <a:t> </a:t>
            </a:r>
            <a:r>
              <a:rPr lang="en-US" dirty="0" err="1"/>
              <a:t>puute</a:t>
            </a:r>
            <a:r>
              <a:rPr lang="en-US" dirty="0"/>
              <a:t> </a:t>
            </a:r>
            <a:r>
              <a:rPr lang="en-US" dirty="0" err="1"/>
              <a:t>työssä</a:t>
            </a:r>
            <a:endParaRPr lang="en-US" dirty="0"/>
          </a:p>
          <a:p>
            <a:pPr marL="722313" indent="-369888">
              <a:buFont typeface="Arial" panose="020B0604020202020204" pitchFamily="34" charset="0"/>
              <a:buChar char="•"/>
            </a:pPr>
            <a:r>
              <a:rPr lang="en-US" dirty="0" err="1"/>
              <a:t>Stressin</a:t>
            </a:r>
            <a:r>
              <a:rPr lang="en-US" dirty="0"/>
              <a:t> ja </a:t>
            </a:r>
            <a:r>
              <a:rPr lang="en-US" dirty="0" err="1"/>
              <a:t>huolen</a:t>
            </a:r>
            <a:r>
              <a:rPr lang="en-US" dirty="0"/>
              <a:t> </a:t>
            </a:r>
            <a:r>
              <a:rPr lang="en-US" dirty="0" err="1"/>
              <a:t>kokeminen</a:t>
            </a:r>
            <a:r>
              <a:rPr lang="en-US" dirty="0"/>
              <a:t> </a:t>
            </a:r>
            <a:r>
              <a:rPr lang="en-US" dirty="0" err="1"/>
              <a:t>työstä</a:t>
            </a:r>
            <a:endParaRPr lang="en-US" dirty="0"/>
          </a:p>
          <a:p>
            <a:pPr marL="722313" indent="-369888">
              <a:buFont typeface="Arial" panose="020B0604020202020204" pitchFamily="34" charset="0"/>
              <a:buChar char="•"/>
            </a:pPr>
            <a:r>
              <a:rPr lang="en-US" dirty="0" err="1"/>
              <a:t>Huonontuva</a:t>
            </a:r>
            <a:r>
              <a:rPr lang="en-US" dirty="0"/>
              <a:t> </a:t>
            </a:r>
            <a:r>
              <a:rPr lang="en-US" dirty="0" err="1"/>
              <a:t>suoriutuminen</a:t>
            </a:r>
            <a:r>
              <a:rPr lang="en-US" dirty="0"/>
              <a:t> </a:t>
            </a:r>
            <a:r>
              <a:rPr lang="en-US" dirty="0" err="1"/>
              <a:t>työssä</a:t>
            </a:r>
            <a:endParaRPr lang="en-US" dirty="0"/>
          </a:p>
          <a:p>
            <a:pPr marL="722313" indent="-369888">
              <a:buFont typeface="Arial" panose="020B0604020202020204" pitchFamily="34" charset="0"/>
              <a:buChar char="•"/>
            </a:pPr>
            <a:r>
              <a:rPr lang="en-US" dirty="0" err="1"/>
              <a:t>Huonontuneet</a:t>
            </a:r>
            <a:r>
              <a:rPr lang="en-US" dirty="0"/>
              <a:t> </a:t>
            </a:r>
            <a:r>
              <a:rPr lang="en-US" dirty="0" err="1"/>
              <a:t>työn</a:t>
            </a:r>
            <a:r>
              <a:rPr lang="en-US" dirty="0"/>
              <a:t> </a:t>
            </a:r>
            <a:r>
              <a:rPr lang="en-US" dirty="0" err="1"/>
              <a:t>tulokset</a:t>
            </a:r>
            <a:endParaRPr lang="en-US" dirty="0"/>
          </a:p>
        </p:txBody>
      </p:sp>
    </p:spTree>
    <p:extLst>
      <p:ext uri="{BB962C8B-B14F-4D97-AF65-F5344CB8AC3E}">
        <p14:creationId xmlns:p14="http://schemas.microsoft.com/office/powerpoint/2010/main" val="18274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A00A982E-CDDC-3EA5-A505-DAB0D1D6B84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2115671" y="221963"/>
            <a:ext cx="10076330" cy="842867"/>
          </a:xfrm>
        </p:spPr>
        <p:txBody>
          <a:bodyPr/>
          <a:lstStyle/>
          <a:p>
            <a:r>
              <a:rPr lang="en-IE" dirty="0"/>
              <a:t>7 </a:t>
            </a:r>
            <a:r>
              <a:rPr lang="en-IE" dirty="0" err="1"/>
              <a:t>etätyöntekijän</a:t>
            </a:r>
            <a:r>
              <a:rPr lang="en-IE" dirty="0"/>
              <a:t> </a:t>
            </a:r>
            <a:r>
              <a:rPr lang="en-IE" dirty="0" err="1"/>
              <a:t>uupumuksesta</a:t>
            </a:r>
            <a:r>
              <a:rPr lang="en-IE" dirty="0"/>
              <a:t> </a:t>
            </a:r>
            <a:r>
              <a:rPr lang="en-IE" dirty="0" err="1"/>
              <a:t>kertovaa</a:t>
            </a:r>
            <a:r>
              <a:rPr lang="en-IE" dirty="0"/>
              <a:t> </a:t>
            </a:r>
            <a:r>
              <a:rPr lang="en-IE" dirty="0" err="1"/>
              <a:t>signaalia</a:t>
            </a:r>
            <a:endParaRPr lang="en-IE"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p:txBody>
          <a:bodyPr/>
          <a:lstStyle/>
          <a:p>
            <a:r>
              <a:rPr lang="fi-FI" sz="2000" dirty="0"/>
              <a:t>Tässä on seitsemän asiaa, joita voit seurata ja jotka saattavat viitata siihen, että työntekijäsi kokee etääntyneensä työstään:</a:t>
            </a:r>
          </a:p>
          <a:p>
            <a:endParaRPr lang="en-US" sz="2000" dirty="0"/>
          </a:p>
          <a:p>
            <a:pPr marL="457200" indent="-457200">
              <a:buFont typeface="+mj-lt"/>
              <a:buAutoNum type="arabicPeriod"/>
            </a:pPr>
            <a:r>
              <a:rPr lang="en-US" sz="2000" dirty="0" err="1"/>
              <a:t>Vaikeudet</a:t>
            </a:r>
            <a:r>
              <a:rPr lang="en-US" sz="2000" dirty="0"/>
              <a:t> </a:t>
            </a:r>
            <a:r>
              <a:rPr lang="en-US" sz="2000" dirty="0" err="1"/>
              <a:t>aikarajojen</a:t>
            </a:r>
            <a:r>
              <a:rPr lang="en-US" sz="2000" dirty="0"/>
              <a:t> </a:t>
            </a:r>
            <a:r>
              <a:rPr lang="en-US" sz="2000" dirty="0" err="1"/>
              <a:t>noudattamisessa</a:t>
            </a:r>
            <a:r>
              <a:rPr lang="en-US" sz="2000" dirty="0"/>
              <a:t> tai </a:t>
            </a:r>
            <a:r>
              <a:rPr lang="en-US" sz="2000" dirty="0" err="1"/>
              <a:t>huonolaatuiset</a:t>
            </a:r>
            <a:r>
              <a:rPr lang="en-US" sz="2000" dirty="0"/>
              <a:t> </a:t>
            </a:r>
            <a:r>
              <a:rPr lang="en-US" sz="2000" dirty="0" err="1"/>
              <a:t>työn</a:t>
            </a:r>
            <a:r>
              <a:rPr lang="en-US" sz="2000" dirty="0"/>
              <a:t> </a:t>
            </a:r>
            <a:r>
              <a:rPr lang="en-US" sz="2000" dirty="0" err="1"/>
              <a:t>tulokset</a:t>
            </a:r>
            <a:endParaRPr lang="en-US" sz="2000" dirty="0"/>
          </a:p>
          <a:p>
            <a:pPr marL="457200" indent="-457200">
              <a:buFont typeface="+mj-lt"/>
              <a:buAutoNum type="arabicPeriod"/>
            </a:pPr>
            <a:r>
              <a:rPr lang="en-US" sz="2000" dirty="0" err="1"/>
              <a:t>Lakkaa</a:t>
            </a:r>
            <a:r>
              <a:rPr lang="en-US" sz="2000" dirty="0"/>
              <a:t> </a:t>
            </a:r>
            <a:r>
              <a:rPr lang="en-US" sz="2000" dirty="0" err="1"/>
              <a:t>tarjoamasta</a:t>
            </a:r>
            <a:r>
              <a:rPr lang="en-US" sz="2000" dirty="0"/>
              <a:t> </a:t>
            </a:r>
            <a:r>
              <a:rPr lang="en-US" sz="2000" dirty="0" err="1"/>
              <a:t>omia</a:t>
            </a:r>
            <a:r>
              <a:rPr lang="en-US" sz="2000" dirty="0"/>
              <a:t> </a:t>
            </a:r>
            <a:r>
              <a:rPr lang="en-US" sz="2000" dirty="0" err="1"/>
              <a:t>ajatuksiaan</a:t>
            </a:r>
            <a:r>
              <a:rPr lang="en-US" sz="2000" dirty="0"/>
              <a:t> </a:t>
            </a:r>
            <a:r>
              <a:rPr lang="en-US" sz="2000" dirty="0" err="1"/>
              <a:t>keskustelutilaisuuksissa</a:t>
            </a:r>
            <a:endParaRPr lang="en-US" sz="2000" dirty="0"/>
          </a:p>
          <a:p>
            <a:pPr marL="457200" indent="-457200">
              <a:buFont typeface="+mj-lt"/>
              <a:buAutoNum type="arabicPeriod"/>
            </a:pPr>
            <a:r>
              <a:rPr lang="en-US" sz="2000" dirty="0" err="1"/>
              <a:t>Lisääntyneet</a:t>
            </a:r>
            <a:r>
              <a:rPr lang="en-US" sz="2000" dirty="0"/>
              <a:t> </a:t>
            </a:r>
            <a:r>
              <a:rPr lang="en-US" sz="2000" dirty="0" err="1"/>
              <a:t>sairauspoissaolot</a:t>
            </a:r>
            <a:r>
              <a:rPr lang="en-US" sz="2000" dirty="0"/>
              <a:t> tai </a:t>
            </a:r>
            <a:r>
              <a:rPr lang="en-US" sz="2000" dirty="0" err="1"/>
              <a:t>muutokset</a:t>
            </a:r>
            <a:r>
              <a:rPr lang="en-US" sz="2000" dirty="0"/>
              <a:t> </a:t>
            </a:r>
            <a:r>
              <a:rPr lang="en-US" sz="2000" dirty="0" err="1"/>
              <a:t>aikataulussa</a:t>
            </a:r>
            <a:endParaRPr lang="en-US" sz="2000" dirty="0"/>
          </a:p>
          <a:p>
            <a:pPr marL="457200" indent="-457200">
              <a:buFont typeface="+mj-lt"/>
              <a:buAutoNum type="arabicPeriod"/>
            </a:pPr>
            <a:r>
              <a:rPr lang="en-US" sz="2000" dirty="0" err="1"/>
              <a:t>Ei</a:t>
            </a:r>
            <a:r>
              <a:rPr lang="en-US" sz="2000" dirty="0"/>
              <a:t> ole </a:t>
            </a:r>
            <a:r>
              <a:rPr lang="en-US" sz="2000" dirty="0" err="1"/>
              <a:t>yhteydessä</a:t>
            </a:r>
            <a:r>
              <a:rPr lang="en-US" sz="2000" dirty="0"/>
              <a:t> </a:t>
            </a:r>
            <a:r>
              <a:rPr lang="en-US" sz="2000" dirty="0" err="1"/>
              <a:t>kollegoihin</a:t>
            </a:r>
            <a:endParaRPr lang="en-US" sz="2000" dirty="0"/>
          </a:p>
          <a:p>
            <a:pPr marL="457200" indent="-457200">
              <a:buFont typeface="+mj-lt"/>
              <a:buAutoNum type="arabicPeriod"/>
            </a:pPr>
            <a:r>
              <a:rPr lang="en-US" sz="2000" dirty="0"/>
              <a:t>On </a:t>
            </a:r>
            <a:r>
              <a:rPr lang="en-US" sz="2000" dirty="0" err="1"/>
              <a:t>poissa</a:t>
            </a:r>
            <a:r>
              <a:rPr lang="en-US" sz="2000" dirty="0"/>
              <a:t> </a:t>
            </a:r>
            <a:r>
              <a:rPr lang="en-US" sz="2000" dirty="0" err="1"/>
              <a:t>kokouksissa</a:t>
            </a:r>
            <a:endParaRPr lang="en-US" sz="2000" dirty="0"/>
          </a:p>
          <a:p>
            <a:pPr marL="457200" indent="-457200">
              <a:buFont typeface="+mj-lt"/>
              <a:buAutoNum type="arabicPeriod"/>
            </a:pPr>
            <a:r>
              <a:rPr lang="en-US" sz="2000" dirty="0" err="1"/>
              <a:t>Puhuu</a:t>
            </a:r>
            <a:r>
              <a:rPr lang="en-US" sz="2000" dirty="0"/>
              <a:t> </a:t>
            </a:r>
            <a:r>
              <a:rPr lang="en-US" sz="2000" dirty="0" err="1"/>
              <a:t>ainoastaan</a:t>
            </a:r>
            <a:r>
              <a:rPr lang="en-US" sz="2000" dirty="0"/>
              <a:t> </a:t>
            </a:r>
            <a:r>
              <a:rPr lang="en-US" sz="2000" dirty="0" err="1"/>
              <a:t>työasioista</a:t>
            </a:r>
            <a:endParaRPr lang="en-US" sz="2000" dirty="0"/>
          </a:p>
          <a:p>
            <a:pPr marL="457200" indent="-457200">
              <a:buFont typeface="+mj-lt"/>
              <a:buAutoNum type="arabicPeriod"/>
            </a:pPr>
            <a:r>
              <a:rPr lang="en-US" sz="2000" dirty="0" err="1"/>
              <a:t>Ei</a:t>
            </a:r>
            <a:r>
              <a:rPr lang="en-US" sz="2000" dirty="0"/>
              <a:t> ole </a:t>
            </a:r>
            <a:r>
              <a:rPr lang="en-US" sz="2000" dirty="0" err="1"/>
              <a:t>kiinnostunut</a:t>
            </a:r>
            <a:r>
              <a:rPr lang="en-US" sz="2000" dirty="0"/>
              <a:t> </a:t>
            </a:r>
            <a:r>
              <a:rPr lang="en-US" sz="2000" dirty="0" err="1"/>
              <a:t>itsensä</a:t>
            </a:r>
            <a:r>
              <a:rPr lang="en-US" sz="2000" dirty="0"/>
              <a:t> </a:t>
            </a:r>
            <a:r>
              <a:rPr lang="en-US" sz="2000" dirty="0" err="1"/>
              <a:t>kehittämisestä</a:t>
            </a:r>
            <a:r>
              <a:rPr lang="en-US" sz="2000" dirty="0"/>
              <a:t> tai </a:t>
            </a:r>
            <a:r>
              <a:rPr lang="en-US" sz="2000" dirty="0" err="1"/>
              <a:t>uusista</a:t>
            </a:r>
            <a:r>
              <a:rPr lang="en-US" sz="2000" dirty="0"/>
              <a:t> </a:t>
            </a:r>
            <a:r>
              <a:rPr lang="en-US" sz="2000" dirty="0" err="1"/>
              <a:t>mahdollisuuksista</a:t>
            </a:r>
            <a:endParaRPr lang="en-IE" dirty="0"/>
          </a:p>
        </p:txBody>
      </p:sp>
    </p:spTree>
    <p:extLst>
      <p:ext uri="{BB962C8B-B14F-4D97-AF65-F5344CB8AC3E}">
        <p14:creationId xmlns:p14="http://schemas.microsoft.com/office/powerpoint/2010/main" val="330206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stock photo of analysis, anonymous, background Stock Photo">
            <a:extLst>
              <a:ext uri="{FF2B5EF4-FFF2-40B4-BE49-F238E27FC236}">
                <a16:creationId xmlns:a16="http://schemas.microsoft.com/office/drawing/2014/main" id="{C4DF23CA-D658-46C6-C081-99AEF4B197F3}"/>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398307" y="440624"/>
            <a:ext cx="10538633" cy="842867"/>
          </a:xfrm>
        </p:spPr>
        <p:txBody>
          <a:bodyPr/>
          <a:lstStyle/>
          <a:p>
            <a:r>
              <a:rPr lang="en-IE" sz="3000" dirty="0" err="1"/>
              <a:t>Digitaaliseen</a:t>
            </a:r>
            <a:r>
              <a:rPr lang="en-IE" sz="3000" dirty="0"/>
              <a:t> </a:t>
            </a:r>
            <a:r>
              <a:rPr lang="en-IE" sz="3000" dirty="0" err="1"/>
              <a:t>loppuun</a:t>
            </a:r>
            <a:r>
              <a:rPr lang="en-IE" sz="3000" dirty="0"/>
              <a:t> </a:t>
            </a:r>
            <a:r>
              <a:rPr lang="en-IE" sz="3000" dirty="0" err="1"/>
              <a:t>palamiseen</a:t>
            </a:r>
            <a:r>
              <a:rPr lang="en-IE" sz="3000" dirty="0"/>
              <a:t> </a:t>
            </a:r>
            <a:r>
              <a:rPr lang="en-IE" sz="3000" dirty="0" err="1"/>
              <a:t>ja</a:t>
            </a:r>
            <a:r>
              <a:rPr lang="en-IE" sz="3000" dirty="0"/>
              <a:t> </a:t>
            </a:r>
            <a:r>
              <a:rPr lang="en-IE" sz="3000" dirty="0" err="1"/>
              <a:t>stressiin</a:t>
            </a:r>
            <a:r>
              <a:rPr lang="en-IE" sz="3000" dirty="0"/>
              <a:t> </a:t>
            </a:r>
            <a:r>
              <a:rPr lang="en-IE" sz="3000" dirty="0" err="1"/>
              <a:t>vaikuttavat</a:t>
            </a:r>
            <a:r>
              <a:rPr lang="en-IE" sz="3000" dirty="0"/>
              <a:t> </a:t>
            </a:r>
            <a:r>
              <a:rPr lang="en-IE" sz="3000" dirty="0" err="1"/>
              <a:t>tekijät</a:t>
            </a:r>
            <a:endParaRPr lang="en-IE" sz="3000" dirty="0"/>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398307" y="1724115"/>
            <a:ext cx="6289363" cy="4693261"/>
          </a:xfrm>
        </p:spPr>
        <p:txBody>
          <a:bodyPr/>
          <a:lstStyle/>
          <a:p>
            <a:pPr algn="l">
              <a:buFont typeface="+mj-lt"/>
              <a:buAutoNum type="arabicPeriod"/>
            </a:pPr>
            <a:r>
              <a:rPr lang="fi-FI" sz="2000" b="1" i="0" dirty="0">
                <a:effectLst/>
                <a:ea typeface="Calibri" panose="020F0502020204030204" pitchFamily="34" charset="0"/>
              </a:rPr>
              <a:t> Eristyneisyys: </a:t>
            </a:r>
            <a:r>
              <a:rPr lang="fi-FI" sz="2000" i="0" dirty="0">
                <a:effectLst/>
                <a:ea typeface="Calibri" panose="020F0502020204030204" pitchFamily="34" charset="0"/>
              </a:rPr>
              <a:t>Yksi etätyön merkittävistä haasteista on eristyneisyyden tunne. Etätyöntekijät saattavat usein jäädä paitsi satunnaisesta vuorovaikutuksesta ja toveruudesta yhteisessä työympäristössä. Tämä kasvokkain tapahtuvan vuorovaikutuksen puute voi johtaa yksinäisyyden, etääntymisen ja ulkopuolisuuden tunteisiin, jotka kaikki voivat heikentää työntekijän yhteisöllisyyden tunnetta ja sitoutumista tiimiin ja organisaatioon.</a:t>
            </a:r>
          </a:p>
          <a:p>
            <a:pPr algn="l">
              <a:buFont typeface="+mj-lt"/>
              <a:buAutoNum type="arabicPeriod"/>
            </a:pPr>
            <a:endParaRPr lang="fi-FI" sz="2000" b="1" i="0" dirty="0">
              <a:effectLst/>
              <a:ea typeface="Calibri" panose="020F0502020204030204" pitchFamily="34" charset="0"/>
            </a:endParaRPr>
          </a:p>
          <a:p>
            <a:pPr algn="l">
              <a:buFont typeface="+mj-lt"/>
              <a:buAutoNum type="arabicPeriod"/>
            </a:pPr>
            <a:r>
              <a:rPr lang="fi-FI" sz="2000" b="1" i="0" dirty="0">
                <a:effectLst/>
                <a:ea typeface="Calibri" panose="020F0502020204030204" pitchFamily="34" charset="0"/>
              </a:rPr>
              <a:t> Ylityö: </a:t>
            </a:r>
            <a:r>
              <a:rPr lang="fi-FI" sz="2000" i="0" dirty="0">
                <a:effectLst/>
                <a:ea typeface="Calibri" panose="020F0502020204030204" pitchFamily="34" charset="0"/>
              </a:rPr>
              <a:t>Ilman toimistoympäristön ja perinteisten työpäivien selkeää rakennetta etätyöntekijät saattavat työskennellä normaalien työaikojen ulkopuolella. Työn ja vapaa-ajan hämärtyvät rajat voivat johtaa pitkiin työjaksoihin ja vähäiseen lepoon, mikä aiheuttaa väsymystä, stressiä ja lopulta uupumusta.</a:t>
            </a:r>
            <a:endParaRPr lang="en-US" sz="2000" i="0" dirty="0">
              <a:effectLst/>
              <a:ea typeface="Calibri" panose="020F0502020204030204" pitchFamily="34" charset="0"/>
            </a:endParaRPr>
          </a:p>
        </p:txBody>
      </p:sp>
    </p:spTree>
    <p:extLst>
      <p:ext uri="{BB962C8B-B14F-4D97-AF65-F5344CB8AC3E}">
        <p14:creationId xmlns:p14="http://schemas.microsoft.com/office/powerpoint/2010/main" val="397542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D4BF5E2-E3E8-7B65-D130-E117509C7E2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1613647" y="221963"/>
            <a:ext cx="10578354" cy="842867"/>
          </a:xfrm>
        </p:spPr>
        <p:txBody>
          <a:bodyPr/>
          <a:lstStyle/>
          <a:p>
            <a:r>
              <a:rPr lang="en-IE" sz="3000" dirty="0" err="1"/>
              <a:t>Digitaaliseen</a:t>
            </a:r>
            <a:r>
              <a:rPr lang="en-IE" sz="3000" dirty="0"/>
              <a:t> </a:t>
            </a:r>
            <a:r>
              <a:rPr lang="en-IE" sz="3000" dirty="0" err="1"/>
              <a:t>loppuun</a:t>
            </a:r>
            <a:r>
              <a:rPr lang="en-IE" sz="3000" dirty="0"/>
              <a:t> </a:t>
            </a:r>
            <a:r>
              <a:rPr lang="en-IE" sz="3000" dirty="0" err="1"/>
              <a:t>palamiseen</a:t>
            </a:r>
            <a:r>
              <a:rPr lang="en-IE" sz="3000" dirty="0"/>
              <a:t> </a:t>
            </a:r>
            <a:r>
              <a:rPr lang="en-IE" sz="3000" dirty="0" err="1"/>
              <a:t>ja</a:t>
            </a:r>
            <a:r>
              <a:rPr lang="en-IE" sz="3000" dirty="0"/>
              <a:t> </a:t>
            </a:r>
            <a:r>
              <a:rPr lang="en-IE" sz="3000" dirty="0" err="1"/>
              <a:t>stressiin</a:t>
            </a:r>
            <a:r>
              <a:rPr lang="en-IE" sz="3000" dirty="0"/>
              <a:t> </a:t>
            </a:r>
            <a:r>
              <a:rPr lang="en-IE" sz="3000" dirty="0" err="1"/>
              <a:t>vaikuttavat</a:t>
            </a:r>
            <a:r>
              <a:rPr lang="en-IE" sz="3000" dirty="0"/>
              <a:t> </a:t>
            </a:r>
            <a:r>
              <a:rPr lang="en-IE" sz="3000" dirty="0" err="1"/>
              <a:t>tekijät</a:t>
            </a:r>
            <a:endParaRPr lang="en-IE" sz="3000"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1" y="1447889"/>
            <a:ext cx="5877696" cy="5163434"/>
          </a:xfrm>
        </p:spPr>
        <p:txBody>
          <a:bodyPr/>
          <a:lstStyle/>
          <a:p>
            <a:pPr algn="l"/>
            <a:r>
              <a:rPr lang="fi-FI" sz="1900" b="1" i="0" dirty="0">
                <a:effectLst/>
                <a:ea typeface="Calibri" panose="020F0502020204030204" pitchFamily="34" charset="0"/>
              </a:rPr>
              <a:t>3. </a:t>
            </a:r>
            <a:r>
              <a:rPr lang="fi-FI" sz="1900" b="1" i="0" dirty="0" err="1">
                <a:effectLst/>
                <a:ea typeface="Calibri" panose="020F0502020204030204" pitchFamily="34" charset="0"/>
              </a:rPr>
              <a:t>Puuttelliset</a:t>
            </a:r>
            <a:r>
              <a:rPr lang="fi-FI" sz="1900" b="1" i="0" dirty="0">
                <a:effectLst/>
                <a:ea typeface="Calibri" panose="020F0502020204030204" pitchFamily="34" charset="0"/>
              </a:rPr>
              <a:t> rajat: </a:t>
            </a:r>
            <a:r>
              <a:rPr lang="fi-FI" sz="1900" i="0" dirty="0">
                <a:effectLst/>
                <a:ea typeface="Calibri" panose="020F0502020204030204" pitchFamily="34" charset="0"/>
              </a:rPr>
              <a:t>Etätyössä työn ja vapaa-ajan välinen raja saattaa usein hämärtyä. Samaa tilaa käytetään sekä työhön että rentoutumiseen, mikä vaikeuttaa työstä irrottautumista henkisesti. Ilman näitä rajoja työntekijät saattavat tuntea olevansa ”aina töissä”. Tämä johtaa uupumiseen ja vaikeuksiin rentoutua ja ladata akkuja.</a:t>
            </a:r>
          </a:p>
          <a:p>
            <a:pPr algn="l"/>
            <a:endParaRPr lang="fi-FI" sz="1900" i="0" dirty="0">
              <a:effectLst/>
              <a:ea typeface="Calibri" panose="020F0502020204030204" pitchFamily="34" charset="0"/>
            </a:endParaRPr>
          </a:p>
          <a:p>
            <a:pPr algn="l"/>
            <a:r>
              <a:rPr lang="fi-FI" sz="1900" b="1" i="0" dirty="0">
                <a:effectLst/>
                <a:ea typeface="Calibri" panose="020F0502020204030204" pitchFamily="34" charset="0"/>
              </a:rPr>
              <a:t>4. Viestinnän haasteet: </a:t>
            </a:r>
            <a:r>
              <a:rPr lang="fi-FI" sz="1900" i="0" dirty="0">
                <a:effectLst/>
                <a:ea typeface="Calibri" panose="020F0502020204030204" pitchFamily="34" charset="0"/>
              </a:rPr>
              <a:t>Toimiva viestintä on entistäkin tärkeämpää etäympäristössä. Ilman kasvotusten tapahtuvaa vuorovaikutusta on suurempi mahdollisuus väärinkäsityksiin. Etäkokouksissa on helpompaa jättää huomiotta ei-sanalliset vihjeet, kuten kehonkieli tai äänensävy, mikä voi johtaa väärinkäsityksiin. Lisäksi etätyötä tekevillä on suurempi riski  tuntea jääneens</a:t>
            </a:r>
            <a:r>
              <a:rPr lang="fi-FI" sz="1900" dirty="0">
                <a:ea typeface="Calibri" panose="020F0502020204030204" pitchFamily="34" charset="0"/>
              </a:rPr>
              <a:t>ä paitsi</a:t>
            </a:r>
            <a:r>
              <a:rPr lang="fi-FI" sz="1900" i="0" dirty="0">
                <a:effectLst/>
                <a:ea typeface="Calibri" panose="020F0502020204030204" pitchFamily="34" charset="0"/>
              </a:rPr>
              <a:t> tärkeistä uutisista ja muutoksista tai spontaaneista ideointihetkistä, jotka tapahtuvat luontevasti toimistossa.</a:t>
            </a:r>
            <a:endParaRPr lang="en-US" sz="1900" i="0" dirty="0">
              <a:effectLst/>
              <a:ea typeface="Calibri" panose="020F0502020204030204" pitchFamily="34" charset="0"/>
            </a:endParaRPr>
          </a:p>
        </p:txBody>
      </p:sp>
    </p:spTree>
    <p:extLst>
      <p:ext uri="{BB962C8B-B14F-4D97-AF65-F5344CB8AC3E}">
        <p14:creationId xmlns:p14="http://schemas.microsoft.com/office/powerpoint/2010/main" val="120131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453190" y="276418"/>
            <a:ext cx="6351373" cy="1171278"/>
          </a:xfrm>
        </p:spPr>
        <p:txBody>
          <a:bodyPr/>
          <a:lstStyle/>
          <a:p>
            <a:r>
              <a:rPr lang="en-IE" dirty="0" err="1"/>
              <a:t>Arvioi</a:t>
            </a:r>
            <a:r>
              <a:rPr lang="en-IE" dirty="0"/>
              <a:t> </a:t>
            </a:r>
            <a:r>
              <a:rPr lang="en-IE" dirty="0" err="1"/>
              <a:t>oma</a:t>
            </a:r>
            <a:r>
              <a:rPr lang="en-IE" dirty="0"/>
              <a:t> </a:t>
            </a:r>
            <a:r>
              <a:rPr lang="en-IE" dirty="0" err="1"/>
              <a:t>digihyvinvointisi</a:t>
            </a:r>
            <a:r>
              <a:rPr lang="en-IE" dirty="0"/>
              <a:t>!</a:t>
            </a:r>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p:txBody>
          <a:bodyPr/>
          <a:lstStyle/>
          <a:p>
            <a:r>
              <a:rPr lang="fi-FI" sz="2000" dirty="0"/>
              <a:t>Digitaalinen ylikuormitus ja teknostressi voivat syntyä useista yleisistä syistä. Osana </a:t>
            </a:r>
            <a:r>
              <a:rPr lang="fi-FI" sz="2000" dirty="0" err="1"/>
              <a:t>DigiWorkWell</a:t>
            </a:r>
            <a:r>
              <a:rPr lang="fi-FI" sz="2000" dirty="0"/>
              <a:t>-projektia olemme kehittäneet digitaalisen hyvinvoinnin arviointityökalun, joka antaa sinulle räätälöidyt tulokset </a:t>
            </a:r>
            <a:r>
              <a:rPr lang="fi-FI" sz="2000" dirty="0" err="1"/>
              <a:t>orgnisaatiosi</a:t>
            </a:r>
            <a:r>
              <a:rPr lang="fi-FI" sz="2000" dirty="0"/>
              <a:t> digitaalisesta hyvinvoinnista.</a:t>
            </a:r>
          </a:p>
          <a:p>
            <a:endParaRPr lang="en-IE" sz="2000" dirty="0"/>
          </a:p>
          <a:p>
            <a:pPr algn="ctr"/>
            <a:r>
              <a:rPr lang="en-IE" sz="2800" dirty="0" err="1">
                <a:solidFill>
                  <a:srgbClr val="7654A2"/>
                </a:solidFill>
                <a:hlinkClick r:id="rId2"/>
              </a:rPr>
              <a:t>Klikkaa</a:t>
            </a:r>
            <a:r>
              <a:rPr lang="en-IE" sz="2800" dirty="0">
                <a:solidFill>
                  <a:srgbClr val="7654A2"/>
                </a:solidFill>
                <a:hlinkClick r:id="rId2"/>
              </a:rPr>
              <a:t> </a:t>
            </a:r>
            <a:r>
              <a:rPr lang="en-IE" sz="2800" dirty="0" err="1">
                <a:solidFill>
                  <a:srgbClr val="7654A2"/>
                </a:solidFill>
                <a:hlinkClick r:id="rId2"/>
              </a:rPr>
              <a:t>tästä</a:t>
            </a:r>
            <a:r>
              <a:rPr lang="en-IE" sz="2800" dirty="0">
                <a:solidFill>
                  <a:srgbClr val="7654A2"/>
                </a:solidFill>
                <a:hlinkClick r:id="rId2"/>
              </a:rPr>
              <a:t> </a:t>
            </a:r>
            <a:r>
              <a:rPr lang="en-IE" sz="2800" dirty="0" err="1">
                <a:solidFill>
                  <a:srgbClr val="7654A2"/>
                </a:solidFill>
                <a:hlinkClick r:id="rId2"/>
              </a:rPr>
              <a:t>arviointityökaluun</a:t>
            </a:r>
            <a:endParaRPr lang="en-IE" sz="2800" dirty="0">
              <a:solidFill>
                <a:srgbClr val="7654A2"/>
              </a:solidFill>
            </a:endParaRPr>
          </a:p>
        </p:txBody>
      </p:sp>
      <p:pic>
        <p:nvPicPr>
          <p:cNvPr id="11" name="Picture 10" descr="A group of logos on a cellphone&#10;&#10;Description automatically generated">
            <a:extLst>
              <a:ext uri="{FF2B5EF4-FFF2-40B4-BE49-F238E27FC236}">
                <a16:creationId xmlns:a16="http://schemas.microsoft.com/office/drawing/2014/main" id="{3E0FAC82-7DC5-8D90-1D53-FEB49EC2A98D}"/>
              </a:ext>
            </a:extLst>
          </p:cNvPr>
          <p:cNvPicPr>
            <a:picLocks noChangeAspect="1"/>
          </p:cNvPicPr>
          <p:nvPr/>
        </p:nvPicPr>
        <p:blipFill rotWithShape="1">
          <a:blip r:embed="rId3"/>
          <a:srcRect b="2386"/>
          <a:stretch/>
        </p:blipFill>
        <p:spPr>
          <a:xfrm>
            <a:off x="7455109" y="276418"/>
            <a:ext cx="4010945" cy="6016806"/>
          </a:xfrm>
          <a:prstGeom prst="rect">
            <a:avLst/>
          </a:prstGeom>
        </p:spPr>
      </p:pic>
    </p:spTree>
    <p:extLst>
      <p:ext uri="{BB962C8B-B14F-4D97-AF65-F5344CB8AC3E}">
        <p14:creationId xmlns:p14="http://schemas.microsoft.com/office/powerpoint/2010/main" val="128391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US" dirty="0" err="1"/>
              <a:t>Oppimistavoitteet</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12737" y="2532237"/>
            <a:ext cx="7374808" cy="223986"/>
          </a:xfrm>
        </p:spPr>
        <p:txBody>
          <a:bodyPr/>
          <a:lstStyle/>
          <a:p>
            <a:r>
              <a:rPr lang="en-US" dirty="0" err="1"/>
              <a:t>Mielen</a:t>
            </a:r>
            <a:r>
              <a:rPr lang="en-US" dirty="0"/>
              <a:t> </a:t>
            </a:r>
            <a:r>
              <a:rPr lang="en-US" dirty="0" err="1"/>
              <a:t>hyvinvointi</a:t>
            </a:r>
            <a:r>
              <a:rPr lang="en-US" dirty="0"/>
              <a:t> </a:t>
            </a:r>
            <a:r>
              <a:rPr lang="en-US" dirty="0" err="1"/>
              <a:t>työssä</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812737" y="2958181"/>
            <a:ext cx="7147706" cy="223473"/>
          </a:xfrm>
        </p:spPr>
        <p:txBody>
          <a:bodyPr/>
          <a:lstStyle/>
          <a:p>
            <a:r>
              <a:rPr lang="en-US" dirty="0" err="1"/>
              <a:t>Digitaalinen</a:t>
            </a:r>
            <a:r>
              <a:rPr lang="en-US" dirty="0"/>
              <a:t> </a:t>
            </a:r>
            <a:r>
              <a:rPr lang="en-US" dirty="0" err="1"/>
              <a:t>ylikuormitus</a:t>
            </a:r>
            <a:r>
              <a:rPr lang="en-US" dirty="0"/>
              <a:t> ja </a:t>
            </a:r>
            <a:r>
              <a:rPr lang="en-US" dirty="0" err="1"/>
              <a:t>teknostressi</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err="1"/>
              <a:t>Työn</a:t>
            </a:r>
            <a:r>
              <a:rPr lang="en-US" dirty="0"/>
              <a:t> ja </a:t>
            </a:r>
            <a:r>
              <a:rPr lang="en-US" dirty="0" err="1"/>
              <a:t>vapaa-ajan</a:t>
            </a:r>
            <a:r>
              <a:rPr lang="en-US" dirty="0"/>
              <a:t> </a:t>
            </a:r>
            <a:r>
              <a:rPr lang="en-US" dirty="0" err="1"/>
              <a:t>tasapaino</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812737" y="3797309"/>
            <a:ext cx="7271274" cy="223473"/>
          </a:xfrm>
        </p:spPr>
        <p:txBody>
          <a:bodyPr/>
          <a:lstStyle/>
          <a:p>
            <a:r>
              <a:rPr lang="en-US" dirty="0" err="1"/>
              <a:t>Suojautuminen</a:t>
            </a:r>
            <a:r>
              <a:rPr lang="en-US" dirty="0"/>
              <a:t> </a:t>
            </a:r>
            <a:r>
              <a:rPr lang="en-US" dirty="0" err="1"/>
              <a:t>teknologian</a:t>
            </a:r>
            <a:r>
              <a:rPr lang="en-US" dirty="0"/>
              <a:t> </a:t>
            </a:r>
            <a:r>
              <a:rPr lang="en-US" dirty="0" err="1"/>
              <a:t>negatiivisilta</a:t>
            </a:r>
            <a:r>
              <a:rPr lang="en-US" dirty="0"/>
              <a:t> </a:t>
            </a:r>
            <a:r>
              <a:rPr lang="en-US" dirty="0" err="1"/>
              <a:t>vaikutuksilta</a:t>
            </a:r>
            <a:endParaRPr lang="en-US"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dirty="0"/>
              <a:t>Case-</a:t>
            </a:r>
            <a:r>
              <a:rPr lang="en-US" dirty="0" err="1"/>
              <a:t>esimerkit</a:t>
            </a:r>
            <a:r>
              <a:rPr lang="en-US" dirty="0"/>
              <a:t> ja </a:t>
            </a:r>
            <a:r>
              <a:rPr lang="en-US" dirty="0" err="1"/>
              <a:t>tehtävät</a:t>
            </a:r>
            <a:endParaRPr lang="en-US" dirty="0"/>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a:xfrm>
            <a:off x="2694575" y="991145"/>
            <a:ext cx="5715653" cy="532331"/>
          </a:xfrm>
        </p:spPr>
        <p:txBody>
          <a:bodyPr/>
          <a:lstStyle/>
          <a:p>
            <a:r>
              <a:rPr lang="en-US" dirty="0"/>
              <a:t>MODUULI 4 SISÄLTÖ</a:t>
            </a:r>
          </a:p>
        </p:txBody>
      </p:sp>
      <p:pic>
        <p:nvPicPr>
          <p:cNvPr id="2" name="Obraz 3" descr="Downloads - Creative Commons">
            <a:extLst>
              <a:ext uri="{FF2B5EF4-FFF2-40B4-BE49-F238E27FC236}">
                <a16:creationId xmlns:a16="http://schemas.microsoft.com/office/drawing/2014/main" id="{32B82A1B-F989-A0C0-4F01-3F4EAFB20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38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0" y="327972"/>
            <a:ext cx="10483431" cy="804265"/>
          </a:xfrm>
        </p:spPr>
        <p:txBody>
          <a:bodyPr/>
          <a:lstStyle/>
          <a:p>
            <a:pPr algn="ctr"/>
            <a:r>
              <a:rPr lang="fi-FI" dirty="0"/>
              <a:t>Digitaalisen ylikuormituksen ja stressin hallinta</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302070" y="1800125"/>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bg1"/>
                </a:solidFill>
                <a:latin typeface="Calibri" panose="020F0502020204030204" pitchFamily="34" charset="0"/>
                <a:ea typeface="Calibri" panose="020F0502020204030204" pitchFamily="34" charset="0"/>
                <a:cs typeface="Calibri" panose="020F0502020204030204" pitchFamily="34" charset="0"/>
              </a:rPr>
              <a:t>Aseta selkeät rajat</a:t>
            </a:r>
          </a:p>
          <a:p>
            <a:pPr algn="ctr"/>
            <a:r>
              <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rPr>
              <a:t>Kannusta etätyöntekijöitä perustamaan ja ylläpitämään erillistä työtilaa, määrittämään tietyt työajat ja ilmoittamaan niistä perheelle. Tämä luo eron työn ja vapaa-ajan välille.</a:t>
            </a:r>
            <a:endParaRPr lang="en-IE" sz="1600" dirty="0"/>
          </a:p>
        </p:txBody>
      </p:sp>
      <p:sp>
        <p:nvSpPr>
          <p:cNvPr id="17" name="Rectangle: Rounded Corners 3">
            <a:extLst>
              <a:ext uri="{FF2B5EF4-FFF2-40B4-BE49-F238E27FC236}">
                <a16:creationId xmlns:a16="http://schemas.microsoft.com/office/drawing/2014/main" id="{12029C6B-8063-46F8-3067-66C777EADF0E}"/>
              </a:ext>
            </a:extLst>
          </p:cNvPr>
          <p:cNvSpPr/>
          <p:nvPr/>
        </p:nvSpPr>
        <p:spPr>
          <a:xfrm>
            <a:off x="4241420" y="1800125"/>
            <a:ext cx="3707934" cy="2185214"/>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bg1"/>
                </a:solidFill>
                <a:latin typeface="Calibri" panose="020F0502020204030204" pitchFamily="34" charset="0"/>
                <a:ea typeface="Calibri" panose="020F0502020204030204" pitchFamily="34" charset="0"/>
                <a:cs typeface="Calibri" panose="020F0502020204030204" pitchFamily="34" charset="0"/>
              </a:rPr>
              <a:t>Kehota säännöllisiin taukoihin</a:t>
            </a:r>
          </a:p>
          <a:p>
            <a:pPr algn="ctr"/>
            <a:r>
              <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rPr>
              <a:t>Lyhyiden taukojen pitäminen päivän aikana virkistää. Hyödynnä menetelmiä, kuten </a:t>
            </a:r>
            <a:r>
              <a:rPr lang="fi-FI" sz="1600" dirty="0" err="1">
                <a:solidFill>
                  <a:schemeClr val="bg1"/>
                </a:solidFill>
                <a:latin typeface="Calibri" panose="020F0502020204030204" pitchFamily="34" charset="0"/>
                <a:ea typeface="Calibri" panose="020F0502020204030204" pitchFamily="34" charset="0"/>
                <a:cs typeface="Calibri" panose="020F0502020204030204" pitchFamily="34" charset="0"/>
              </a:rPr>
              <a:t>Pomodoro</a:t>
            </a:r>
            <a:r>
              <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rPr>
              <a:t>-tekniikkaa, jossa työ jaetaan lyhyisiin pätkiin (esim. 25 min), jota seuraa 5 minuutin tauko.</a:t>
            </a:r>
            <a:endParaRPr lang="en-IE" sz="1600" dirty="0"/>
          </a:p>
          <a:p>
            <a:pPr algn="ctr"/>
            <a:endParaRPr lang="en-IE" dirty="0"/>
          </a:p>
        </p:txBody>
      </p:sp>
      <p:sp>
        <p:nvSpPr>
          <p:cNvPr id="20" name="Rectangle: Rounded Corners 3">
            <a:extLst>
              <a:ext uri="{FF2B5EF4-FFF2-40B4-BE49-F238E27FC236}">
                <a16:creationId xmlns:a16="http://schemas.microsoft.com/office/drawing/2014/main" id="{942D4DA3-3E3A-4B41-5506-BAD771C9B8AA}"/>
              </a:ext>
            </a:extLst>
          </p:cNvPr>
          <p:cNvSpPr/>
          <p:nvPr/>
        </p:nvSpPr>
        <p:spPr>
          <a:xfrm>
            <a:off x="8180162" y="1800125"/>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800" b="1" dirty="0">
                <a:solidFill>
                  <a:schemeClr val="bg1"/>
                </a:solidFill>
                <a:latin typeface="Calibri" panose="020F0502020204030204" pitchFamily="34" charset="0"/>
                <a:ea typeface="Calibri" panose="020F0502020204030204" pitchFamily="34" charset="0"/>
                <a:cs typeface="Calibri" panose="020F0502020204030204" pitchFamily="34" charset="0"/>
              </a:rPr>
              <a:t>Kannustaa sosiaaliseen vuorovaikutukseen</a:t>
            </a:r>
          </a:p>
          <a:p>
            <a:pPr algn="ctr"/>
            <a:r>
              <a:rPr lang="fi-FI" sz="1400" dirty="0">
                <a:solidFill>
                  <a:schemeClr val="bg1"/>
                </a:solidFill>
                <a:latin typeface="Calibri" panose="020F0502020204030204" pitchFamily="34" charset="0"/>
                <a:ea typeface="Calibri" panose="020F0502020204030204" pitchFamily="34" charset="0"/>
                <a:cs typeface="Calibri" panose="020F0502020204030204" pitchFamily="34" charset="0"/>
              </a:rPr>
              <a:t>  Yksinäisyys voi edistää työuupumusta. Luo etätyöntekijöille mahdollisuuksia yhteydenpitoon, kuten virtuaalisia kahvitaukoja, tiiminrakennusaktiviteetteja tai keskustelukanavia, jotka on omistettu työn ulkopuolisille aiheille.</a:t>
            </a:r>
            <a:endParaRPr lang="en-IE" sz="1400" dirty="0"/>
          </a:p>
        </p:txBody>
      </p:sp>
      <p:sp>
        <p:nvSpPr>
          <p:cNvPr id="23" name="Rectangle: Rounded Corners 3">
            <a:extLst>
              <a:ext uri="{FF2B5EF4-FFF2-40B4-BE49-F238E27FC236}">
                <a16:creationId xmlns:a16="http://schemas.microsoft.com/office/drawing/2014/main" id="{FB4E20AA-919C-3254-BE19-BECF4F357D9C}"/>
              </a:ext>
            </a:extLst>
          </p:cNvPr>
          <p:cNvSpPr/>
          <p:nvPr/>
        </p:nvSpPr>
        <p:spPr>
          <a:xfrm>
            <a:off x="302070" y="4137739"/>
            <a:ext cx="3707934" cy="2185214"/>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800" b="1" dirty="0">
                <a:solidFill>
                  <a:schemeClr val="bg1"/>
                </a:solidFill>
                <a:latin typeface="Calibri" panose="020F0502020204030204" pitchFamily="34" charset="0"/>
                <a:ea typeface="Calibri" panose="020F0502020204030204" pitchFamily="34" charset="0"/>
                <a:cs typeface="Calibri" panose="020F0502020204030204" pitchFamily="34" charset="0"/>
              </a:rPr>
              <a:t>Tarjoa resursseja mielen-hyvinvoinnista huolehtimiseen</a:t>
            </a:r>
          </a:p>
          <a:p>
            <a:pPr algn="ctr"/>
            <a:r>
              <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rPr>
              <a:t>Varmista, että etätyöntekijöillä on pääsy resursseihin tai neuvontapalveluihin. Jaa säännöllisesti vinkkejä mielen hyvinvoinnin ylläpitämiseen.</a:t>
            </a:r>
            <a:endParaRPr lang="en-IE" sz="1600" dirty="0"/>
          </a:p>
        </p:txBody>
      </p:sp>
      <p:sp>
        <p:nvSpPr>
          <p:cNvPr id="29" name="Rectangle: Rounded Corners 3">
            <a:extLst>
              <a:ext uri="{FF2B5EF4-FFF2-40B4-BE49-F238E27FC236}">
                <a16:creationId xmlns:a16="http://schemas.microsoft.com/office/drawing/2014/main" id="{A658125A-86D9-F026-1832-56B7D30E0EF1}"/>
              </a:ext>
            </a:extLst>
          </p:cNvPr>
          <p:cNvSpPr/>
          <p:nvPr/>
        </p:nvSpPr>
        <p:spPr>
          <a:xfrm>
            <a:off x="4241420" y="4137739"/>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800" b="1" dirty="0">
                <a:solidFill>
                  <a:schemeClr val="bg1"/>
                </a:solidFill>
                <a:latin typeface="Calibri" panose="020F0502020204030204" pitchFamily="34" charset="0"/>
                <a:ea typeface="Calibri" panose="020F0502020204030204" pitchFamily="34" charset="0"/>
                <a:cs typeface="Calibri" panose="020F0502020204030204" pitchFamily="34" charset="0"/>
              </a:rPr>
              <a:t>Mahdollista joustavat aikataulut</a:t>
            </a:r>
          </a:p>
          <a:p>
            <a:pPr algn="ctr"/>
            <a:r>
              <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rPr>
              <a:t>Jokaisella on erilaiset tuottavuuden huippuajat. Joustavien työaikojen salliminen voi auttaa työntekijöitä sääntelemään voimavarojaan ja sovittamaan työaikataulunsa omaan rytmiinsä.</a:t>
            </a:r>
            <a:endParaRPr lang="en-IE" sz="1100" dirty="0"/>
          </a:p>
        </p:txBody>
      </p:sp>
      <p:sp>
        <p:nvSpPr>
          <p:cNvPr id="32" name="Rectangle: Rounded Corners 3">
            <a:extLst>
              <a:ext uri="{FF2B5EF4-FFF2-40B4-BE49-F238E27FC236}">
                <a16:creationId xmlns:a16="http://schemas.microsoft.com/office/drawing/2014/main" id="{398B20EB-48DF-AFB7-AD41-3A3471DD6C02}"/>
              </a:ext>
            </a:extLst>
          </p:cNvPr>
          <p:cNvSpPr/>
          <p:nvPr/>
        </p:nvSpPr>
        <p:spPr>
          <a:xfrm>
            <a:off x="8180162" y="4137739"/>
            <a:ext cx="3707934" cy="2185214"/>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800" b="1" dirty="0">
                <a:solidFill>
                  <a:schemeClr val="bg1"/>
                </a:solidFill>
                <a:latin typeface="Calibri" panose="020F0502020204030204" pitchFamily="34" charset="0"/>
                <a:ea typeface="Calibri" panose="020F0502020204030204" pitchFamily="34" charset="0"/>
                <a:cs typeface="Calibri" panose="020F0502020204030204" pitchFamily="34" charset="0"/>
              </a:rPr>
              <a:t>Säännölliset tapaamiset</a:t>
            </a:r>
          </a:p>
          <a:p>
            <a:pPr algn="ctr"/>
            <a:r>
              <a:rPr lang="fi-FI" sz="1400" dirty="0">
                <a:solidFill>
                  <a:schemeClr val="bg1"/>
                </a:solidFill>
                <a:latin typeface="Calibri" panose="020F0502020204030204" pitchFamily="34" charset="0"/>
                <a:ea typeface="Calibri" panose="020F0502020204030204" pitchFamily="34" charset="0"/>
                <a:cs typeface="Calibri" panose="020F0502020204030204" pitchFamily="34" charset="0"/>
              </a:rPr>
              <a:t>Esihenkilöiden tulisi ajoittaa säännölliset tapaamisajat etätyöntekijöiden kanssa, ei vain keskustellakseen työstä vaan myös arvioidakseen heidän oloaan ja jaksamistaan. Huolenaiheiden kuunteleminen ja tuen tarjoaminen voi vaikuttaa merkittävästi heidän hyvinvointiinsa.</a:t>
            </a:r>
            <a:endParaRPr lang="en-IE" sz="1400" dirty="0"/>
          </a:p>
        </p:txBody>
      </p:sp>
      <p:sp>
        <p:nvSpPr>
          <p:cNvPr id="3" name="TextBox 2">
            <a:extLst>
              <a:ext uri="{FF2B5EF4-FFF2-40B4-BE49-F238E27FC236}">
                <a16:creationId xmlns:a16="http://schemas.microsoft.com/office/drawing/2014/main" id="{F64CB965-FBE3-B346-975D-349F9033CC29}"/>
              </a:ext>
            </a:extLst>
          </p:cNvPr>
          <p:cNvSpPr txBox="1"/>
          <p:nvPr/>
        </p:nvSpPr>
        <p:spPr>
          <a:xfrm>
            <a:off x="302070" y="1012846"/>
            <a:ext cx="10483431" cy="400110"/>
          </a:xfrm>
          <a:prstGeom prst="rect">
            <a:avLst/>
          </a:prstGeom>
          <a:noFill/>
        </p:spPr>
        <p:txBody>
          <a:bodyPr wrap="square" rtlCol="0">
            <a:spAutoFit/>
          </a:bodyPr>
          <a:lstStyle/>
          <a:p>
            <a:r>
              <a:rPr lang="fi-FI" sz="2000" dirty="0">
                <a:latin typeface="Calibri" panose="020F0502020204030204" pitchFamily="34" charset="0"/>
                <a:ea typeface="Calibri" panose="020F0502020204030204" pitchFamily="34" charset="0"/>
                <a:cs typeface="Calibri" panose="020F0502020204030204" pitchFamily="34" charset="0"/>
              </a:rPr>
              <a:t>Alla on kuusi tapaa, joilla voit vähentää digitaalista ylikuormitusta itsessäsi ja työntekijöissäsi:</a:t>
            </a:r>
            <a:endParaRPr lang="en-IE"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923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sz="3200" dirty="0"/>
              <a:t>Video: Kuinka </a:t>
            </a:r>
            <a:r>
              <a:rPr lang="en-US" sz="3200" dirty="0" err="1"/>
              <a:t>hallita</a:t>
            </a:r>
            <a:r>
              <a:rPr lang="en-US" sz="3200" dirty="0"/>
              <a:t> </a:t>
            </a:r>
            <a:r>
              <a:rPr lang="en-US" sz="3200" dirty="0" err="1"/>
              <a:t>digitaalista</a:t>
            </a:r>
            <a:r>
              <a:rPr lang="en-US" sz="3200" dirty="0"/>
              <a:t> </a:t>
            </a:r>
            <a:r>
              <a:rPr lang="en-US" sz="3200" dirty="0" err="1"/>
              <a:t>ylikuormitusta</a:t>
            </a:r>
            <a:r>
              <a:rPr lang="en-US" sz="3200" dirty="0"/>
              <a:t> (</a:t>
            </a:r>
            <a:r>
              <a:rPr lang="en-US" sz="3200" dirty="0" err="1"/>
              <a:t>englanniksi</a:t>
            </a:r>
            <a:r>
              <a:rPr lang="en-US" sz="3200" dirty="0"/>
              <a:t>)</a:t>
            </a:r>
          </a:p>
        </p:txBody>
      </p:sp>
      <p:pic>
        <p:nvPicPr>
          <p:cNvPr id="4" name="Online Media 3" title="How to manage digital overload and improve attention">
            <a:hlinkClick r:id="" action="ppaction://media"/>
            <a:extLst>
              <a:ext uri="{FF2B5EF4-FFF2-40B4-BE49-F238E27FC236}">
                <a16:creationId xmlns:a16="http://schemas.microsoft.com/office/drawing/2014/main" id="{03DAAB7E-5209-4A8D-A9DC-A174A404F01D}"/>
              </a:ext>
            </a:extLst>
          </p:cNvPr>
          <p:cNvPicPr>
            <a:picLocks noRot="1" noChangeAspect="1"/>
          </p:cNvPicPr>
          <p:nvPr>
            <a:videoFile r:link="rId1"/>
          </p:nvPr>
        </p:nvPicPr>
        <p:blipFill>
          <a:blip r:embed="rId4"/>
          <a:stretch>
            <a:fillRect/>
          </a:stretch>
        </p:blipFill>
        <p:spPr>
          <a:xfrm>
            <a:off x="2069123" y="1501345"/>
            <a:ext cx="8053754" cy="4530236"/>
          </a:xfrm>
          <a:prstGeom prst="rect">
            <a:avLst/>
          </a:prstGeom>
        </p:spPr>
      </p:pic>
    </p:spTree>
    <p:extLst>
      <p:ext uri="{BB962C8B-B14F-4D97-AF65-F5344CB8AC3E}">
        <p14:creationId xmlns:p14="http://schemas.microsoft.com/office/powerpoint/2010/main" val="111099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04</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74645" y="3755665"/>
            <a:ext cx="6245101" cy="1142907"/>
          </a:xfrm>
        </p:spPr>
        <p:txBody>
          <a:bodyPr/>
          <a:lstStyle/>
          <a:p>
            <a:r>
              <a:rPr lang="en-US" dirty="0"/>
              <a:t>TYÖN JA VAPAA-AJAN TASAPAINO</a:t>
            </a:r>
          </a:p>
        </p:txBody>
      </p:sp>
      <p:pic>
        <p:nvPicPr>
          <p:cNvPr id="4" name="Picture Placeholder 21">
            <a:extLst>
              <a:ext uri="{FF2B5EF4-FFF2-40B4-BE49-F238E27FC236}">
                <a16:creationId xmlns:a16="http://schemas.microsoft.com/office/drawing/2014/main" id="{CA0BBF29-C510-B939-5E24-AE91FF5FBEEB}"/>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b="-490"/>
          <a:stretch/>
        </p:blipFill>
        <p:spPr>
          <a:xfrm>
            <a:off x="6842125" y="0"/>
            <a:ext cx="5364163" cy="6326188"/>
          </a:xfrm>
        </p:spPr>
      </p:pic>
    </p:spTree>
    <p:extLst>
      <p:ext uri="{BB962C8B-B14F-4D97-AF65-F5344CB8AC3E}">
        <p14:creationId xmlns:p14="http://schemas.microsoft.com/office/powerpoint/2010/main" val="272603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en-US" dirty="0" err="1"/>
              <a:t>Työn</a:t>
            </a:r>
            <a:r>
              <a:rPr lang="en-US" dirty="0"/>
              <a:t> ja </a:t>
            </a:r>
            <a:r>
              <a:rPr lang="en-US" dirty="0" err="1"/>
              <a:t>vapaa-ajan</a:t>
            </a:r>
            <a:r>
              <a:rPr lang="en-US" dirty="0"/>
              <a:t> </a:t>
            </a:r>
            <a:r>
              <a:rPr lang="en-US" dirty="0" err="1"/>
              <a:t>tasapaino</a:t>
            </a:r>
            <a:r>
              <a:rPr lang="en-US" dirty="0"/>
              <a:t> </a:t>
            </a:r>
            <a:r>
              <a:rPr lang="en-US" dirty="0" err="1"/>
              <a:t>digiajassa</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483431" cy="4439577"/>
          </a:xfrm>
        </p:spPr>
        <p:txBody>
          <a:bodyPr/>
          <a:lstStyle/>
          <a:p>
            <a:r>
              <a:rPr lang="fi-FI" dirty="0"/>
              <a:t>Digitaalisella aikakaudella, jossa teknologia yhdistää kaikki elämämme osat ja jossa olemme tavoitettavissa milloin tahansa ja missä tahansa, terveen työelämän tasapainon löytäminen on noussut haasteeksi. </a:t>
            </a:r>
            <a:r>
              <a:rPr lang="fi-FI" dirty="0" err="1"/>
              <a:t>Rosenin</a:t>
            </a:r>
            <a:r>
              <a:rPr lang="fi-FI" dirty="0"/>
              <a:t>, ”teknologian psykologian” pioneerin mukaan:</a:t>
            </a:r>
          </a:p>
          <a:p>
            <a:r>
              <a:rPr lang="fi-FI" dirty="0"/>
              <a:t>           </a:t>
            </a:r>
          </a:p>
          <a:p>
            <a:r>
              <a:rPr lang="fi-FI" i="1" dirty="0"/>
              <a:t>”Niin monet teknologiset innovaatiot ovat parantaneet elämäämme lukemattomilla tavoilla, mutta ne uhkaavat myös häiritä aivojemme tavoitteellista toimintaa. Tällä häiriöllä on haitallinen vaikutus kognitioon ja käyttäytymiseemme päivittäisessä elämässä. Se vaikuttaa ajattelumme jokaiseen tasoon, havaintoihimme, päätöksentekoomme, viestintäämme, tunnesääntelyymme ja muistoihimme."</a:t>
            </a:r>
            <a:endParaRPr lang="en-US" i="1" dirty="0"/>
          </a:p>
        </p:txBody>
      </p:sp>
    </p:spTree>
    <p:extLst>
      <p:ext uri="{BB962C8B-B14F-4D97-AF65-F5344CB8AC3E}">
        <p14:creationId xmlns:p14="http://schemas.microsoft.com/office/powerpoint/2010/main" val="251085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en-US" dirty="0" err="1"/>
              <a:t>Työn</a:t>
            </a:r>
            <a:r>
              <a:rPr lang="en-US" dirty="0"/>
              <a:t> ja </a:t>
            </a:r>
            <a:r>
              <a:rPr lang="en-US" dirty="0" err="1"/>
              <a:t>vapaa-ajan</a:t>
            </a:r>
            <a:r>
              <a:rPr lang="en-US" dirty="0"/>
              <a:t> </a:t>
            </a:r>
            <a:r>
              <a:rPr lang="en-US" dirty="0" err="1"/>
              <a:t>tasapaino</a:t>
            </a:r>
            <a:r>
              <a:rPr lang="en-US" dirty="0"/>
              <a:t> </a:t>
            </a:r>
            <a:r>
              <a:rPr lang="en-US" dirty="0" err="1"/>
              <a:t>digiajassa</a:t>
            </a:r>
            <a:r>
              <a:rPr lang="en-US" dirty="0"/>
              <a:t>: 3 </a:t>
            </a:r>
            <a:r>
              <a:rPr lang="en-US" dirty="0" err="1"/>
              <a:t>vinkkiä</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501345"/>
            <a:ext cx="10483431" cy="4952209"/>
          </a:xfrm>
        </p:spPr>
        <p:txBody>
          <a:bodyPr/>
          <a:lstStyle/>
          <a:p>
            <a:r>
              <a:rPr lang="fi-FI" sz="2200" dirty="0"/>
              <a:t>Strategioiden luominen työelämän tasapainon hallitsemiseksi on seuraava askel hyvän mielenterveyden saavuttamiseksi. Seuraavat vinkit ovat RMIT yliopiston innovaatio- ja yrittäjyystutkija Dr. </a:t>
            </a:r>
            <a:r>
              <a:rPr lang="fi-FI" sz="2200" dirty="0" err="1"/>
              <a:t>Kokshaginalta</a:t>
            </a:r>
            <a:r>
              <a:rPr lang="fi-FI" sz="2200" dirty="0"/>
              <a:t>.</a:t>
            </a:r>
          </a:p>
          <a:p>
            <a:endParaRPr lang="fi-FI" sz="2200" dirty="0"/>
          </a:p>
          <a:p>
            <a:r>
              <a:rPr lang="fi-FI" sz="2200" b="1" dirty="0"/>
              <a:t>1. Lopeta </a:t>
            </a:r>
            <a:r>
              <a:rPr lang="fi-FI" sz="2200" b="1" dirty="0" err="1"/>
              <a:t>multitaskaaminen</a:t>
            </a:r>
            <a:r>
              <a:rPr lang="fi-FI" sz="2200" b="1" dirty="0"/>
              <a:t> eli monen asian yhtäaikainen tekeminen. Keskity yhteen.</a:t>
            </a:r>
          </a:p>
          <a:p>
            <a:r>
              <a:rPr lang="fi-FI" sz="2200" dirty="0"/>
              <a:t>Tutkimus osoitti, että mitä enemmän vaihdamme työstämäämme tehtävää, menetämme keskittymisemme työhön.</a:t>
            </a:r>
          </a:p>
          <a:p>
            <a:pPr marL="457200" indent="-457200">
              <a:buFont typeface="+mj-lt"/>
              <a:buAutoNum type="arabicPeriod"/>
            </a:pPr>
            <a:endParaRPr lang="fi-FI" sz="2200" dirty="0"/>
          </a:p>
          <a:p>
            <a:r>
              <a:rPr lang="fi-FI" sz="2200" b="1" dirty="0"/>
              <a:t>2. Aseta tehtäville aikarajoituksia.</a:t>
            </a:r>
          </a:p>
          <a:p>
            <a:r>
              <a:rPr lang="fi-FI" sz="2200" dirty="0"/>
              <a:t>Tutkimukset osoittivat, että sähköpostien tarkistaminen lyhyellä aikavälillä (aikalohkot) aiheuttaa vähemmän stressiä ja lisää keskittymiskykyä.</a:t>
            </a:r>
          </a:p>
          <a:p>
            <a:pPr marL="457200" indent="-457200">
              <a:buFont typeface="+mj-lt"/>
              <a:buAutoNum type="arabicPeriod"/>
            </a:pPr>
            <a:endParaRPr lang="fi-FI" sz="2200" dirty="0"/>
          </a:p>
          <a:p>
            <a:r>
              <a:rPr lang="fi-FI" sz="2200" b="1" dirty="0"/>
              <a:t>3. Rajoita tarpeetonta viestintää</a:t>
            </a:r>
          </a:p>
          <a:p>
            <a:r>
              <a:rPr lang="fi-FI" sz="2200" dirty="0"/>
              <a:t>Muista, että liiasta tiedosta tulee häiriötekijä.</a:t>
            </a:r>
            <a:endParaRPr lang="en-US" sz="2200" dirty="0"/>
          </a:p>
          <a:p>
            <a:endParaRPr lang="en-US" sz="2200" dirty="0"/>
          </a:p>
        </p:txBody>
      </p:sp>
    </p:spTree>
    <p:extLst>
      <p:ext uri="{BB962C8B-B14F-4D97-AF65-F5344CB8AC3E}">
        <p14:creationId xmlns:p14="http://schemas.microsoft.com/office/powerpoint/2010/main" val="61695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CD87C85A-8CAD-6301-3E54-2105E7F9DD3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234778" y="440624"/>
            <a:ext cx="7492798" cy="1079257"/>
          </a:xfrm>
        </p:spPr>
        <p:txBody>
          <a:bodyPr/>
          <a:lstStyle/>
          <a:p>
            <a:r>
              <a:rPr lang="en-IE" dirty="0" err="1"/>
              <a:t>Vinkkejä</a:t>
            </a:r>
            <a:r>
              <a:rPr lang="en-IE" dirty="0"/>
              <a:t> </a:t>
            </a:r>
            <a:r>
              <a:rPr lang="en-IE" dirty="0" err="1"/>
              <a:t>digityön</a:t>
            </a:r>
            <a:r>
              <a:rPr lang="en-IE" dirty="0"/>
              <a:t> </a:t>
            </a:r>
            <a:r>
              <a:rPr lang="en-IE" dirty="0" err="1"/>
              <a:t>erillään</a:t>
            </a:r>
            <a:r>
              <a:rPr lang="en-IE" dirty="0"/>
              <a:t> </a:t>
            </a:r>
            <a:r>
              <a:rPr lang="en-IE" dirty="0" err="1"/>
              <a:t>pitämiseen</a:t>
            </a:r>
            <a:endParaRPr lang="en-IE" sz="3600" dirty="0"/>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724115"/>
            <a:ext cx="5668797" cy="4693261"/>
          </a:xfrm>
        </p:spPr>
        <p:txBody>
          <a:bodyPr/>
          <a:lstStyle/>
          <a:p>
            <a:pPr algn="l"/>
            <a:r>
              <a:rPr lang="en-US" sz="2200" b="1" i="0" dirty="0">
                <a:effectLst/>
              </a:rPr>
              <a:t>1</a:t>
            </a:r>
            <a:r>
              <a:rPr lang="fi-FI" sz="2200" b="1" dirty="0"/>
              <a:t>. </a:t>
            </a:r>
            <a:r>
              <a:rPr lang="fi-FI" sz="2200" b="1" i="0" dirty="0">
                <a:effectLst/>
              </a:rPr>
              <a:t>Älä lisää työasioita omaan puhelimeesi</a:t>
            </a:r>
          </a:p>
          <a:p>
            <a:pPr algn="l"/>
            <a:r>
              <a:rPr lang="fi-FI" sz="2200" i="0" dirty="0">
                <a:effectLst/>
              </a:rPr>
              <a:t>Tämä saattaa tuntua vaikealta, vaikka on monia tapoja, joilla kollegasi voivat ottaa sinuun yhteyttä tarvittaessa.</a:t>
            </a:r>
          </a:p>
          <a:p>
            <a:pPr algn="l"/>
            <a:endParaRPr lang="fi-FI" sz="2200" i="0" dirty="0">
              <a:effectLst/>
            </a:endParaRPr>
          </a:p>
          <a:p>
            <a:pPr algn="l"/>
            <a:r>
              <a:rPr lang="fi-FI" sz="2200" i="0" dirty="0">
                <a:effectLst/>
              </a:rPr>
              <a:t>Jos käytät kuitenkin samaa henkilökohtaista puhelinta myös työhön, kokeile kirjautua ulos työsähköpostistasi ja käyttää sitä vain työaikana. Aina kun lähetämme sähköpostia, emme yleensä odota välitöntä vastausta, joten siirtää työposteihin vastaamista seuraavaan työpäivään.</a:t>
            </a:r>
            <a:endParaRPr lang="en-IE" sz="2000" dirty="0"/>
          </a:p>
        </p:txBody>
      </p:sp>
    </p:spTree>
    <p:extLst>
      <p:ext uri="{BB962C8B-B14F-4D97-AF65-F5344CB8AC3E}">
        <p14:creationId xmlns:p14="http://schemas.microsoft.com/office/powerpoint/2010/main" val="303387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4E32A61-307E-1D59-35AD-F1B6C0C1631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4589929" y="123109"/>
            <a:ext cx="7602072" cy="1050783"/>
          </a:xfrm>
        </p:spPr>
        <p:txBody>
          <a:bodyPr/>
          <a:lstStyle/>
          <a:p>
            <a:r>
              <a:rPr lang="en-IE" dirty="0" err="1"/>
              <a:t>Vinkkejä</a:t>
            </a:r>
            <a:r>
              <a:rPr lang="en-IE" dirty="0"/>
              <a:t> </a:t>
            </a:r>
            <a:r>
              <a:rPr lang="en-IE" dirty="0" err="1"/>
              <a:t>digityön</a:t>
            </a:r>
            <a:r>
              <a:rPr lang="en-IE" dirty="0"/>
              <a:t> </a:t>
            </a:r>
            <a:r>
              <a:rPr lang="en-IE" dirty="0" err="1"/>
              <a:t>erillään</a:t>
            </a:r>
            <a:r>
              <a:rPr lang="en-IE" dirty="0"/>
              <a:t> </a:t>
            </a:r>
            <a:r>
              <a:rPr lang="en-IE" dirty="0" err="1"/>
              <a:t>pitämiseen</a:t>
            </a:r>
            <a:endParaRPr lang="en-IE" sz="3600"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1" y="1447889"/>
            <a:ext cx="5877696" cy="5163434"/>
          </a:xfrm>
        </p:spPr>
        <p:txBody>
          <a:bodyPr/>
          <a:lstStyle/>
          <a:p>
            <a:pPr algn="l"/>
            <a:r>
              <a:rPr lang="fi-FI" sz="2200" b="1" i="0" dirty="0">
                <a:effectLst/>
                <a:ea typeface="Calibri" panose="020F0502020204030204" pitchFamily="34" charset="0"/>
              </a:rPr>
              <a:t>2. Ota älä häiritse -tila käyttöön</a:t>
            </a:r>
          </a:p>
          <a:p>
            <a:pPr algn="l"/>
            <a:r>
              <a:rPr lang="fi-FI" sz="2200" i="0" dirty="0">
                <a:effectLst/>
                <a:ea typeface="Calibri" panose="020F0502020204030204" pitchFamily="34" charset="0"/>
              </a:rPr>
              <a:t>Koska jatkuvat ilmoitukset ovat yksi yleisimmistä ongelmista, jotka voivat aiheuttaa digitaalista loppuun palamista, yksi parhaista tekniikoista teknostressin vähentämiseksi on kytkeä </a:t>
            </a:r>
            <a:r>
              <a:rPr lang="fi-FI" sz="2200" i="0" dirty="0" err="1">
                <a:effectLst/>
                <a:ea typeface="Calibri" panose="020F0502020204030204" pitchFamily="34" charset="0"/>
              </a:rPr>
              <a:t>push</a:t>
            </a:r>
            <a:r>
              <a:rPr lang="fi-FI" sz="2200" i="0" dirty="0">
                <a:effectLst/>
                <a:ea typeface="Calibri" panose="020F0502020204030204" pitchFamily="34" charset="0"/>
              </a:rPr>
              <a:t>-ilmoitukset pois päältä puhelimestasi. Älä häiritse -asetus poistaa myös ilmoitukset käytöstä.</a:t>
            </a:r>
          </a:p>
          <a:p>
            <a:pPr algn="l"/>
            <a:endParaRPr lang="fi-FI" sz="2200" i="0" dirty="0">
              <a:effectLst/>
              <a:ea typeface="Calibri" panose="020F0502020204030204" pitchFamily="34" charset="0"/>
            </a:endParaRPr>
          </a:p>
          <a:p>
            <a:pPr algn="l"/>
            <a:r>
              <a:rPr lang="fi-FI" sz="2200" i="0" dirty="0">
                <a:effectLst/>
                <a:ea typeface="Calibri" panose="020F0502020204030204" pitchFamily="34" charset="0"/>
              </a:rPr>
              <a:t>Jos käytät puhelimesi älä häiritse -asetusta, voit päättää, mitk</a:t>
            </a:r>
            <a:r>
              <a:rPr lang="fi-FI" sz="2200" dirty="0">
                <a:ea typeface="Calibri" panose="020F0502020204030204" pitchFamily="34" charset="0"/>
              </a:rPr>
              <a:t>ä ilmoitukset päästetään läpi. Näin esimerkiksi tärkeät puhelut eivät jää vastaamatta</a:t>
            </a:r>
            <a:r>
              <a:rPr lang="fi-FI" sz="2200" i="0" dirty="0">
                <a:effectLst/>
                <a:ea typeface="Calibri" panose="020F0502020204030204" pitchFamily="34" charset="0"/>
              </a:rPr>
              <a:t>, mutta ilmoitukset tekstiviesteistä, sovelluksista ja sähköposteista eivät häiritse työntekoa.</a:t>
            </a:r>
            <a:endParaRPr lang="en-US" sz="2000" i="0" dirty="0">
              <a:effectLst/>
              <a:ea typeface="Calibri" panose="020F0502020204030204" pitchFamily="34" charset="0"/>
            </a:endParaRPr>
          </a:p>
        </p:txBody>
      </p:sp>
    </p:spTree>
    <p:extLst>
      <p:ext uri="{BB962C8B-B14F-4D97-AF65-F5344CB8AC3E}">
        <p14:creationId xmlns:p14="http://schemas.microsoft.com/office/powerpoint/2010/main" val="99614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91BE440F-7624-295F-B91B-EEDF00EFB79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234778" y="440624"/>
            <a:ext cx="7752775" cy="1079257"/>
          </a:xfrm>
        </p:spPr>
        <p:txBody>
          <a:bodyPr/>
          <a:lstStyle/>
          <a:p>
            <a:r>
              <a:rPr lang="en-IE" dirty="0" err="1"/>
              <a:t>Vinkkejä</a:t>
            </a:r>
            <a:r>
              <a:rPr lang="en-IE" dirty="0"/>
              <a:t> </a:t>
            </a:r>
            <a:r>
              <a:rPr lang="en-IE" dirty="0" err="1"/>
              <a:t>digityön</a:t>
            </a:r>
            <a:r>
              <a:rPr lang="en-IE" dirty="0"/>
              <a:t> </a:t>
            </a:r>
            <a:r>
              <a:rPr lang="en-IE" dirty="0" err="1"/>
              <a:t>erillään</a:t>
            </a:r>
            <a:r>
              <a:rPr lang="en-IE" dirty="0"/>
              <a:t> </a:t>
            </a:r>
            <a:r>
              <a:rPr lang="en-IE" dirty="0" err="1"/>
              <a:t>pitämiseen</a:t>
            </a:r>
            <a:endParaRPr lang="en-IE" sz="3600" dirty="0"/>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724115"/>
            <a:ext cx="5898972" cy="4693261"/>
          </a:xfrm>
        </p:spPr>
        <p:txBody>
          <a:bodyPr/>
          <a:lstStyle/>
          <a:p>
            <a:pPr algn="l"/>
            <a:r>
              <a:rPr lang="fi-FI" sz="2000" b="1" i="0" dirty="0">
                <a:effectLst/>
              </a:rPr>
              <a:t>3. Minimoi työstä keskusteleminen kotona</a:t>
            </a:r>
          </a:p>
          <a:p>
            <a:pPr algn="l"/>
            <a:r>
              <a:rPr lang="fi-FI" sz="2000" i="0" dirty="0">
                <a:effectLst/>
              </a:rPr>
              <a:t>Huomiota vaativien ilmoitusten vähentämisen lisäksi on olemassa muita tapoja digityön erillään pitämiseksi.</a:t>
            </a:r>
          </a:p>
          <a:p>
            <a:pPr algn="l"/>
            <a:endParaRPr lang="fi-FI" sz="2000" i="0" dirty="0">
              <a:effectLst/>
            </a:endParaRPr>
          </a:p>
          <a:p>
            <a:pPr algn="l"/>
            <a:r>
              <a:rPr lang="fi-FI" sz="2000" i="0" dirty="0">
                <a:effectLst/>
              </a:rPr>
              <a:t>Vaikka kuulumisista juttelu työpäivän jälkeen on luonnollista, on tärkeää tunnistaa, kuinka tietyt työhön liittyvät keskustelut voivat aiheuttaa stressiä tai negatiivisuutta.</a:t>
            </a:r>
          </a:p>
          <a:p>
            <a:pPr algn="l"/>
            <a:endParaRPr lang="fi-FI" sz="2000" i="0" dirty="0">
              <a:effectLst/>
            </a:endParaRPr>
          </a:p>
          <a:p>
            <a:pPr algn="l"/>
            <a:r>
              <a:rPr lang="fi-FI" sz="2000" i="0" dirty="0">
                <a:effectLst/>
              </a:rPr>
              <a:t>Erityisen vaikeiden tai stressaavien päivien jälkeen ongelmiin palaaminen voi vahingossa tuoda negatiivista energiaa kotiin.</a:t>
            </a:r>
            <a:endParaRPr lang="en-US" sz="1800" i="0" dirty="0">
              <a:effectLst/>
            </a:endParaRPr>
          </a:p>
        </p:txBody>
      </p:sp>
    </p:spTree>
    <p:extLst>
      <p:ext uri="{BB962C8B-B14F-4D97-AF65-F5344CB8AC3E}">
        <p14:creationId xmlns:p14="http://schemas.microsoft.com/office/powerpoint/2010/main" val="376528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3192114-4582-A1B6-F209-8379DD3B009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4580965" y="123109"/>
            <a:ext cx="7611036" cy="1050783"/>
          </a:xfrm>
        </p:spPr>
        <p:txBody>
          <a:bodyPr/>
          <a:lstStyle/>
          <a:p>
            <a:r>
              <a:rPr lang="en-IE" dirty="0" err="1"/>
              <a:t>Vinkkejä</a:t>
            </a:r>
            <a:r>
              <a:rPr lang="en-IE" dirty="0"/>
              <a:t> </a:t>
            </a:r>
            <a:r>
              <a:rPr lang="en-IE" dirty="0" err="1"/>
              <a:t>digityön</a:t>
            </a:r>
            <a:r>
              <a:rPr lang="en-IE" dirty="0"/>
              <a:t> </a:t>
            </a:r>
            <a:r>
              <a:rPr lang="en-IE" dirty="0" err="1"/>
              <a:t>erillään</a:t>
            </a:r>
            <a:r>
              <a:rPr lang="en-IE" dirty="0"/>
              <a:t> </a:t>
            </a:r>
            <a:r>
              <a:rPr lang="en-IE" dirty="0" err="1"/>
              <a:t>pitämiseen</a:t>
            </a:r>
            <a:endParaRPr lang="en-IE" sz="3600"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1" y="1447889"/>
            <a:ext cx="5877696" cy="5163434"/>
          </a:xfrm>
        </p:spPr>
        <p:txBody>
          <a:bodyPr/>
          <a:lstStyle/>
          <a:p>
            <a:pPr algn="l"/>
            <a:r>
              <a:rPr lang="fi-FI" sz="2200" b="1" dirty="0"/>
              <a:t>4. Löydä rituaalit työstä irtautumiseen</a:t>
            </a:r>
          </a:p>
          <a:p>
            <a:pPr algn="l"/>
            <a:r>
              <a:rPr lang="fi-FI" sz="2200" dirty="0" err="1"/>
              <a:t>Mindfulness</a:t>
            </a:r>
            <a:r>
              <a:rPr lang="fi-FI" sz="2200" dirty="0"/>
              <a:t> voi auttaa lievittämään työssä kohtaamaamme stressiä, mutta voimme tehdä myös muita asioita vähentääksemme teknologian haittavaikutuksia. Varaa itsellesi aikaa johonkin muuhun, olipa kyseessä harrastus, iltalenkki tai vain uusi irtautumisrituaali kotona.</a:t>
            </a:r>
          </a:p>
          <a:p>
            <a:pPr algn="l"/>
            <a:endParaRPr lang="fi-FI" sz="2200" dirty="0"/>
          </a:p>
          <a:p>
            <a:pPr algn="l"/>
            <a:r>
              <a:rPr lang="fi-FI" sz="2200" dirty="0"/>
              <a:t>Vaikka tuntuu siltä, että päivään ei mahdu enää enempää, aikaa löytyy helpommin asioille, joita oikeasti haluat tehdä.</a:t>
            </a:r>
            <a:endParaRPr lang="en-US" sz="2200" dirty="0"/>
          </a:p>
        </p:txBody>
      </p:sp>
    </p:spTree>
    <p:extLst>
      <p:ext uri="{BB962C8B-B14F-4D97-AF65-F5344CB8AC3E}">
        <p14:creationId xmlns:p14="http://schemas.microsoft.com/office/powerpoint/2010/main" val="206271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p:txBody>
          <a:bodyPr/>
          <a:lstStyle/>
          <a:p>
            <a:r>
              <a:rPr lang="en-IE" dirty="0" err="1"/>
              <a:t>Oikeus</a:t>
            </a:r>
            <a:r>
              <a:rPr lang="en-IE" dirty="0"/>
              <a:t> </a:t>
            </a:r>
            <a:r>
              <a:rPr lang="en-IE" dirty="0" err="1"/>
              <a:t>digityöstä</a:t>
            </a:r>
            <a:r>
              <a:rPr lang="en-IE" dirty="0"/>
              <a:t> </a:t>
            </a:r>
            <a:r>
              <a:rPr lang="en-IE" dirty="0" err="1"/>
              <a:t>irtautumiseen</a:t>
            </a:r>
            <a:endParaRPr lang="en-IE" sz="3600"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p:txBody>
          <a:bodyPr/>
          <a:lstStyle/>
          <a:p>
            <a:pPr algn="l"/>
            <a:r>
              <a:rPr lang="fi-FI" sz="2000" dirty="0"/>
              <a:t>Digitaaliset teknologiat ovat mahdollistaneet sen, että monet työntekijät voivat suorittaa työnsä milloin tahansa ja missä tahansa. Tästä on seurannut paitsi etua, myös haittaa.</a:t>
            </a:r>
          </a:p>
          <a:p>
            <a:pPr algn="l"/>
            <a:endParaRPr lang="fi-FI" sz="2000" dirty="0"/>
          </a:p>
          <a:p>
            <a:pPr algn="l"/>
            <a:r>
              <a:rPr lang="fi-FI" sz="2000" dirty="0"/>
              <a:t>Oikeutta digitaalisesta työstä irtautumiseen (ns. </a:t>
            </a:r>
            <a:r>
              <a:rPr lang="fi-FI" sz="2000" i="1" dirty="0" err="1"/>
              <a:t>right</a:t>
            </a:r>
            <a:r>
              <a:rPr lang="fi-FI" sz="2000" i="1" dirty="0"/>
              <a:t> to </a:t>
            </a:r>
            <a:r>
              <a:rPr lang="fi-FI" sz="2000" i="1" dirty="0" err="1"/>
              <a:t>disconnect</a:t>
            </a:r>
            <a:r>
              <a:rPr lang="fi-FI" sz="2000" dirty="0"/>
              <a:t>) on ehdotettu ihmisoikeudeksi. Se tarkoittaa ihmisten mahdollisuuteen katkaista digitaalinen työskentely ja olla osallistumatta työhön liittyvään sähköiseen viestintään, kuten sähköpostiin tai viesteihin työajan ulkopuolella.</a:t>
            </a:r>
          </a:p>
          <a:p>
            <a:pPr algn="l"/>
            <a:endParaRPr lang="fi-FI" sz="2000" dirty="0"/>
          </a:p>
          <a:p>
            <a:pPr algn="l"/>
            <a:r>
              <a:rPr lang="fi-FI" sz="2000" dirty="0"/>
              <a:t>Uusi viestintä- ja tietotekniikka on muuttanut nykyaikaista työympäristöä radikaalisti. Työn ja kodin välinen raja on kaventunut digitaalisten työkalujen saavuttua työelämään. Jokainen valtio noudattaa työntekijöiden oikeutta työstä irtautumiseen, mutta kaikilla ei ole erityistä lakia aiheesta.</a:t>
            </a:r>
          </a:p>
          <a:p>
            <a:pPr algn="l"/>
            <a:endParaRPr lang="fi-FI" sz="2000" dirty="0"/>
          </a:p>
          <a:p>
            <a:pPr algn="l"/>
            <a:r>
              <a:rPr lang="fi-FI" dirty="0">
                <a:hlinkClick r:id="rId3"/>
              </a:rPr>
              <a:t>Napsauta tätä nähdäksesi, kuinka eri EU-maat lähestyvät asiaa.</a:t>
            </a:r>
            <a:endParaRPr lang="en-US" dirty="0"/>
          </a:p>
          <a:p>
            <a:pPr algn="l"/>
            <a:endParaRPr lang="en-US" sz="2000" dirty="0"/>
          </a:p>
          <a:p>
            <a:pPr algn="l"/>
            <a:endParaRPr lang="en-US" sz="2000" dirty="0"/>
          </a:p>
        </p:txBody>
      </p:sp>
    </p:spTree>
    <p:extLst>
      <p:ext uri="{BB962C8B-B14F-4D97-AF65-F5344CB8AC3E}">
        <p14:creationId xmlns:p14="http://schemas.microsoft.com/office/powerpoint/2010/main" val="182413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dirty="0"/>
              <a:t>OPPIMISTAVOITTEET</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73759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05</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210065" y="3623857"/>
            <a:ext cx="6109681" cy="1825221"/>
          </a:xfrm>
        </p:spPr>
        <p:txBody>
          <a:bodyPr/>
          <a:lstStyle/>
          <a:p>
            <a:r>
              <a:rPr lang="en-US" dirty="0"/>
              <a:t>SUOJAUTUMINEN TEKNOLOGIAN NEGATIIVISILTA VAIKUTUKSILTA</a:t>
            </a:r>
          </a:p>
        </p:txBody>
      </p:sp>
      <p:pic>
        <p:nvPicPr>
          <p:cNvPr id="6" name="Picture Placeholder 5">
            <a:extLst>
              <a:ext uri="{FF2B5EF4-FFF2-40B4-BE49-F238E27FC236}">
                <a16:creationId xmlns:a16="http://schemas.microsoft.com/office/drawing/2014/main" id="{46290E1F-D48A-8DF1-C247-AD194F21D7E6}"/>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a:off x="6842125" y="0"/>
            <a:ext cx="5364163" cy="6326188"/>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pic>
    </p:spTree>
    <p:extLst>
      <p:ext uri="{BB962C8B-B14F-4D97-AF65-F5344CB8AC3E}">
        <p14:creationId xmlns:p14="http://schemas.microsoft.com/office/powerpoint/2010/main" val="2055387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Of People Using Laptop Stock Photo">
            <a:extLst>
              <a:ext uri="{FF2B5EF4-FFF2-40B4-BE49-F238E27FC236}">
                <a16:creationId xmlns:a16="http://schemas.microsoft.com/office/drawing/2014/main" id="{D0DEC795-B30D-9774-F238-5E633DCB7875}"/>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275045" y="221963"/>
            <a:ext cx="8392348" cy="842867"/>
          </a:xfrm>
        </p:spPr>
        <p:txBody>
          <a:bodyPr/>
          <a:lstStyle/>
          <a:p>
            <a:r>
              <a:rPr lang="en-US" sz="2800" dirty="0" err="1"/>
              <a:t>Teknologian</a:t>
            </a:r>
            <a:r>
              <a:rPr lang="en-US" sz="2800" dirty="0"/>
              <a:t> </a:t>
            </a:r>
            <a:r>
              <a:rPr lang="en-US" sz="2800" dirty="0" err="1"/>
              <a:t>negatiivisilta</a:t>
            </a:r>
            <a:r>
              <a:rPr lang="en-US" sz="2800" dirty="0"/>
              <a:t> </a:t>
            </a:r>
            <a:r>
              <a:rPr lang="en-US" sz="2800" dirty="0" err="1"/>
              <a:t>vaikutuksilta</a:t>
            </a:r>
            <a:r>
              <a:rPr lang="en-US" sz="2800" dirty="0"/>
              <a:t> </a:t>
            </a:r>
            <a:r>
              <a:rPr lang="en-US" sz="2800" dirty="0" err="1"/>
              <a:t>suojautuminen</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286793"/>
            <a:ext cx="5574211" cy="5169991"/>
          </a:xfrm>
        </p:spPr>
        <p:txBody>
          <a:bodyPr/>
          <a:lstStyle/>
          <a:p>
            <a:r>
              <a:rPr lang="fi-FI" sz="2200" dirty="0"/>
              <a:t>Vaikka digitaalisten teknologioiden negatiivisiin puoliin on helppoa keskittyä, ne ovat olennainen osa nykypäivää. Useimmat meistä käyttävät useita digitaalisia teknologioita päivittäisten tehtävien suorittamiseen.</a:t>
            </a:r>
          </a:p>
          <a:p>
            <a:endParaRPr lang="fi-FI" sz="2200" dirty="0"/>
          </a:p>
          <a:p>
            <a:r>
              <a:rPr lang="fi-FI" sz="2200" dirty="0"/>
              <a:t>On tärkeää hankkia tietoa digitaalisten teknologioiden haasteista, mutta on myös tärkeää hallita tekniikat ja menetelmät digitaalisten teknologioiden turvallisen käytön varmistamiseksi.</a:t>
            </a:r>
          </a:p>
          <a:p>
            <a:endParaRPr lang="fi-FI" sz="2200" dirty="0"/>
          </a:p>
          <a:p>
            <a:r>
              <a:rPr lang="fi-FI" sz="2200" dirty="0"/>
              <a:t>Tarkastellaan seuraavaksi tarkemmin joitain digitaalisten teknologioiden käytön negatiivisia vaikutuksia ja kuinka niitä voidaan välttää.</a:t>
            </a:r>
            <a:endParaRPr lang="en-US" sz="2000" b="1" dirty="0">
              <a:solidFill>
                <a:srgbClr val="FF0000"/>
              </a:solidFill>
            </a:endParaRPr>
          </a:p>
        </p:txBody>
      </p:sp>
    </p:spTree>
    <p:extLst>
      <p:ext uri="{BB962C8B-B14F-4D97-AF65-F5344CB8AC3E}">
        <p14:creationId xmlns:p14="http://schemas.microsoft.com/office/powerpoint/2010/main" val="46754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23547"/>
            <a:ext cx="10483431" cy="804265"/>
          </a:xfrm>
        </p:spPr>
        <p:txBody>
          <a:bodyPr/>
          <a:lstStyle/>
          <a:p>
            <a:r>
              <a:rPr lang="en-US" sz="3200" dirty="0" err="1"/>
              <a:t>Digitaaliset</a:t>
            </a:r>
            <a:r>
              <a:rPr lang="en-US" sz="3200" dirty="0"/>
              <a:t> </a:t>
            </a:r>
            <a:r>
              <a:rPr lang="en-US" sz="3200" dirty="0" err="1"/>
              <a:t>häiriötekijät</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209211"/>
            <a:ext cx="10483429" cy="5480838"/>
          </a:xfrm>
        </p:spPr>
        <p:txBody>
          <a:bodyPr/>
          <a:lstStyle/>
          <a:p>
            <a:r>
              <a:rPr lang="fi-FI" sz="2200" dirty="0"/>
              <a:t>Digitaalinen häiriötekijä tarkoittaa digitaalisen laitteen (älypuhelin, kannettava tietokone, tabletti) käyttöä samalla kun teet jotakin muuta. Käytöstä muodostuu häiriötekijä, kun digitaalisia laitteita käytetään toimintoihin, jotka eivät liity meneillään oleviin työtehtäviin. Häiriötekijät ovat usein tekstiviestien tai sähköpostin lukemista, verkon selailua, sosiaalisen median käyttöä ja pelien pelaamista.</a:t>
            </a:r>
          </a:p>
          <a:p>
            <a:endParaRPr lang="fi-FI" sz="2200" dirty="0"/>
          </a:p>
          <a:p>
            <a:r>
              <a:rPr lang="fi-FI" sz="2200" dirty="0"/>
              <a:t>Pandemian mukanaan tuoman digitalisaation ansiosta on helppo luisua puhelin käyttöön muun työskentelyn aikana.</a:t>
            </a:r>
          </a:p>
          <a:p>
            <a:endParaRPr lang="fi-FI" sz="2200" dirty="0"/>
          </a:p>
          <a:p>
            <a:r>
              <a:rPr lang="fi-FI" sz="2200" dirty="0"/>
              <a:t>Yksi parhaista tavoista hallita digitaalisia häiriötekijöitä on katkaista väliaikaisesti yhteys teknologiaan. Vaikka kyky tehdä montaa asiaa samanaikaisesti nähdään hyvänä asiana, se on myös merkittävä digistressin lähde.</a:t>
            </a:r>
          </a:p>
          <a:p>
            <a:endParaRPr lang="fi-FI" sz="2200" dirty="0"/>
          </a:p>
          <a:p>
            <a:r>
              <a:rPr lang="fi-FI" sz="2200" dirty="0"/>
              <a:t>Seuraavaksi katsotaan Yhdysvalloissa tehtyjä tutkimuksia, jotka auttavat hallitsemaan digitaalisia häiriötekijöitä.</a:t>
            </a:r>
            <a:endParaRPr lang="en-US" sz="2000" b="1" dirty="0">
              <a:solidFill>
                <a:srgbClr val="FF0000"/>
              </a:solidFill>
            </a:endParaRPr>
          </a:p>
        </p:txBody>
      </p:sp>
    </p:spTree>
    <p:extLst>
      <p:ext uri="{BB962C8B-B14F-4D97-AF65-F5344CB8AC3E}">
        <p14:creationId xmlns:p14="http://schemas.microsoft.com/office/powerpoint/2010/main" val="1682982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294094" y="221963"/>
            <a:ext cx="7373299" cy="842867"/>
          </a:xfrm>
        </p:spPr>
        <p:txBody>
          <a:bodyPr/>
          <a:lstStyle/>
          <a:p>
            <a:r>
              <a:rPr lang="en-US" sz="2800" dirty="0" err="1"/>
              <a:t>Digitaalisten</a:t>
            </a:r>
            <a:r>
              <a:rPr lang="en-US" sz="2800" dirty="0"/>
              <a:t> </a:t>
            </a:r>
            <a:r>
              <a:rPr lang="en-US" sz="2800" dirty="0" err="1"/>
              <a:t>häiriötekijöiden</a:t>
            </a:r>
            <a:r>
              <a:rPr lang="en-US" sz="2800" dirty="0"/>
              <a:t> </a:t>
            </a:r>
            <a:r>
              <a:rPr lang="en-US" sz="2800" dirty="0" err="1"/>
              <a:t>tutkimustuloksia</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193070"/>
            <a:ext cx="5776089" cy="5442967"/>
          </a:xfrm>
        </p:spPr>
        <p:txBody>
          <a:bodyPr/>
          <a:lstStyle/>
          <a:p>
            <a:r>
              <a:rPr lang="fi-FI" sz="2000" dirty="0"/>
              <a:t>Tässä on joitain yllättäviä tuloksia tutkimuksesta, joka on tehty digitaalisten häiriötekijöiden vähentämiseksi:</a:t>
            </a:r>
          </a:p>
          <a:p>
            <a:endParaRPr lang="fi-FI" sz="2000" dirty="0"/>
          </a:p>
          <a:p>
            <a:pPr marL="342900" indent="-342900">
              <a:buFont typeface="Arial" panose="020B0604020202020204" pitchFamily="34" charset="0"/>
              <a:buChar char="•"/>
            </a:pPr>
            <a:r>
              <a:rPr lang="fi-FI" sz="2000" dirty="0"/>
              <a:t>20 % työntekijöistä haluaa työnantajansa auttavan heitä hallitsemaan digitaalisia häiriöitä työn aikana.</a:t>
            </a:r>
          </a:p>
          <a:p>
            <a:pPr marL="342900" indent="-342900">
              <a:buFont typeface="Arial" panose="020B0604020202020204" pitchFamily="34" charset="0"/>
              <a:buChar char="•"/>
            </a:pPr>
            <a:r>
              <a:rPr lang="fi-FI" sz="2000" dirty="0"/>
              <a:t>25 % teollisuuden työntekijöistä haluaa työnantajansa auttavan heitä tässä.</a:t>
            </a:r>
          </a:p>
          <a:p>
            <a:pPr marL="342900" indent="-342900">
              <a:buFont typeface="Arial" panose="020B0604020202020204" pitchFamily="34" charset="0"/>
              <a:buChar char="•"/>
            </a:pPr>
            <a:r>
              <a:rPr lang="fi-FI" sz="2000" dirty="0"/>
              <a:t>Yli 50 % työntekijöistä, jotka työskentelivät etänä pandemian vuoksi, kertovat viettäneensä työaikana jopa enemmän aikaa seurustellen perheen ja ystävien kanssa sosiaalisessa mediassa, tekstiviestitse, sähköpostitse ja puhelimessa.</a:t>
            </a:r>
          </a:p>
          <a:p>
            <a:pPr marL="342900" indent="-342900">
              <a:buFont typeface="Arial" panose="020B0604020202020204" pitchFamily="34" charset="0"/>
              <a:buChar char="•"/>
            </a:pPr>
            <a:r>
              <a:rPr lang="fi-FI" sz="2000" dirty="0"/>
              <a:t>Keskivertoihminen käyttää työpaikallaan 2,6 tuntia joka työpäivä työhön liittymättömien digitaalisten sisältöjen parissa.</a:t>
            </a:r>
            <a:endParaRPr lang="en-US" sz="2000" b="1" dirty="0">
              <a:solidFill>
                <a:srgbClr val="FF0000"/>
              </a:solidFill>
            </a:endParaRPr>
          </a:p>
        </p:txBody>
      </p:sp>
    </p:spTree>
    <p:extLst>
      <p:ext uri="{BB962C8B-B14F-4D97-AF65-F5344CB8AC3E}">
        <p14:creationId xmlns:p14="http://schemas.microsoft.com/office/powerpoint/2010/main" val="3659072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382591"/>
            <a:ext cx="5964317" cy="5252987"/>
          </a:xfrm>
        </p:spPr>
        <p:txBody>
          <a:bodyPr/>
          <a:lstStyle/>
          <a:p>
            <a:pPr marL="342900" indent="-342900">
              <a:buFont typeface="Arial" panose="020B0604020202020204" pitchFamily="34" charset="0"/>
              <a:buChar char="•"/>
            </a:pPr>
            <a:r>
              <a:rPr lang="fi-FI" sz="2000" dirty="0"/>
              <a:t>26 % vastaajista sanoo, että heidän työpaikallaan on sattunut tapaturmia älypuhelimen aiheuttamien häiriötekijöiden vuoksi.</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58 % sanoo, että heidän työnantajansa rajoittaa henkilökohtaista älypuhelimen käyttöä työaikana.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27 % toivoo, että työnantaja auttaisi heitä vähentämään älypuhelimen käyttöä työaikana.</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r>
              <a:rPr lang="fi-FI" sz="2000" dirty="0"/>
              <a:t>10 % sanoo, että heidän työpaikallaan sattuu onnettomuuksia älypuhelimen aiheuttamista häiriötekijöistä johtuen.</a:t>
            </a:r>
            <a:endParaRPr lang="en-US" sz="2000" dirty="0"/>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440624"/>
            <a:ext cx="7302374" cy="842867"/>
          </a:xfrm>
        </p:spPr>
        <p:txBody>
          <a:bodyPr/>
          <a:lstStyle/>
          <a:p>
            <a:r>
              <a:rPr lang="en-US" sz="2800" dirty="0" err="1"/>
              <a:t>Digitaalisten</a:t>
            </a:r>
            <a:r>
              <a:rPr lang="en-US" sz="2800" dirty="0"/>
              <a:t> </a:t>
            </a:r>
            <a:r>
              <a:rPr lang="en-US" sz="2800" dirty="0" err="1"/>
              <a:t>häiriötekijöiden</a:t>
            </a:r>
            <a:r>
              <a:rPr lang="en-US" sz="2800" dirty="0"/>
              <a:t> </a:t>
            </a:r>
            <a:r>
              <a:rPr lang="en-US" sz="2800" dirty="0" err="1"/>
              <a:t>tutkimustuloksia</a:t>
            </a:r>
            <a:endParaRPr lang="en-US" sz="2800" dirty="0"/>
          </a:p>
        </p:txBody>
      </p:sp>
    </p:spTree>
    <p:extLst>
      <p:ext uri="{BB962C8B-B14F-4D97-AF65-F5344CB8AC3E}">
        <p14:creationId xmlns:p14="http://schemas.microsoft.com/office/powerpoint/2010/main" val="1340034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716806-EB4A-154E-47B6-A1C8368BE9FA}"/>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078942" y="221963"/>
            <a:ext cx="7588452" cy="842867"/>
          </a:xfrm>
        </p:spPr>
        <p:txBody>
          <a:bodyPr/>
          <a:lstStyle/>
          <a:p>
            <a:r>
              <a:rPr lang="en-US" sz="2800" dirty="0" err="1"/>
              <a:t>Mikä</a:t>
            </a:r>
            <a:r>
              <a:rPr lang="en-US" sz="2800" dirty="0"/>
              <a:t> on </a:t>
            </a:r>
            <a:r>
              <a:rPr lang="en-US" sz="2800" dirty="0" err="1"/>
              <a:t>keskittymisjänne</a:t>
            </a:r>
            <a:r>
              <a:rPr lang="en-US" sz="2800" dirty="0"/>
              <a:t> (</a:t>
            </a:r>
            <a:r>
              <a:rPr lang="en-US" sz="2800" dirty="0" err="1"/>
              <a:t>eng.</a:t>
            </a:r>
            <a:r>
              <a:rPr lang="en-US" sz="2800" dirty="0"/>
              <a:t> Attention span)?</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193070"/>
            <a:ext cx="5574211" cy="4813657"/>
          </a:xfrm>
        </p:spPr>
        <p:txBody>
          <a:bodyPr/>
          <a:lstStyle/>
          <a:p>
            <a:r>
              <a:rPr lang="fi-FI" sz="2000" dirty="0"/>
              <a:t>Keskittymisjänne tai -jakso on aika, jonka henkilö voi keskittyä johonkin tehtävään, ennen kuin hän kokee tauon tarpeelliseksi tai huomio hajaantuu toisaalle.</a:t>
            </a:r>
          </a:p>
          <a:p>
            <a:endParaRPr lang="fi-FI" sz="2000" dirty="0"/>
          </a:p>
          <a:p>
            <a:r>
              <a:rPr lang="fi-FI" sz="2000" dirty="0"/>
              <a:t>Tämä aika vaihtelee henkilöstä riippuen. On vaikea määrittää tarkkaa aikaa kunkin henkilön keskittymiskyvylle, koska se voi riippua tehtävän monimutkaisuudesta ja kunkin henkilön luonnollisista kognitiivisista kyvyistä.</a:t>
            </a:r>
          </a:p>
          <a:p>
            <a:endParaRPr lang="fi-FI" sz="2000" dirty="0"/>
          </a:p>
          <a:p>
            <a:r>
              <a:rPr lang="fi-FI" sz="2000" dirty="0"/>
              <a:t>Sen varmistaminen, että työntekijäsi voivat tehdä päivittäisen työnsä häiriöittä, voi parantaa tuottavuutta ja auttaa lievittämään loppuun palamisen ja stressin oireita.</a:t>
            </a:r>
            <a:endParaRPr lang="en-US" sz="2000" b="1" dirty="0">
              <a:solidFill>
                <a:srgbClr val="FF0000"/>
              </a:solidFill>
            </a:endParaRPr>
          </a:p>
        </p:txBody>
      </p:sp>
    </p:spTree>
    <p:extLst>
      <p:ext uri="{BB962C8B-B14F-4D97-AF65-F5344CB8AC3E}">
        <p14:creationId xmlns:p14="http://schemas.microsoft.com/office/powerpoint/2010/main" val="1027135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err="1"/>
              <a:t>Digiteknologiat</a:t>
            </a:r>
            <a:r>
              <a:rPr lang="en-US" sz="3200" dirty="0"/>
              <a:t> ja </a:t>
            </a:r>
            <a:r>
              <a:rPr lang="en-US" sz="3200" dirty="0" err="1"/>
              <a:t>keskittymisjänne</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135" y="1382591"/>
            <a:ext cx="5495865" cy="5252987"/>
          </a:xfrm>
        </p:spPr>
        <p:txBody>
          <a:bodyPr/>
          <a:lstStyle/>
          <a:p>
            <a:r>
              <a:rPr lang="fi-FI" sz="2000" dirty="0"/>
              <a:t>Digitaalinen teknologia vaikuttaa keskittymiskykyymme monella eri tavalla.</a:t>
            </a:r>
          </a:p>
          <a:p>
            <a:endParaRPr lang="fi-FI" sz="2000" dirty="0"/>
          </a:p>
          <a:p>
            <a:r>
              <a:rPr lang="fi-FI" sz="2000" b="1" dirty="0"/>
              <a:t>Tietojen muistaminen </a:t>
            </a:r>
            <a:r>
              <a:rPr lang="fi-FI" sz="2000" dirty="0"/>
              <a:t>– Internetin hakukoneiden käyttö voi johtaa tiedon huonompaan muistamiseen. Useimmat tutkijat ovat yhtä mieltä siitä, että tällaisissa tilanteissa muisti ei heikkene, vaan käytämme sitä eri tavalla.</a:t>
            </a:r>
          </a:p>
          <a:p>
            <a:endParaRPr lang="fi-FI" sz="2000" dirty="0"/>
          </a:p>
          <a:p>
            <a:r>
              <a:rPr lang="fi-FI" sz="2000" dirty="0"/>
              <a:t>Liiallisen ruutuajan ja teknologian käytön muita mahdollisia haittavaikutuksia ovat </a:t>
            </a:r>
            <a:r>
              <a:rPr lang="fi-FI" sz="2000" b="1" dirty="0"/>
              <a:t>huonontunut huomiointikyky, heikentynyt tunne- ja sosiaalinen älykkyys, teknologiariippuvuus, sosiaalinen eristäytyminen, heikentynyt aivojen kehitys ja häiriintynyt uni.</a:t>
            </a:r>
            <a:endParaRPr lang="en-US" sz="2000" b="1" dirty="0"/>
          </a:p>
        </p:txBody>
      </p:sp>
    </p:spTree>
    <p:extLst>
      <p:ext uri="{BB962C8B-B14F-4D97-AF65-F5344CB8AC3E}">
        <p14:creationId xmlns:p14="http://schemas.microsoft.com/office/powerpoint/2010/main" val="2373743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3">
            <a:extLst>
              <a:ext uri="{FF2B5EF4-FFF2-40B4-BE49-F238E27FC236}">
                <a16:creationId xmlns:a16="http://schemas.microsoft.com/office/drawing/2014/main" id="{0102C419-2512-1E01-52A0-9CB6A1BDD58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440624"/>
            <a:ext cx="8647080" cy="842867"/>
          </a:xfrm>
        </p:spPr>
        <p:txBody>
          <a:bodyPr/>
          <a:lstStyle/>
          <a:p>
            <a:r>
              <a:rPr lang="en-US" sz="3200" dirty="0" err="1"/>
              <a:t>Työntekijöiden</a:t>
            </a:r>
            <a:r>
              <a:rPr lang="en-US" sz="3200" dirty="0"/>
              <a:t> </a:t>
            </a:r>
            <a:r>
              <a:rPr lang="en-US" sz="3200" dirty="0" err="1"/>
              <a:t>keskittymiskyvyn</a:t>
            </a:r>
            <a:r>
              <a:rPr lang="en-US" sz="3200" dirty="0"/>
              <a:t> </a:t>
            </a:r>
            <a:r>
              <a:rPr lang="en-US" sz="3200" dirty="0" err="1"/>
              <a:t>parantaminen</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135" y="1382591"/>
            <a:ext cx="5495865" cy="5252987"/>
          </a:xfrm>
        </p:spPr>
        <p:txBody>
          <a:bodyPr/>
          <a:lstStyle/>
          <a:p>
            <a:r>
              <a:rPr lang="fi-FI" sz="2000" dirty="0"/>
              <a:t>Tässä on muutamia ehdotuksia siitä, miten työntekijät voivat parantaa keskittymiskykyään:</a:t>
            </a:r>
          </a:p>
          <a:p>
            <a:endParaRPr lang="fi-FI" sz="2000" dirty="0"/>
          </a:p>
          <a:p>
            <a:r>
              <a:rPr lang="fi-FI" sz="2000" b="1" dirty="0"/>
              <a:t>Harjoittele tarkkaavaisesti kuuntelua. </a:t>
            </a:r>
            <a:r>
              <a:rPr lang="fi-FI" sz="2000" dirty="0"/>
              <a:t>Yksi tapa venytellä ja hioa keskittymiskykyämme on harjoitella aktiivista, tarkkaavaista kuuntelua. Tämä auttaa keskittymään mielen kykyyn vastaanottaa ja omaksua tietoa.</a:t>
            </a:r>
          </a:p>
          <a:p>
            <a:endParaRPr lang="fi-FI" sz="2000" dirty="0"/>
          </a:p>
          <a:p>
            <a:r>
              <a:rPr lang="fi-FI" sz="2000" b="1" dirty="0"/>
              <a:t>Käytä enemmän aikaa lukemiseen. </a:t>
            </a:r>
            <a:r>
              <a:rPr lang="fi-FI" sz="2000" dirty="0"/>
              <a:t>Toinen tapa hioa mielemme keskittymiskykyä on tarkkaavainen lukeminen.</a:t>
            </a:r>
          </a:p>
          <a:p>
            <a:endParaRPr lang="fi-FI" sz="2000" dirty="0"/>
          </a:p>
          <a:p>
            <a:r>
              <a:rPr lang="fi-FI" sz="2000" b="1" dirty="0"/>
              <a:t>Liikunta. </a:t>
            </a:r>
            <a:r>
              <a:rPr lang="fi-FI" sz="2000" dirty="0"/>
              <a:t>Kolmas tapa lisätä keskittymiskykyämme on liikunnan harjoittaminen.</a:t>
            </a:r>
            <a:endParaRPr lang="en-US" sz="2000" b="1" dirty="0">
              <a:solidFill>
                <a:srgbClr val="FF0000"/>
              </a:solidFill>
            </a:endParaRPr>
          </a:p>
        </p:txBody>
      </p:sp>
    </p:spTree>
    <p:extLst>
      <p:ext uri="{BB962C8B-B14F-4D97-AF65-F5344CB8AC3E}">
        <p14:creationId xmlns:p14="http://schemas.microsoft.com/office/powerpoint/2010/main" val="2584994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err="1"/>
              <a:t>Stressi</a:t>
            </a:r>
            <a:r>
              <a:rPr lang="en-US" sz="2800" dirty="0"/>
              <a:t> ja </a:t>
            </a:r>
            <a:r>
              <a:rPr lang="en-US" sz="2800" dirty="0" err="1"/>
              <a:t>keskittymiskyvyn</a:t>
            </a:r>
            <a:r>
              <a:rPr lang="en-US" sz="2800" dirty="0"/>
              <a:t> </a:t>
            </a:r>
            <a:r>
              <a:rPr lang="en-US" sz="2800" dirty="0" err="1"/>
              <a:t>menetys</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193070"/>
            <a:ext cx="5574211" cy="4813657"/>
          </a:xfrm>
        </p:spPr>
        <p:txBody>
          <a:bodyPr/>
          <a:lstStyle/>
          <a:p>
            <a:r>
              <a:rPr lang="fi-FI" sz="2000" dirty="0"/>
              <a:t>Keskittymisen puute johtaa kyvyttömyyteen noudattaa määräaikoja, lisää työn aiheuttamaa painetta, lisäten sitä kautta stressiä ja huonontaen terveyttä. Syitä siihen, miksi työntekijät menettävät keskittymisensä, voi olla monia. Näiden syiden pohtiminen voi auttaa meitä keskittymään ja parantamaan tuottavuuttamme työssä.</a:t>
            </a:r>
          </a:p>
          <a:p>
            <a:endParaRPr lang="fi-FI" sz="2000" dirty="0"/>
          </a:p>
          <a:p>
            <a:r>
              <a:rPr lang="fi-FI" sz="2000" dirty="0"/>
              <a:t>Hyvin usein myös stressi voi olla syynä keskittymiskyvyttömyyteen. Mielessämme voi olla monia asioita, jotka estävät meitä keskittymästä kunnolla.</a:t>
            </a:r>
            <a:endParaRPr lang="en-US" sz="2000" b="1" dirty="0">
              <a:solidFill>
                <a:srgbClr val="FF0000"/>
              </a:solidFill>
            </a:endParaRPr>
          </a:p>
        </p:txBody>
      </p:sp>
    </p:spTree>
    <p:extLst>
      <p:ext uri="{BB962C8B-B14F-4D97-AF65-F5344CB8AC3E}">
        <p14:creationId xmlns:p14="http://schemas.microsoft.com/office/powerpoint/2010/main" val="4214308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3">
            <a:extLst>
              <a:ext uri="{FF2B5EF4-FFF2-40B4-BE49-F238E27FC236}">
                <a16:creationId xmlns:a16="http://schemas.microsoft.com/office/drawing/2014/main" id="{0102C419-2512-1E01-52A0-9CB6A1BDD58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err="1"/>
              <a:t>Fokuksen</a:t>
            </a:r>
            <a:r>
              <a:rPr lang="en-US" sz="3200" dirty="0"/>
              <a:t> </a:t>
            </a:r>
            <a:r>
              <a:rPr lang="en-US" sz="3200" dirty="0" err="1"/>
              <a:t>menettämisen</a:t>
            </a:r>
            <a:r>
              <a:rPr lang="en-US" sz="3200" dirty="0"/>
              <a:t> </a:t>
            </a:r>
            <a:r>
              <a:rPr lang="en-US" sz="3200" dirty="0" err="1"/>
              <a:t>hallinta</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135" y="1382591"/>
            <a:ext cx="5495865" cy="5252987"/>
          </a:xfrm>
        </p:spPr>
        <p:txBody>
          <a:bodyPr/>
          <a:lstStyle/>
          <a:p>
            <a:r>
              <a:rPr lang="fi-FI" sz="2000" dirty="0"/>
              <a:t>Työn järjestely ja suunnittelu ovat avainasemassa. Tee prioriteettilista töistä, suunnittele aikataulut etukäteen ja suorita jokainen tehtävä yksitellen.</a:t>
            </a:r>
          </a:p>
          <a:p>
            <a:endParaRPr lang="fi-FI" sz="2000" dirty="0"/>
          </a:p>
          <a:p>
            <a:r>
              <a:rPr lang="fi-FI" sz="2000" dirty="0"/>
              <a:t>Yritä olla tekemättä montaa asiaa yhtä aikaa. Keskity sen sijaan tärkeimpään työhön, tee se loppuun ja siirry sitten seuraavaan tehtävään. Näin työ ei jää viime hetkelle.</a:t>
            </a:r>
          </a:p>
          <a:p>
            <a:endParaRPr lang="fi-FI" sz="2000" dirty="0"/>
          </a:p>
          <a:p>
            <a:r>
              <a:rPr lang="fi-FI" sz="2000" dirty="0"/>
              <a:t>Jos työntekijöillä on edelleen vaikeuksia pysyä keskittyneenä tai he ovat hajamielisiä, voi olla hyödyllistä tarjota ohjausta ja apua työntekijöille.</a:t>
            </a:r>
            <a:endParaRPr lang="en-US" sz="2000" b="1" dirty="0">
              <a:solidFill>
                <a:srgbClr val="FF0000"/>
              </a:solidFill>
            </a:endParaRPr>
          </a:p>
        </p:txBody>
      </p:sp>
    </p:spTree>
    <p:extLst>
      <p:ext uri="{BB962C8B-B14F-4D97-AF65-F5344CB8AC3E}">
        <p14:creationId xmlns:p14="http://schemas.microsoft.com/office/powerpoint/2010/main" val="58682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p:txBody>
          <a:bodyPr/>
          <a:lstStyle/>
          <a:p>
            <a:r>
              <a:rPr lang="en-US" dirty="0" err="1"/>
              <a:t>Tämän</a:t>
            </a:r>
            <a:r>
              <a:rPr lang="en-US" dirty="0"/>
              <a:t> </a:t>
            </a:r>
            <a:r>
              <a:rPr lang="en-US" dirty="0" err="1"/>
              <a:t>moduulin</a:t>
            </a:r>
            <a:r>
              <a:rPr lang="en-US" dirty="0"/>
              <a:t> </a:t>
            </a:r>
            <a:r>
              <a:rPr lang="en-US" dirty="0" err="1"/>
              <a:t>luettuasi</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621428" y="2603039"/>
            <a:ext cx="5237779" cy="3844414"/>
          </a:xfrm>
        </p:spPr>
        <p:txBody>
          <a:bodyPr/>
          <a:lstStyle/>
          <a:p>
            <a:pPr marL="285750" indent="-285750">
              <a:spcAft>
                <a:spcPts val="1200"/>
              </a:spcAft>
              <a:buFont typeface="Arial" panose="020B0604020202020204" pitchFamily="34" charset="0"/>
              <a:buChar char="•"/>
            </a:pPr>
            <a:r>
              <a:rPr lang="fi-FI" sz="2400" dirty="0"/>
              <a:t>Ymmärrät mielenterveyden merkityksen työpaikalla ja miten se voi vaikuttaa työntekijän suoritukseen</a:t>
            </a:r>
          </a:p>
          <a:p>
            <a:pPr marL="285750" indent="-285750">
              <a:spcAft>
                <a:spcPts val="1200"/>
              </a:spcAft>
              <a:buFont typeface="Arial" panose="020B0604020202020204" pitchFamily="34" charset="0"/>
              <a:buChar char="•"/>
            </a:pPr>
            <a:r>
              <a:rPr lang="fi-FI" sz="2400" dirty="0"/>
              <a:t>Ymmärrät mitä digitaalinen ylikuormitus on ja tunnistat tapoja sen hallitsemiseksi</a:t>
            </a:r>
          </a:p>
          <a:p>
            <a:pPr marL="285750" indent="-285750">
              <a:spcAft>
                <a:spcPts val="1200"/>
              </a:spcAft>
              <a:buFont typeface="Arial" panose="020B0604020202020204" pitchFamily="34" charset="0"/>
              <a:buChar char="•"/>
            </a:pPr>
            <a:r>
              <a:rPr lang="fi-FI" sz="2400" dirty="0"/>
              <a:t>Pohdit omaa suhdettasi digitaalisiin laitteisiin digitaalisen hyvinvoinnin arvioinnin avulla</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a:t>
            </a:fld>
            <a:endParaRPr lang="en-US" sz="1291" dirty="0"/>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686036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err="1"/>
              <a:t>Multitaskaaminen</a:t>
            </a:r>
            <a:r>
              <a:rPr lang="en-US" sz="2800" dirty="0"/>
              <a:t> </a:t>
            </a:r>
            <a:r>
              <a:rPr lang="en-US" sz="2800" dirty="0" err="1"/>
              <a:t>eli</a:t>
            </a:r>
            <a:r>
              <a:rPr lang="en-US" sz="2800" dirty="0"/>
              <a:t> </a:t>
            </a:r>
            <a:r>
              <a:rPr lang="en-US" sz="2800" dirty="0" err="1"/>
              <a:t>monen</a:t>
            </a:r>
            <a:r>
              <a:rPr lang="en-US" sz="2800" dirty="0"/>
              <a:t> </a:t>
            </a:r>
            <a:r>
              <a:rPr lang="en-US" sz="2800" dirty="0" err="1"/>
              <a:t>asian</a:t>
            </a:r>
            <a:r>
              <a:rPr lang="en-US" sz="2800" dirty="0"/>
              <a:t> </a:t>
            </a:r>
            <a:r>
              <a:rPr lang="en-US" sz="2800" dirty="0" err="1"/>
              <a:t>tekeminen</a:t>
            </a:r>
            <a:r>
              <a:rPr lang="en-US" sz="2800" dirty="0"/>
              <a:t> </a:t>
            </a:r>
            <a:r>
              <a:rPr lang="en-US" sz="2800" dirty="0" err="1"/>
              <a:t>samanaikaisesti</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81287" y="1729945"/>
            <a:ext cx="10483429" cy="4439577"/>
          </a:xfrm>
        </p:spPr>
        <p:txBody>
          <a:bodyPr/>
          <a:lstStyle/>
          <a:p>
            <a:r>
              <a:rPr lang="fi-FI" sz="1800" dirty="0" err="1"/>
              <a:t>Multitaskaaminen</a:t>
            </a:r>
            <a:r>
              <a:rPr lang="fi-FI" sz="1800" dirty="0"/>
              <a:t> vaikuttaa hyvältä tavalta saada paljon aikaan kerralla, mutta tutkimukset ovat osoittaneet, että aivomme eivät ole läheskään niin hyviä useiden tehtävien käsittelyssä kuin haluaisimme kuvitella. Itse asiassa jotkin tutkimukset viittaavat jopa siihen, että monen asian tekeminen samanaikaisesti voi heikentää tuottavuuttamme, koska se heikentää ymmärrystämme, huomiotamme ja yleistä suorituskykyämme.</a:t>
            </a:r>
          </a:p>
          <a:p>
            <a:endParaRPr lang="fi-FI" sz="1800" dirty="0"/>
          </a:p>
          <a:p>
            <a:r>
              <a:rPr lang="fi-FI" sz="1800" dirty="0"/>
              <a:t>Useita tehtäviä samanaikaisesti suorittavat ihmiset ovat hajamielisempiä, ja heillä voi olla vaikeuksia keskittää huomionsa, vaikka he eivät työskentelisi useiden tehtävien parissa samanaikaisesti.</a:t>
            </a:r>
          </a:p>
          <a:p>
            <a:endParaRPr lang="fi-FI" sz="1800" dirty="0"/>
          </a:p>
          <a:p>
            <a:r>
              <a:rPr lang="fi-FI" sz="1800" dirty="0"/>
              <a:t>Tee työpäivistäsi vähemmän stressaavia noudattamalla näitä yksinkertaisia ohjeita:</a:t>
            </a:r>
          </a:p>
          <a:p>
            <a:endParaRPr lang="fi-FI" sz="2000" dirty="0"/>
          </a:p>
          <a:p>
            <a:pPr marL="342900" indent="-342900">
              <a:buFont typeface="Arial" panose="020B0604020202020204" pitchFamily="34" charset="0"/>
              <a:buChar char="•"/>
            </a:pPr>
            <a:r>
              <a:rPr lang="fi-FI" sz="2000" dirty="0"/>
              <a:t>Tee yksi tehtävä kerrallaan</a:t>
            </a:r>
          </a:p>
          <a:p>
            <a:pPr marL="342900" indent="-342900">
              <a:buFont typeface="Arial" panose="020B0604020202020204" pitchFamily="34" charset="0"/>
              <a:buChar char="•"/>
            </a:pPr>
            <a:r>
              <a:rPr lang="fi-FI" sz="2000" dirty="0"/>
              <a:t>Älä aloita toista tehtävää ennen kuin ensimmäinen on valmis</a:t>
            </a:r>
          </a:p>
          <a:p>
            <a:pPr marL="342900" indent="-342900">
              <a:buFont typeface="Arial" panose="020B0604020202020204" pitchFamily="34" charset="0"/>
              <a:buChar char="•"/>
            </a:pPr>
            <a:r>
              <a:rPr lang="fi-FI" sz="2000" dirty="0"/>
              <a:t>Aloita ensin yksinkertaisista ja lyhyistä asioista</a:t>
            </a:r>
          </a:p>
          <a:p>
            <a:pPr marL="342900" indent="-342900">
              <a:buFont typeface="Arial" panose="020B0604020202020204" pitchFamily="34" charset="0"/>
              <a:buChar char="•"/>
            </a:pPr>
            <a:r>
              <a:rPr lang="fi-FI" sz="2000" dirty="0"/>
              <a:t>Pysy kaukana puhelimesta työskennellessäsi tai pidä se äänettömänä</a:t>
            </a:r>
          </a:p>
          <a:p>
            <a:pPr marL="342900" indent="-342900">
              <a:buFont typeface="Arial" panose="020B0604020202020204" pitchFamily="34" charset="0"/>
              <a:buChar char="•"/>
            </a:pPr>
            <a:r>
              <a:rPr lang="fi-FI" sz="2000" dirty="0"/>
              <a:t>Seuraa stressitasojasi ja pidä tauko tarvittaessa</a:t>
            </a:r>
            <a:endParaRPr lang="en-US" sz="2000" b="1" dirty="0">
              <a:solidFill>
                <a:srgbClr val="FF0000"/>
              </a:solidFill>
            </a:endParaRPr>
          </a:p>
        </p:txBody>
      </p:sp>
    </p:spTree>
    <p:extLst>
      <p:ext uri="{BB962C8B-B14F-4D97-AF65-F5344CB8AC3E}">
        <p14:creationId xmlns:p14="http://schemas.microsoft.com/office/powerpoint/2010/main" val="2198946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06</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703143" y="3741576"/>
            <a:ext cx="5616603" cy="1341393"/>
          </a:xfrm>
        </p:spPr>
        <p:txBody>
          <a:bodyPr/>
          <a:lstStyle/>
          <a:p>
            <a:r>
              <a:rPr lang="en-US" dirty="0"/>
              <a:t>CASE-ESIMERKIT JA TEHTÄVÄT</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pic>
        <p:nvPicPr>
          <p:cNvPr id="2" name="Picture Placeholder 4">
            <a:extLst>
              <a:ext uri="{FF2B5EF4-FFF2-40B4-BE49-F238E27FC236}">
                <a16:creationId xmlns:a16="http://schemas.microsoft.com/office/drawing/2014/main" id="{75BB0859-BB97-75A9-5CF7-A8DA1CEB112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42125" y="0"/>
            <a:ext cx="5364163" cy="6326188"/>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pic>
    </p:spTree>
    <p:extLst>
      <p:ext uri="{BB962C8B-B14F-4D97-AF65-F5344CB8AC3E}">
        <p14:creationId xmlns:p14="http://schemas.microsoft.com/office/powerpoint/2010/main" val="3352290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DORA-</a:t>
            </a:r>
            <a:r>
              <a:rPr lang="en-US" dirty="0" err="1"/>
              <a:t>arvio</a:t>
            </a:r>
            <a:r>
              <a:rPr lang="en-US" dirty="0"/>
              <a:t>: </a:t>
            </a:r>
            <a:r>
              <a:rPr lang="en-US" dirty="0" err="1"/>
              <a:t>Omistaako</a:t>
            </a:r>
            <a:r>
              <a:rPr lang="en-US" dirty="0"/>
              <a:t> </a:t>
            </a:r>
            <a:r>
              <a:rPr lang="en-US" dirty="0" err="1"/>
              <a:t>puhelimesi</a:t>
            </a:r>
            <a:r>
              <a:rPr lang="en-US" dirty="0"/>
              <a:t> </a:t>
            </a:r>
            <a:r>
              <a:rPr lang="en-US" dirty="0" err="1"/>
              <a:t>sinut</a:t>
            </a:r>
            <a:r>
              <a:rPr lang="en-US" dirty="0"/>
              <a:t>?</a:t>
            </a:r>
          </a:p>
        </p:txBody>
      </p:sp>
      <p:sp>
        <p:nvSpPr>
          <p:cNvPr id="6" name="Text Placeholder 2">
            <a:extLst>
              <a:ext uri="{FF2B5EF4-FFF2-40B4-BE49-F238E27FC236}">
                <a16:creationId xmlns:a16="http://schemas.microsoft.com/office/drawing/2014/main" id="{448EF45B-BD62-C891-3E0F-2AA4CA90C19B}"/>
              </a:ext>
            </a:extLst>
          </p:cNvPr>
          <p:cNvSpPr>
            <a:spLocks noGrp="1"/>
          </p:cNvSpPr>
          <p:nvPr>
            <p:ph type="body" sz="quarter" idx="48"/>
          </p:nvPr>
        </p:nvSpPr>
        <p:spPr>
          <a:xfrm>
            <a:off x="681288" y="1729945"/>
            <a:ext cx="4536172" cy="4439577"/>
          </a:xfrm>
        </p:spPr>
        <p:txBody>
          <a:bodyPr/>
          <a:lstStyle/>
          <a:p>
            <a:r>
              <a:rPr lang="en-US" b="1" dirty="0" err="1">
                <a:solidFill>
                  <a:srgbClr val="7654A2"/>
                </a:solidFill>
                <a:hlinkClick r:id="rId3"/>
              </a:rPr>
              <a:t>Löydät</a:t>
            </a:r>
            <a:r>
              <a:rPr lang="en-US" b="1" dirty="0">
                <a:solidFill>
                  <a:srgbClr val="7654A2"/>
                </a:solidFill>
                <a:hlinkClick r:id="rId3"/>
              </a:rPr>
              <a:t> </a:t>
            </a:r>
            <a:r>
              <a:rPr lang="en-US" b="1" dirty="0" err="1">
                <a:solidFill>
                  <a:srgbClr val="7654A2"/>
                </a:solidFill>
                <a:hlinkClick r:id="rId3"/>
              </a:rPr>
              <a:t>testin</a:t>
            </a:r>
            <a:r>
              <a:rPr lang="en-US" b="1" dirty="0">
                <a:solidFill>
                  <a:srgbClr val="7654A2"/>
                </a:solidFill>
                <a:hlinkClick r:id="rId3"/>
              </a:rPr>
              <a:t> </a:t>
            </a:r>
            <a:r>
              <a:rPr lang="en-US" b="1" dirty="0" err="1">
                <a:solidFill>
                  <a:srgbClr val="7654A2"/>
                </a:solidFill>
                <a:hlinkClick r:id="rId3"/>
              </a:rPr>
              <a:t>täältä</a:t>
            </a:r>
            <a:r>
              <a:rPr lang="en-US" b="1" dirty="0">
                <a:solidFill>
                  <a:srgbClr val="7654A2"/>
                </a:solidFill>
                <a:hlinkClick r:id="rId3"/>
              </a:rPr>
              <a:t> (</a:t>
            </a:r>
            <a:r>
              <a:rPr lang="en-US" b="1" dirty="0" err="1">
                <a:solidFill>
                  <a:srgbClr val="7654A2"/>
                </a:solidFill>
                <a:hlinkClick r:id="rId3"/>
              </a:rPr>
              <a:t>englanniksi</a:t>
            </a:r>
            <a:r>
              <a:rPr lang="en-US" b="1" dirty="0">
                <a:solidFill>
                  <a:srgbClr val="7654A2"/>
                </a:solidFill>
                <a:hlinkClick r:id="rId3"/>
              </a:rPr>
              <a:t>).</a:t>
            </a:r>
            <a:endParaRPr lang="en-US" b="1" dirty="0">
              <a:solidFill>
                <a:srgbClr val="7654A2"/>
              </a:solidFill>
            </a:endParaRPr>
          </a:p>
        </p:txBody>
      </p:sp>
      <p:pic>
        <p:nvPicPr>
          <p:cNvPr id="9" name="Picture 8" descr="A screenshot of a card&#10;&#10;Description automatically generated">
            <a:extLst>
              <a:ext uri="{FF2B5EF4-FFF2-40B4-BE49-F238E27FC236}">
                <a16:creationId xmlns:a16="http://schemas.microsoft.com/office/drawing/2014/main" id="{9EB4CFDF-EB16-2DEB-2FAB-7AAEA5A67699}"/>
              </a:ext>
            </a:extLst>
          </p:cNvPr>
          <p:cNvPicPr>
            <a:picLocks noChangeAspect="1"/>
          </p:cNvPicPr>
          <p:nvPr/>
        </p:nvPicPr>
        <p:blipFill>
          <a:blip r:embed="rId4"/>
          <a:stretch>
            <a:fillRect/>
          </a:stretch>
        </p:blipFill>
        <p:spPr>
          <a:xfrm>
            <a:off x="5584207" y="1729945"/>
            <a:ext cx="5495017" cy="5128055"/>
          </a:xfrm>
          <a:prstGeom prst="rect">
            <a:avLst/>
          </a:prstGeom>
        </p:spPr>
      </p:pic>
    </p:spTree>
    <p:extLst>
      <p:ext uri="{BB962C8B-B14F-4D97-AF65-F5344CB8AC3E}">
        <p14:creationId xmlns:p14="http://schemas.microsoft.com/office/powerpoint/2010/main" val="908178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4B26093-4BBF-2D4E-AE6B-8CC97182CFB6}"/>
              </a:ext>
            </a:extLst>
          </p:cNvPr>
          <p:cNvSpPr>
            <a:spLocks noGrp="1"/>
          </p:cNvSpPr>
          <p:nvPr>
            <p:ph type="body" sz="quarter" idx="30"/>
          </p:nvPr>
        </p:nvSpPr>
        <p:spPr>
          <a:xfrm>
            <a:off x="578315" y="4764303"/>
            <a:ext cx="11053249" cy="1947678"/>
          </a:xfrm>
        </p:spPr>
        <p:txBody>
          <a:bodyPr/>
          <a:lstStyle/>
          <a:p>
            <a:pPr algn="ctr"/>
            <a:r>
              <a:rPr lang="fi-FI" i="1" dirty="0"/>
              <a:t>”Digitaalinen hyvinvointi on terveen suhteen luomista ja ylläpitämistä teknologian kanssa.” </a:t>
            </a:r>
            <a:br>
              <a:rPr lang="fi-FI" i="1" dirty="0"/>
            </a:br>
            <a:r>
              <a:rPr lang="fi-FI" i="1" dirty="0"/>
              <a:t>− </a:t>
            </a:r>
            <a:r>
              <a:rPr lang="fi-FI" dirty="0"/>
              <a:t>Greta Rossi, perustaja, </a:t>
            </a:r>
            <a:r>
              <a:rPr lang="fi-FI" dirty="0" err="1"/>
              <a:t>Recipes</a:t>
            </a:r>
            <a:r>
              <a:rPr lang="fi-FI" dirty="0"/>
              <a:t> for Well </a:t>
            </a:r>
            <a:r>
              <a:rPr lang="fi-FI" dirty="0" err="1"/>
              <a:t>Being</a:t>
            </a:r>
            <a:endParaRPr lang="en-US" dirty="0"/>
          </a:p>
        </p:txBody>
      </p:sp>
      <p:sp>
        <p:nvSpPr>
          <p:cNvPr id="23" name="Slide Number Placeholder 2">
            <a:extLst>
              <a:ext uri="{FF2B5EF4-FFF2-40B4-BE49-F238E27FC236}">
                <a16:creationId xmlns:a16="http://schemas.microsoft.com/office/drawing/2014/main" id="{2F131F26-563C-924F-93B0-16AF018661A8}"/>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43</a:t>
            </a:fld>
            <a:endParaRPr lang="en-US" sz="1291" dirty="0"/>
          </a:p>
        </p:txBody>
      </p:sp>
      <p:pic>
        <p:nvPicPr>
          <p:cNvPr id="11" name="Picture Placeholder 10">
            <a:extLst>
              <a:ext uri="{FF2B5EF4-FFF2-40B4-BE49-F238E27FC236}">
                <a16:creationId xmlns:a16="http://schemas.microsoft.com/office/drawing/2014/main" id="{ED6965EC-FD9D-C283-0E55-B7E73071FEE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a:extLst>
              <a:ext uri="{FF2B5EF4-FFF2-40B4-BE49-F238E27FC236}">
                <a16:creationId xmlns:a16="http://schemas.microsoft.com/office/drawing/2014/main" id="{91BE8C22-C017-98A3-D1ED-891F4DA7C422}"/>
              </a:ext>
            </a:extLst>
          </p:cNvPr>
          <p:cNvPicPr>
            <a:picLocks noGrp="1" noChangeAspect="1"/>
          </p:cNvPicPr>
          <p:nvPr>
            <p:ph type="pic" sz="quarter" idx="49"/>
          </p:nvPr>
        </p:nvPicPr>
        <p:blipFill rotWithShape="1">
          <a:blip r:embed="rId3" cstate="screen">
            <a:extLst>
              <a:ext uri="{28A0092B-C50C-407E-A947-70E740481C1C}">
                <a14:useLocalDpi xmlns:a14="http://schemas.microsoft.com/office/drawing/2010/main"/>
              </a:ext>
            </a:extLst>
          </a:blip>
          <a:srcRect r="-731"/>
          <a:stretch/>
        </p:blipFill>
        <p:spPr>
          <a:xfrm>
            <a:off x="730112" y="2749084"/>
            <a:ext cx="6130153" cy="1964833"/>
          </a:xfrm>
        </p:spPr>
      </p:pic>
      <p:pic>
        <p:nvPicPr>
          <p:cNvPr id="24" name="Picture Placeholder 23">
            <a:extLst>
              <a:ext uri="{FF2B5EF4-FFF2-40B4-BE49-F238E27FC236}">
                <a16:creationId xmlns:a16="http://schemas.microsoft.com/office/drawing/2014/main" id="{39C79D62-2200-E035-21F6-26F23C8510CD}"/>
              </a:ext>
            </a:extLst>
          </p:cNvPr>
          <p:cNvPicPr>
            <a:picLocks noGrp="1" noChangeAspect="1"/>
          </p:cNvPicPr>
          <p:nvPr>
            <p:ph type="pic" sz="quarter" idx="50"/>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a:extLst>
              <a:ext uri="{FF2B5EF4-FFF2-40B4-BE49-F238E27FC236}">
                <a16:creationId xmlns:a16="http://schemas.microsoft.com/office/drawing/2014/main" id="{4DE8C63D-F4DC-400A-322F-7D92CF92742B}"/>
              </a:ext>
            </a:extLst>
          </p:cNvPr>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3835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630046" y="535911"/>
            <a:ext cx="10483431" cy="804265"/>
          </a:xfrm>
        </p:spPr>
        <p:txBody>
          <a:bodyPr/>
          <a:lstStyle/>
          <a:p>
            <a:pPr algn="ctr"/>
            <a:r>
              <a:rPr lang="en-US" dirty="0" err="1"/>
              <a:t>Arvioi</a:t>
            </a:r>
            <a:r>
              <a:rPr lang="en-US" dirty="0"/>
              <a:t>: </a:t>
            </a:r>
            <a:r>
              <a:rPr lang="en-US" dirty="0" err="1"/>
              <a:t>Reflektoi</a:t>
            </a:r>
            <a:r>
              <a:rPr lang="en-US" dirty="0"/>
              <a:t> </a:t>
            </a:r>
            <a:r>
              <a:rPr lang="en-US" dirty="0" err="1"/>
              <a:t>omia</a:t>
            </a:r>
            <a:r>
              <a:rPr lang="en-US" dirty="0"/>
              <a:t> </a:t>
            </a:r>
            <a:r>
              <a:rPr lang="en-US" dirty="0" err="1"/>
              <a:t>tapojasi</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937957"/>
          </a:xfrm>
        </p:spPr>
        <p:txBody>
          <a:bodyPr/>
          <a:lstStyle/>
          <a:p>
            <a:pPr algn="just"/>
            <a:r>
              <a:rPr lang="en-US" b="1" dirty="0" err="1">
                <a:hlinkClick r:id="rId3"/>
              </a:rPr>
              <a:t>Löydät</a:t>
            </a:r>
            <a:r>
              <a:rPr lang="en-US" b="1" dirty="0">
                <a:hlinkClick r:id="rId3"/>
              </a:rPr>
              <a:t> </a:t>
            </a:r>
            <a:r>
              <a:rPr lang="en-US" b="1" dirty="0" err="1">
                <a:hlinkClick r:id="rId3"/>
              </a:rPr>
              <a:t>testin</a:t>
            </a:r>
            <a:r>
              <a:rPr lang="en-US" b="1" dirty="0">
                <a:hlinkClick r:id="rId3"/>
              </a:rPr>
              <a:t> </a:t>
            </a:r>
            <a:r>
              <a:rPr lang="en-US" b="1" dirty="0" err="1">
                <a:hlinkClick r:id="rId3"/>
              </a:rPr>
              <a:t>täältä</a:t>
            </a:r>
            <a:r>
              <a:rPr lang="en-US" b="1" dirty="0">
                <a:hlinkClick r:id="rId3"/>
              </a:rPr>
              <a:t> (</a:t>
            </a:r>
            <a:r>
              <a:rPr lang="en-US" b="1" dirty="0" err="1">
                <a:hlinkClick r:id="rId3"/>
              </a:rPr>
              <a:t>englanniksi</a:t>
            </a:r>
            <a:r>
              <a:rPr lang="en-US" b="1" dirty="0">
                <a:hlinkClick r:id="rId3"/>
              </a:rPr>
              <a:t>). </a:t>
            </a:r>
            <a:endParaRPr lang="en-US" b="1" dirty="0"/>
          </a:p>
          <a:p>
            <a:pPr marL="625475"/>
            <a:endParaRPr lang="en-US" dirty="0"/>
          </a:p>
        </p:txBody>
      </p:sp>
      <p:pic>
        <p:nvPicPr>
          <p:cNvPr id="6" name="Picture 5" descr="A screenshot of a computer&#10;&#10;Description automatically generated">
            <a:extLst>
              <a:ext uri="{FF2B5EF4-FFF2-40B4-BE49-F238E27FC236}">
                <a16:creationId xmlns:a16="http://schemas.microsoft.com/office/drawing/2014/main" id="{6A27FA26-8EC8-B458-4E01-E6C884B98A51}"/>
              </a:ext>
            </a:extLst>
          </p:cNvPr>
          <p:cNvPicPr>
            <a:picLocks noChangeAspect="1"/>
          </p:cNvPicPr>
          <p:nvPr/>
        </p:nvPicPr>
        <p:blipFill>
          <a:blip r:embed="rId4"/>
          <a:stretch>
            <a:fillRect/>
          </a:stretch>
        </p:blipFill>
        <p:spPr>
          <a:xfrm>
            <a:off x="3002012" y="2981977"/>
            <a:ext cx="6187976" cy="3063505"/>
          </a:xfrm>
          <a:prstGeom prst="rect">
            <a:avLst/>
          </a:prstGeom>
        </p:spPr>
      </p:pic>
    </p:spTree>
    <p:extLst>
      <p:ext uri="{BB962C8B-B14F-4D97-AF65-F5344CB8AC3E}">
        <p14:creationId xmlns:p14="http://schemas.microsoft.com/office/powerpoint/2010/main" val="2592732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err="1"/>
              <a:t>Kuuntele</a:t>
            </a:r>
            <a:r>
              <a:rPr lang="en-US" dirty="0"/>
              <a:t> </a:t>
            </a:r>
            <a:r>
              <a:rPr lang="en-US" dirty="0" err="1"/>
              <a:t>podcastia</a:t>
            </a:r>
            <a:r>
              <a:rPr lang="en-US" dirty="0"/>
              <a:t> </a:t>
            </a:r>
            <a:r>
              <a:rPr lang="en-US" dirty="0" err="1"/>
              <a:t>digihyvinvoinnista</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20"/>
            <a:ext cx="10259197" cy="893134"/>
          </a:xfrm>
        </p:spPr>
        <p:txBody>
          <a:bodyPr/>
          <a:lstStyle/>
          <a:p>
            <a:r>
              <a:rPr lang="en-US" dirty="0" err="1">
                <a:hlinkClick r:id="rId3"/>
              </a:rPr>
              <a:t>Kuuntele</a:t>
            </a:r>
            <a:r>
              <a:rPr lang="en-US" dirty="0">
                <a:hlinkClick r:id="rId3"/>
              </a:rPr>
              <a:t> </a:t>
            </a:r>
            <a:r>
              <a:rPr lang="en-US" dirty="0" err="1">
                <a:hlinkClick r:id="rId3"/>
              </a:rPr>
              <a:t>täältä</a:t>
            </a:r>
            <a:r>
              <a:rPr lang="en-US" dirty="0">
                <a:hlinkClick r:id="rId3"/>
              </a:rPr>
              <a:t> </a:t>
            </a:r>
            <a:r>
              <a:rPr lang="en-US" dirty="0" err="1">
                <a:hlinkClick r:id="rId3"/>
              </a:rPr>
              <a:t>digihyvinvoinnin</a:t>
            </a:r>
            <a:r>
              <a:rPr lang="en-US" dirty="0">
                <a:hlinkClick r:id="rId3"/>
              </a:rPr>
              <a:t> </a:t>
            </a:r>
            <a:r>
              <a:rPr lang="en-US" dirty="0" err="1">
                <a:hlinkClick r:id="rId3"/>
              </a:rPr>
              <a:t>podcastia</a:t>
            </a:r>
            <a:r>
              <a:rPr lang="en-US" dirty="0">
                <a:hlinkClick r:id="rId3"/>
              </a:rPr>
              <a:t> (</a:t>
            </a:r>
            <a:r>
              <a:rPr lang="en-US" dirty="0" err="1">
                <a:hlinkClick r:id="rId3"/>
              </a:rPr>
              <a:t>englanniksi</a:t>
            </a:r>
            <a:r>
              <a:rPr lang="en-US" dirty="0">
                <a:hlinkClick r:id="rId3"/>
              </a:rPr>
              <a:t>).</a:t>
            </a:r>
            <a:endParaRPr lang="en-US" dirty="0"/>
          </a:p>
        </p:txBody>
      </p:sp>
      <p:pic>
        <p:nvPicPr>
          <p:cNvPr id="5" name="Picture 4">
            <a:hlinkClick r:id="rId4"/>
            <a:extLst>
              <a:ext uri="{FF2B5EF4-FFF2-40B4-BE49-F238E27FC236}">
                <a16:creationId xmlns:a16="http://schemas.microsoft.com/office/drawing/2014/main" id="{BD04E457-18B1-496F-BAEB-2F379B8BB39C}"/>
              </a:ext>
            </a:extLst>
          </p:cNvPr>
          <p:cNvPicPr>
            <a:picLocks noChangeAspect="1"/>
          </p:cNvPicPr>
          <p:nvPr/>
        </p:nvPicPr>
        <p:blipFill>
          <a:blip r:embed="rId5"/>
          <a:stretch>
            <a:fillRect/>
          </a:stretch>
        </p:blipFill>
        <p:spPr>
          <a:xfrm>
            <a:off x="3046389" y="2211988"/>
            <a:ext cx="5874977" cy="4289718"/>
          </a:xfrm>
          <a:prstGeom prst="rect">
            <a:avLst/>
          </a:prstGeom>
        </p:spPr>
      </p:pic>
    </p:spTree>
    <p:extLst>
      <p:ext uri="{BB962C8B-B14F-4D97-AF65-F5344CB8AC3E}">
        <p14:creationId xmlns:p14="http://schemas.microsoft.com/office/powerpoint/2010/main" val="3250001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en-GB" sz="2400" b="1" i="0" dirty="0">
                <a:effectLst/>
                <a:latin typeface="Söhne"/>
              </a:rPr>
              <a:t>Case-</a:t>
            </a:r>
            <a:r>
              <a:rPr lang="en-GB" sz="2400" b="1" i="0" dirty="0" err="1">
                <a:effectLst/>
                <a:latin typeface="Söhne"/>
              </a:rPr>
              <a:t>esimerkki</a:t>
            </a:r>
            <a:r>
              <a:rPr lang="en-GB" sz="2400" b="1" i="0" dirty="0">
                <a:effectLst/>
                <a:latin typeface="Söhne"/>
              </a:rPr>
              <a:t>: </a:t>
            </a:r>
            <a:r>
              <a:rPr lang="en-GB" sz="2400" dirty="0">
                <a:latin typeface="Söhne"/>
              </a:rPr>
              <a:t>Vodafone- </a:t>
            </a:r>
            <a:r>
              <a:rPr lang="en-GB" sz="2400" dirty="0" err="1">
                <a:latin typeface="Söhne"/>
              </a:rPr>
              <a:t>Digitaalinen</a:t>
            </a:r>
            <a:r>
              <a:rPr lang="en-GB" sz="2400" dirty="0">
                <a:latin typeface="Söhne"/>
              </a:rPr>
              <a:t> detox-</a:t>
            </a:r>
            <a:r>
              <a:rPr lang="en-GB" sz="2400" dirty="0" err="1">
                <a:latin typeface="Söhne"/>
              </a:rPr>
              <a:t>kuuri</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0316"/>
            <a:ext cx="10483429" cy="4547069"/>
          </a:xfrm>
        </p:spPr>
        <p:txBody>
          <a:bodyPr/>
          <a:lstStyle/>
          <a:p>
            <a:pPr>
              <a:spcAft>
                <a:spcPts val="1200"/>
              </a:spcAft>
            </a:pPr>
            <a:r>
              <a:rPr lang="fi-FI" sz="1800" b="1" dirty="0"/>
              <a:t>Johdanto</a:t>
            </a:r>
          </a:p>
          <a:p>
            <a:pPr>
              <a:spcAft>
                <a:spcPts val="1200"/>
              </a:spcAft>
            </a:pPr>
            <a:r>
              <a:rPr lang="fi-FI" sz="1800" dirty="0"/>
              <a:t>Technology 2 Client (T2C) on Barcelonassa, Espanjassa sijaitseva teknologiapalveluyritys, joka on erikoistunut IT-ratkaisuihin ja ohjelmistokehitykseen. Sen liiketoiminta alkoi vuonna 2003 ja sen henkilöstö koostuu pääosin teknologiakonsulteista, joilla on korkean tason kokemus ja erikoisosaaminen.</a:t>
            </a:r>
          </a:p>
          <a:p>
            <a:pPr>
              <a:spcAft>
                <a:spcPts val="1200"/>
              </a:spcAft>
            </a:pPr>
            <a:r>
              <a:rPr lang="fi-FI" sz="1800" dirty="0"/>
              <a:t>Kun COVID-19-pandemia muutti perinteiset työtavat ja pakotti etätyöskentelyyn, T2C kohtasi haasteen tiimin yhteenkuuluvuuden, moraalin ja sitoutumisen ylläpitämiseksi. Yritys ymmärsi, että on tärkeää pitää yhteyttä ja edistää positiivista työilmapiiriä tänä haastavana aikana.</a:t>
            </a:r>
          </a:p>
          <a:p>
            <a:pPr>
              <a:spcAft>
                <a:spcPts val="1200"/>
              </a:spcAft>
            </a:pPr>
            <a:r>
              <a:rPr lang="fi-FI" sz="1800" b="1" dirty="0"/>
              <a:t>Haaste</a:t>
            </a:r>
          </a:p>
          <a:p>
            <a:pPr>
              <a:spcAft>
                <a:spcPts val="1200"/>
              </a:spcAft>
            </a:pPr>
            <a:r>
              <a:rPr lang="fi-FI" sz="1800" dirty="0"/>
              <a:t>Vodafonen kohtaama haaste oli kaksiosainen. Ensinnäkin digitaalisten laitteiden jatkuva käyttö ja paine olla aina saatavilla olivat lisänneet työntekijöiden työuupumusta ja stressiä. Tämä ei vaikuttanut vain yksilön hyvinvointiin, vaan sillä oli myös vaikutuksia työntekijöiden yleiseen tuottavuuteen ja tyytyväisyyteen. Toiseksi Vodafonen täytyi löytää tapa luoda terveellisempi työ- ja perhe-elämän tasapaino alalla, joka tunnetaan nopeatempoisesta ja vaativasta luonteestaan. Haasteena oli löytää tasapaino tuottavuuden ylläpitämisen ja työntekijöiden hyvinvoinnin varmistamisen välillä.</a:t>
            </a:r>
            <a:endParaRPr lang="en-GB" sz="1800" dirty="0"/>
          </a:p>
        </p:txBody>
      </p:sp>
    </p:spTree>
    <p:extLst>
      <p:ext uri="{BB962C8B-B14F-4D97-AF65-F5344CB8AC3E}">
        <p14:creationId xmlns:p14="http://schemas.microsoft.com/office/powerpoint/2010/main" val="2026922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4749"/>
            <a:ext cx="11381078" cy="5024905"/>
          </a:xfrm>
        </p:spPr>
        <p:txBody>
          <a:bodyPr/>
          <a:lstStyle/>
          <a:p>
            <a:pPr>
              <a:spcAft>
                <a:spcPts val="1200"/>
              </a:spcAft>
            </a:pPr>
            <a:r>
              <a:rPr lang="fi-FI" sz="1600" b="1" dirty="0"/>
              <a:t>Ratkaisu</a:t>
            </a:r>
          </a:p>
          <a:p>
            <a:pPr>
              <a:spcAft>
                <a:spcPts val="1200"/>
              </a:spcAft>
            </a:pPr>
            <a:r>
              <a:rPr lang="fi-FI" sz="1600" dirty="0"/>
              <a:t>Vodafonen innovatiivinen ratkaisu oli "Digital </a:t>
            </a:r>
            <a:r>
              <a:rPr lang="fi-FI" sz="1600" dirty="0" err="1"/>
              <a:t>Detox</a:t>
            </a:r>
            <a:r>
              <a:rPr lang="fi-FI" sz="1600" dirty="0"/>
              <a:t>" -päivien käyttöönotto. Tämä käytäntö rohkaisi työntekijöitä pitämään tietyt vapaapäivät työhön liittyvistä digitaalisista laitteista, kuten älypuhelimista, kannettavista tietokoneista ja tableteista. Tavoitteena oli tarjota työntekijöille tauko jatkuvasta digitaalisten ilmoitusten tulvasta ja antaa heille mahdollisuus todella irtautua työstä. Näiden </a:t>
            </a:r>
            <a:r>
              <a:rPr lang="fi-FI" sz="1600" dirty="0" err="1"/>
              <a:t>detox</a:t>
            </a:r>
            <a:r>
              <a:rPr lang="fi-FI" sz="1600" dirty="0"/>
              <a:t>-päivien aikana työntekijöitä kannustettiin osallistumaan ei-digitaaliseen toimintaan, viettämään aikaa perheen ja ystävien kanssa sekä keskittymään henkilökohtaiseen hyvinvointiinsa.</a:t>
            </a:r>
          </a:p>
          <a:p>
            <a:pPr>
              <a:spcAft>
                <a:spcPts val="1200"/>
              </a:spcAft>
            </a:pPr>
            <a:r>
              <a:rPr lang="fi-FI" sz="1600" b="1" dirty="0"/>
              <a:t>Toteutus</a:t>
            </a:r>
          </a:p>
          <a:p>
            <a:pPr>
              <a:spcAft>
                <a:spcPts val="1200"/>
              </a:spcAft>
            </a:pPr>
            <a:r>
              <a:rPr lang="fi-FI" sz="1600" dirty="0"/>
              <a:t>"Digital </a:t>
            </a:r>
            <a:r>
              <a:rPr lang="fi-FI" sz="1600" dirty="0" err="1"/>
              <a:t>Detox</a:t>
            </a:r>
            <a:r>
              <a:rPr lang="fi-FI" sz="1600" dirty="0"/>
              <a:t>" -käytännön täytäntöönpano Vodafonessa oli vaiheittainen. Yritys aloitti sen tietoisuuden lisäämisellä digitaalisen hyvinvoinnin tärkeydestä ja kertoi työhön liittyvistä digitaalisista laitteista irtautumisen eduista. He antoivat työntekijöille ohjeita ja suosituksia siitä, miten he voivat hyödyntää tehokkaasti </a:t>
            </a:r>
            <a:r>
              <a:rPr lang="fi-FI" sz="1600" dirty="0" err="1"/>
              <a:t>detox</a:t>
            </a:r>
            <a:r>
              <a:rPr lang="fi-FI" sz="1600" dirty="0"/>
              <a:t>-päiviään. Tärkeää on, että Vodafone loi kannustavan kulttuurin, jossa työntekijöitä ei rankaistu yhteyden katkeamisesta, ja johtajia rohkaistaan näyttämään esimerkkiä osallistumalla aloitteeseen.</a:t>
            </a:r>
          </a:p>
          <a:p>
            <a:pPr>
              <a:spcAft>
                <a:spcPts val="1200"/>
              </a:spcAft>
            </a:pPr>
            <a:r>
              <a:rPr lang="fi-FI" sz="1600" dirty="0"/>
              <a:t>"Digital </a:t>
            </a:r>
            <a:r>
              <a:rPr lang="fi-FI" sz="1600" dirty="0" err="1"/>
              <a:t>Detox</a:t>
            </a:r>
            <a:r>
              <a:rPr lang="fi-FI" sz="1600" dirty="0"/>
              <a:t>" -aloitteen tuloksena Vodafone näki myönteisiä tuloksia. Työntekijät ilmoittivat vähentyneestä stressitasosta, parantuneesta työ- ja perhe-elämän tasapainosta ja parantuneesta yleisestä hyvinvoinnista. Yhtiö havaitsi myös loppuun palamiseen liittyvien poissaolojen vähentymisen ja työntekijöiden moraalin ja sitoutumisen lisääntyneen. Vodafonen sitoutuminen digitaaliseen työuupumuksen estämiseen innovatiivisilla ratkaisuilla, kuten "Digital </a:t>
            </a:r>
            <a:r>
              <a:rPr lang="fi-FI" sz="1600" dirty="0" err="1"/>
              <a:t>Detox</a:t>
            </a:r>
            <a:r>
              <a:rPr lang="fi-FI" sz="1600" dirty="0"/>
              <a:t>", osoitti heidän omistautumistaan työntekijöidensä hyvinvoinnille säilyttäen samalla kilpailuetunsa televiestintäalalla.</a:t>
            </a:r>
            <a:endParaRPr lang="en-GB" sz="1600" dirty="0"/>
          </a:p>
        </p:txBody>
      </p:sp>
      <p:sp>
        <p:nvSpPr>
          <p:cNvPr id="2" name="Text Placeholder 5">
            <a:extLst>
              <a:ext uri="{FF2B5EF4-FFF2-40B4-BE49-F238E27FC236}">
                <a16:creationId xmlns:a16="http://schemas.microsoft.com/office/drawing/2014/main" id="{B42DB545-8DFB-B29C-25D5-0421347B5476}"/>
              </a:ext>
            </a:extLst>
          </p:cNvPr>
          <p:cNvSpPr txBox="1">
            <a:spLocks/>
          </p:cNvSpPr>
          <p:nvPr/>
        </p:nvSpPr>
        <p:spPr>
          <a:xfrm>
            <a:off x="534793" y="840615"/>
            <a:ext cx="10742093" cy="634134"/>
          </a:xfrm>
          <a:prstGeom prst="rect">
            <a:avLst/>
          </a:prstGeom>
        </p:spPr>
        <p:txBody>
          <a:bodyPr>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GB" sz="2400">
                <a:latin typeface="Söhne"/>
              </a:rPr>
              <a:t>Case-esimerkki: Vodafone- Digitaalinen detox-kuuri</a:t>
            </a:r>
            <a:endParaRPr lang="en-IE" sz="2400" dirty="0"/>
          </a:p>
        </p:txBody>
      </p:sp>
    </p:spTree>
    <p:extLst>
      <p:ext uri="{BB962C8B-B14F-4D97-AF65-F5344CB8AC3E}">
        <p14:creationId xmlns:p14="http://schemas.microsoft.com/office/powerpoint/2010/main" val="1569679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9B8471-04D3-9F4E-82BB-AEB6E1AC3D1D}"/>
              </a:ext>
            </a:extLst>
          </p:cNvPr>
          <p:cNvSpPr>
            <a:spLocks noGrp="1"/>
          </p:cNvSpPr>
          <p:nvPr>
            <p:ph type="body" sz="quarter" idx="30"/>
          </p:nvPr>
        </p:nvSpPr>
        <p:spPr/>
        <p:txBody>
          <a:bodyPr/>
          <a:lstStyle/>
          <a:p>
            <a:r>
              <a:rPr lang="en-US" dirty="0" err="1"/>
              <a:t>Tärkeimmät</a:t>
            </a:r>
            <a:r>
              <a:rPr lang="en-US" dirty="0"/>
              <a:t> </a:t>
            </a:r>
            <a:r>
              <a:rPr lang="en-US" dirty="0" err="1"/>
              <a:t>opit</a:t>
            </a:r>
            <a:endParaRPr lang="en-US" dirty="0"/>
          </a:p>
        </p:txBody>
      </p:sp>
      <p:sp>
        <p:nvSpPr>
          <p:cNvPr id="12" name="Text Placeholder 11">
            <a:extLst>
              <a:ext uri="{FF2B5EF4-FFF2-40B4-BE49-F238E27FC236}">
                <a16:creationId xmlns:a16="http://schemas.microsoft.com/office/drawing/2014/main" id="{D8CCD757-F64B-C54D-8552-D12AA00A92AD}"/>
              </a:ext>
            </a:extLst>
          </p:cNvPr>
          <p:cNvSpPr>
            <a:spLocks noGrp="1"/>
          </p:cNvSpPr>
          <p:nvPr>
            <p:ph type="body" sz="quarter" idx="48"/>
          </p:nvPr>
        </p:nvSpPr>
        <p:spPr>
          <a:xfrm>
            <a:off x="449179" y="2034843"/>
            <a:ext cx="5839326" cy="3469486"/>
          </a:xfrm>
        </p:spPr>
        <p:txBody>
          <a:bodyPr/>
          <a:lstStyle/>
          <a:p>
            <a:pPr marL="342900" indent="-342900">
              <a:buFont typeface="Arial" panose="020B0604020202020204" pitchFamily="34" charset="0"/>
              <a:buChar char="•"/>
            </a:pPr>
            <a:r>
              <a:rPr lang="fi-FI" dirty="0"/>
              <a:t>Mielen hyvinvointi ja työntekijöiden tuottavuus liittyvät toisiinsa. Hyvä mielenterveys lisää tuottavuutta ja sillä on pitkäaikainen myönteinen vaikutus.</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Organisaatioiden, koulujen ja yritysten tulisi vahvistaa mielenhyvinvoinnista huolehtimista työssä ja investoida työntekijöitä hyödyttäviin aloitteisiin.</a:t>
            </a:r>
            <a:endParaRPr lang="en-US" dirty="0"/>
          </a:p>
        </p:txBody>
      </p:sp>
      <p:sp>
        <p:nvSpPr>
          <p:cNvPr id="14" name="Slide Number Placeholder 22">
            <a:extLst>
              <a:ext uri="{FF2B5EF4-FFF2-40B4-BE49-F238E27FC236}">
                <a16:creationId xmlns:a16="http://schemas.microsoft.com/office/drawing/2014/main" id="{DB21C841-77D2-274A-BA4C-84A809F06940}"/>
              </a:ext>
            </a:extLst>
          </p:cNvPr>
          <p:cNvSpPr>
            <a:spLocks noGrp="1"/>
          </p:cNvSpPr>
          <p:nvPr>
            <p:ph type="sldNum" sz="quarter" idx="4294967295"/>
          </p:nvPr>
        </p:nvSpPr>
        <p:spPr>
          <a:xfrm>
            <a:off x="11615738" y="11445875"/>
            <a:ext cx="576262" cy="428625"/>
          </a:xfrm>
          <a:prstGeom prst="rect">
            <a:avLst/>
          </a:prstGeom>
        </p:spPr>
        <p:txBody>
          <a:bodyPr/>
          <a:lstStyle/>
          <a:p>
            <a:fld id="{CB2079F2-58AF-ED44-82D7-E04B2F6FD686}" type="slidenum">
              <a:rPr lang="en-US" smtClean="0"/>
              <a:pPr/>
              <a:t>48</a:t>
            </a:fld>
            <a:endParaRPr lang="en-US" dirty="0"/>
          </a:p>
        </p:txBody>
      </p:sp>
      <p:pic>
        <p:nvPicPr>
          <p:cNvPr id="6" name="Picture Placeholder 5">
            <a:extLst>
              <a:ext uri="{FF2B5EF4-FFF2-40B4-BE49-F238E27FC236}">
                <a16:creationId xmlns:a16="http://schemas.microsoft.com/office/drawing/2014/main" id="{B51174D2-22E1-9A1E-4D21-C9A0B4F61830}"/>
              </a:ext>
            </a:extLst>
          </p:cNvPr>
          <p:cNvPicPr>
            <a:picLocks noGrp="1" noChangeAspect="1"/>
          </p:cNvPicPr>
          <p:nvPr>
            <p:ph type="pic" sz="quarter" idx="23"/>
          </p:nvPr>
        </p:nvPicPr>
        <p:blipFill rotWithShape="1">
          <a:blip r:embed="rId3" cstate="screen">
            <a:extLst>
              <a:ext uri="{28A0092B-C50C-407E-A947-70E740481C1C}">
                <a14:useLocalDpi xmlns:a14="http://schemas.microsoft.com/office/drawing/2010/main"/>
              </a:ext>
            </a:extLst>
          </a:blip>
          <a:srcRect/>
          <a:stretch/>
        </p:blipFill>
        <p:spPr>
          <a:xfrm>
            <a:off x="7436587" y="3108173"/>
            <a:ext cx="4755412" cy="2879354"/>
          </a:xfrm>
        </p:spPr>
      </p:pic>
    </p:spTree>
    <p:extLst>
      <p:ext uri="{BB962C8B-B14F-4D97-AF65-F5344CB8AC3E}">
        <p14:creationId xmlns:p14="http://schemas.microsoft.com/office/powerpoint/2010/main" val="3050761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9B8471-04D3-9F4E-82BB-AEB6E1AC3D1D}"/>
              </a:ext>
            </a:extLst>
          </p:cNvPr>
          <p:cNvSpPr>
            <a:spLocks noGrp="1"/>
          </p:cNvSpPr>
          <p:nvPr>
            <p:ph type="body" sz="quarter" idx="30"/>
          </p:nvPr>
        </p:nvSpPr>
        <p:spPr/>
        <p:txBody>
          <a:bodyPr/>
          <a:lstStyle/>
          <a:p>
            <a:r>
              <a:rPr lang="en-US" dirty="0" err="1"/>
              <a:t>Tärkeimmät</a:t>
            </a:r>
            <a:r>
              <a:rPr lang="en-US" dirty="0"/>
              <a:t> </a:t>
            </a:r>
            <a:r>
              <a:rPr lang="en-US" dirty="0" err="1"/>
              <a:t>opit</a:t>
            </a:r>
            <a:endParaRPr lang="en-US" dirty="0"/>
          </a:p>
        </p:txBody>
      </p:sp>
      <p:sp>
        <p:nvSpPr>
          <p:cNvPr id="12" name="Text Placeholder 11">
            <a:extLst>
              <a:ext uri="{FF2B5EF4-FFF2-40B4-BE49-F238E27FC236}">
                <a16:creationId xmlns:a16="http://schemas.microsoft.com/office/drawing/2014/main" id="{D8CCD757-F64B-C54D-8552-D12AA00A92AD}"/>
              </a:ext>
            </a:extLst>
          </p:cNvPr>
          <p:cNvSpPr>
            <a:spLocks noGrp="1"/>
          </p:cNvSpPr>
          <p:nvPr>
            <p:ph type="body" sz="quarter" idx="48"/>
          </p:nvPr>
        </p:nvSpPr>
        <p:spPr>
          <a:xfrm>
            <a:off x="449179" y="2034843"/>
            <a:ext cx="5839326" cy="3335016"/>
          </a:xfrm>
        </p:spPr>
        <p:txBody>
          <a:bodyPr/>
          <a:lstStyle/>
          <a:p>
            <a:pPr marL="342900" indent="-342900">
              <a:buFont typeface="Arial" panose="020B0604020202020204" pitchFamily="34" charset="0"/>
              <a:buChar char="•"/>
            </a:pPr>
            <a:r>
              <a:rPr lang="fi-FI" dirty="0"/>
              <a:t>Kehitä tapoja oman digitaalisen hyvinvointisi hallintaan mielen hyvinvoinnin saavuttamiseksi.</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Digitaalisessa hyvinvoinnissa on kyse tasapainosta ja terveellisen suhteen löytämisestä teknologian ja digitaalisten laitteiden kanssa.</a:t>
            </a:r>
            <a:endParaRPr lang="en-US" dirty="0"/>
          </a:p>
        </p:txBody>
      </p:sp>
      <p:sp>
        <p:nvSpPr>
          <p:cNvPr id="14" name="Slide Number Placeholder 22">
            <a:extLst>
              <a:ext uri="{FF2B5EF4-FFF2-40B4-BE49-F238E27FC236}">
                <a16:creationId xmlns:a16="http://schemas.microsoft.com/office/drawing/2014/main" id="{DB21C841-77D2-274A-BA4C-84A809F06940}"/>
              </a:ext>
            </a:extLst>
          </p:cNvPr>
          <p:cNvSpPr>
            <a:spLocks noGrp="1"/>
          </p:cNvSpPr>
          <p:nvPr>
            <p:ph type="sldNum" sz="quarter" idx="4294967295"/>
          </p:nvPr>
        </p:nvSpPr>
        <p:spPr>
          <a:xfrm>
            <a:off x="11615738" y="11445875"/>
            <a:ext cx="576262" cy="428625"/>
          </a:xfrm>
          <a:prstGeom prst="rect">
            <a:avLst/>
          </a:prstGeom>
        </p:spPr>
        <p:txBody>
          <a:bodyPr/>
          <a:lstStyle/>
          <a:p>
            <a:fld id="{CB2079F2-58AF-ED44-82D7-E04B2F6FD686}" type="slidenum">
              <a:rPr lang="en-US" smtClean="0"/>
              <a:pPr/>
              <a:t>49</a:t>
            </a:fld>
            <a:endParaRPr lang="en-US" dirty="0"/>
          </a:p>
        </p:txBody>
      </p:sp>
      <p:pic>
        <p:nvPicPr>
          <p:cNvPr id="6" name="Picture Placeholder 5">
            <a:extLst>
              <a:ext uri="{FF2B5EF4-FFF2-40B4-BE49-F238E27FC236}">
                <a16:creationId xmlns:a16="http://schemas.microsoft.com/office/drawing/2014/main" id="{B51174D2-22E1-9A1E-4D21-C9A0B4F61830}"/>
              </a:ext>
            </a:extLst>
          </p:cNvPr>
          <p:cNvPicPr>
            <a:picLocks noGrp="1" noChangeAspect="1"/>
          </p:cNvPicPr>
          <p:nvPr>
            <p:ph type="pic" sz="quarter" idx="23"/>
          </p:nvPr>
        </p:nvPicPr>
        <p:blipFill rotWithShape="1">
          <a:blip r:embed="rId3" cstate="screen">
            <a:extLst>
              <a:ext uri="{28A0092B-C50C-407E-A947-70E740481C1C}">
                <a14:useLocalDpi xmlns:a14="http://schemas.microsoft.com/office/drawing/2010/main"/>
              </a:ext>
            </a:extLst>
          </a:blip>
          <a:srcRect/>
          <a:stretch/>
        </p:blipFill>
        <p:spPr>
          <a:xfrm>
            <a:off x="7436587" y="3108173"/>
            <a:ext cx="4755412" cy="2879354"/>
          </a:xfrm>
        </p:spPr>
      </p:pic>
    </p:spTree>
    <p:extLst>
      <p:ext uri="{BB962C8B-B14F-4D97-AF65-F5344CB8AC3E}">
        <p14:creationId xmlns:p14="http://schemas.microsoft.com/office/powerpoint/2010/main" val="25711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n-US" dirty="0"/>
              <a:t>MIELEN HYVINVOINTI TYÖSSÄ</a:t>
            </a: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74612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4B26093-4BBF-2D4E-AE6B-8CC97182CFB6}"/>
              </a:ext>
            </a:extLst>
          </p:cNvPr>
          <p:cNvSpPr>
            <a:spLocks noGrp="1"/>
          </p:cNvSpPr>
          <p:nvPr>
            <p:ph type="body" sz="quarter" idx="30"/>
          </p:nvPr>
        </p:nvSpPr>
        <p:spPr>
          <a:xfrm>
            <a:off x="578315" y="4764303"/>
            <a:ext cx="11053249" cy="1851650"/>
          </a:xfrm>
        </p:spPr>
        <p:txBody>
          <a:bodyPr/>
          <a:lstStyle/>
          <a:p>
            <a:pPr algn="ctr"/>
            <a:r>
              <a:rPr lang="fi-FI" i="1" dirty="0"/>
              <a:t>”Pidä huolta digitaalisesta minästäsi, jotta todellinen minäsi voi menestyä.”</a:t>
            </a:r>
            <a:br>
              <a:rPr lang="fi-FI" dirty="0"/>
            </a:br>
            <a:r>
              <a:rPr lang="fi-FI" dirty="0"/>
              <a:t>− Alexandra Samuel</a:t>
            </a:r>
            <a:endParaRPr lang="en-US" dirty="0"/>
          </a:p>
        </p:txBody>
      </p:sp>
      <p:sp>
        <p:nvSpPr>
          <p:cNvPr id="23" name="Slide Number Placeholder 2">
            <a:extLst>
              <a:ext uri="{FF2B5EF4-FFF2-40B4-BE49-F238E27FC236}">
                <a16:creationId xmlns:a16="http://schemas.microsoft.com/office/drawing/2014/main" id="{2F131F26-563C-924F-93B0-16AF018661A8}"/>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50</a:t>
            </a:fld>
            <a:endParaRPr lang="en-US" sz="1291" dirty="0"/>
          </a:p>
        </p:txBody>
      </p:sp>
      <p:pic>
        <p:nvPicPr>
          <p:cNvPr id="11" name="Picture Placeholder 10">
            <a:extLst>
              <a:ext uri="{FF2B5EF4-FFF2-40B4-BE49-F238E27FC236}">
                <a16:creationId xmlns:a16="http://schemas.microsoft.com/office/drawing/2014/main" id="{ED6965EC-FD9D-C283-0E55-B7E73071FEE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a:extLst>
              <a:ext uri="{FF2B5EF4-FFF2-40B4-BE49-F238E27FC236}">
                <a16:creationId xmlns:a16="http://schemas.microsoft.com/office/drawing/2014/main" id="{91BE8C22-C017-98A3-D1ED-891F4DA7C422}"/>
              </a:ext>
            </a:extLst>
          </p:cNvPr>
          <p:cNvPicPr>
            <a:picLocks noGrp="1" noChangeAspect="1"/>
          </p:cNvPicPr>
          <p:nvPr>
            <p:ph type="pic" sz="quarter" idx="49"/>
          </p:nvPr>
        </p:nvPicPr>
        <p:blipFill rotWithShape="1">
          <a:blip r:embed="rId3" cstate="screen">
            <a:extLst>
              <a:ext uri="{28A0092B-C50C-407E-A947-70E740481C1C}">
                <a14:useLocalDpi xmlns:a14="http://schemas.microsoft.com/office/drawing/2010/main"/>
              </a:ext>
            </a:extLst>
          </a:blip>
          <a:srcRect r="-731"/>
          <a:stretch/>
        </p:blipFill>
        <p:spPr>
          <a:xfrm>
            <a:off x="730112" y="2749084"/>
            <a:ext cx="6130153" cy="1964833"/>
          </a:xfrm>
        </p:spPr>
      </p:pic>
      <p:pic>
        <p:nvPicPr>
          <p:cNvPr id="24" name="Picture Placeholder 23">
            <a:extLst>
              <a:ext uri="{FF2B5EF4-FFF2-40B4-BE49-F238E27FC236}">
                <a16:creationId xmlns:a16="http://schemas.microsoft.com/office/drawing/2014/main" id="{39C79D62-2200-E035-21F6-26F23C8510CD}"/>
              </a:ext>
            </a:extLst>
          </p:cNvPr>
          <p:cNvPicPr>
            <a:picLocks noGrp="1" noChangeAspect="1"/>
          </p:cNvPicPr>
          <p:nvPr>
            <p:ph type="pic" sz="quarter" idx="50"/>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a:extLst>
              <a:ext uri="{FF2B5EF4-FFF2-40B4-BE49-F238E27FC236}">
                <a16:creationId xmlns:a16="http://schemas.microsoft.com/office/drawing/2014/main" id="{4DE8C63D-F4DC-400A-322F-7D92CF92742B}"/>
              </a:ext>
            </a:extLst>
          </p:cNvPr>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98193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err="1"/>
              <a:t>Seuraa</a:t>
            </a:r>
            <a:br>
              <a:rPr lang="en-US" dirty="0"/>
            </a:br>
            <a:r>
              <a:rPr lang="en-US" dirty="0" err="1"/>
              <a:t>meitä</a:t>
            </a:r>
            <a:endParaRPr lang="en-US"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2A235C-DFB0-86FE-560F-800F65460DF6}"/>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3818132" y="864440"/>
            <a:ext cx="7797809" cy="1050965"/>
          </a:xfrm>
        </p:spPr>
        <p:txBody>
          <a:bodyPr/>
          <a:lstStyle/>
          <a:p>
            <a:r>
              <a:rPr lang="en-US" dirty="0" err="1"/>
              <a:t>Johdanto</a:t>
            </a:r>
            <a:r>
              <a:rPr lang="en-US" dirty="0"/>
              <a:t> </a:t>
            </a:r>
            <a:r>
              <a:rPr lang="en-US" dirty="0" err="1"/>
              <a:t>mielenterveyteen</a:t>
            </a:r>
            <a:endParaRPr lang="en-US"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9" name="Oval 8">
            <a:extLst>
              <a:ext uri="{FF2B5EF4-FFF2-40B4-BE49-F238E27FC236}">
                <a16:creationId xmlns:a16="http://schemas.microsoft.com/office/drawing/2014/main" id="{023F68DE-9489-AB46-BE7F-57B16BA39E3C}"/>
              </a:ext>
            </a:extLst>
          </p:cNvPr>
          <p:cNvSpPr/>
          <p:nvPr/>
        </p:nvSpPr>
        <p:spPr>
          <a:xfrm>
            <a:off x="4977436" y="3683517"/>
            <a:ext cx="1548937" cy="1548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grpSp>
        <p:nvGrpSpPr>
          <p:cNvPr id="29" name="Graphic 6">
            <a:extLst>
              <a:ext uri="{FF2B5EF4-FFF2-40B4-BE49-F238E27FC236}">
                <a16:creationId xmlns:a16="http://schemas.microsoft.com/office/drawing/2014/main" id="{56D57B67-680E-614B-BD01-14ECF9E11833}"/>
              </a:ext>
            </a:extLst>
          </p:cNvPr>
          <p:cNvGrpSpPr/>
          <p:nvPr/>
        </p:nvGrpSpPr>
        <p:grpSpPr>
          <a:xfrm>
            <a:off x="5305258" y="3975020"/>
            <a:ext cx="893291" cy="893291"/>
            <a:chOff x="-3790297" y="3847119"/>
            <a:chExt cx="590550" cy="590550"/>
          </a:xfrm>
          <a:solidFill>
            <a:srgbClr val="B79974"/>
          </a:solidFill>
        </p:grpSpPr>
        <p:sp>
          <p:nvSpPr>
            <p:cNvPr id="30" name="Freeform 29">
              <a:extLst>
                <a:ext uri="{FF2B5EF4-FFF2-40B4-BE49-F238E27FC236}">
                  <a16:creationId xmlns:a16="http://schemas.microsoft.com/office/drawing/2014/main" id="{A41F3D98-077C-6E49-9B1A-92CD79B58713}"/>
                </a:ext>
              </a:extLst>
            </p:cNvPr>
            <p:cNvSpPr/>
            <p:nvPr/>
          </p:nvSpPr>
          <p:spPr>
            <a:xfrm>
              <a:off x="-3675901" y="3847119"/>
              <a:ext cx="361950" cy="523875"/>
            </a:xfrm>
            <a:custGeom>
              <a:avLst/>
              <a:gdLst>
                <a:gd name="connsiteX0" fmla="*/ 180880 w 361950"/>
                <a:gd name="connsiteY0" fmla="*/ 523875 h 523875"/>
                <a:gd name="connsiteX1" fmla="*/ 144494 w 361950"/>
                <a:gd name="connsiteY1" fmla="*/ 502063 h 523875"/>
                <a:gd name="connsiteX2" fmla="*/ 21241 w 361950"/>
                <a:gd name="connsiteY2" fmla="*/ 270986 h 523875"/>
                <a:gd name="connsiteX3" fmla="*/ 0 w 361950"/>
                <a:gd name="connsiteY3" fmla="*/ 185833 h 523875"/>
                <a:gd name="connsiteX4" fmla="*/ 0 w 361950"/>
                <a:gd name="connsiteY4" fmla="*/ 180975 h 523875"/>
                <a:gd name="connsiteX5" fmla="*/ 180975 w 361950"/>
                <a:gd name="connsiteY5" fmla="*/ 0 h 523875"/>
                <a:gd name="connsiteX6" fmla="*/ 361950 w 361950"/>
                <a:gd name="connsiteY6" fmla="*/ 180975 h 523875"/>
                <a:gd name="connsiteX7" fmla="*/ 361950 w 361950"/>
                <a:gd name="connsiteY7" fmla="*/ 185738 h 523875"/>
                <a:gd name="connsiteX8" fmla="*/ 340709 w 361950"/>
                <a:gd name="connsiteY8" fmla="*/ 270891 h 523875"/>
                <a:gd name="connsiteX9" fmla="*/ 217456 w 361950"/>
                <a:gd name="connsiteY9" fmla="*/ 501967 h 523875"/>
                <a:gd name="connsiteX10" fmla="*/ 180880 w 361950"/>
                <a:gd name="connsiteY10" fmla="*/ 523875 h 523875"/>
                <a:gd name="connsiteX11" fmla="*/ 180880 w 361950"/>
                <a:gd name="connsiteY11" fmla="*/ 19050 h 523875"/>
                <a:gd name="connsiteX12" fmla="*/ 18955 w 361950"/>
                <a:gd name="connsiteY12" fmla="*/ 180975 h 523875"/>
                <a:gd name="connsiteX13" fmla="*/ 18955 w 361950"/>
                <a:gd name="connsiteY13" fmla="*/ 185738 h 523875"/>
                <a:gd name="connsiteX14" fmla="*/ 38005 w 361950"/>
                <a:gd name="connsiteY14" fmla="*/ 261938 h 523875"/>
                <a:gd name="connsiteX15" fmla="*/ 161258 w 361950"/>
                <a:gd name="connsiteY15" fmla="*/ 493014 h 523875"/>
                <a:gd name="connsiteX16" fmla="*/ 180880 w 361950"/>
                <a:gd name="connsiteY16" fmla="*/ 504825 h 523875"/>
                <a:gd name="connsiteX17" fmla="*/ 200501 w 361950"/>
                <a:gd name="connsiteY17" fmla="*/ 493014 h 523875"/>
                <a:gd name="connsiteX18" fmla="*/ 323755 w 361950"/>
                <a:gd name="connsiteY18" fmla="*/ 261938 h 523875"/>
                <a:gd name="connsiteX19" fmla="*/ 342805 w 361950"/>
                <a:gd name="connsiteY19" fmla="*/ 185738 h 523875"/>
                <a:gd name="connsiteX20" fmla="*/ 342805 w 361950"/>
                <a:gd name="connsiteY20" fmla="*/ 180975 h 523875"/>
                <a:gd name="connsiteX21" fmla="*/ 180880 w 361950"/>
                <a:gd name="connsiteY21" fmla="*/ 1905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1950" h="523875">
                  <a:moveTo>
                    <a:pt x="180880" y="523875"/>
                  </a:moveTo>
                  <a:cubicBezTo>
                    <a:pt x="165640" y="523875"/>
                    <a:pt x="151638" y="515493"/>
                    <a:pt x="144494" y="502063"/>
                  </a:cubicBezTo>
                  <a:lnTo>
                    <a:pt x="21241" y="270986"/>
                  </a:lnTo>
                  <a:cubicBezTo>
                    <a:pt x="7334" y="244888"/>
                    <a:pt x="0" y="215360"/>
                    <a:pt x="0" y="185833"/>
                  </a:cubicBezTo>
                  <a:lnTo>
                    <a:pt x="0" y="180975"/>
                  </a:lnTo>
                  <a:cubicBezTo>
                    <a:pt x="0" y="81153"/>
                    <a:pt x="81153" y="0"/>
                    <a:pt x="180975" y="0"/>
                  </a:cubicBezTo>
                  <a:cubicBezTo>
                    <a:pt x="280797" y="0"/>
                    <a:pt x="361950" y="81153"/>
                    <a:pt x="361950" y="180975"/>
                  </a:cubicBezTo>
                  <a:lnTo>
                    <a:pt x="361950" y="185738"/>
                  </a:lnTo>
                  <a:cubicBezTo>
                    <a:pt x="361950" y="215360"/>
                    <a:pt x="354616" y="244792"/>
                    <a:pt x="340709" y="270891"/>
                  </a:cubicBezTo>
                  <a:lnTo>
                    <a:pt x="217456" y="501967"/>
                  </a:lnTo>
                  <a:cubicBezTo>
                    <a:pt x="210122" y="515493"/>
                    <a:pt x="196120" y="523875"/>
                    <a:pt x="180880" y="523875"/>
                  </a:cubicBezTo>
                  <a:close/>
                  <a:moveTo>
                    <a:pt x="180880" y="19050"/>
                  </a:moveTo>
                  <a:cubicBezTo>
                    <a:pt x="91631" y="19050"/>
                    <a:pt x="18955" y="91726"/>
                    <a:pt x="18955" y="180975"/>
                  </a:cubicBezTo>
                  <a:lnTo>
                    <a:pt x="18955" y="185738"/>
                  </a:lnTo>
                  <a:cubicBezTo>
                    <a:pt x="18955" y="212217"/>
                    <a:pt x="25527" y="238601"/>
                    <a:pt x="38005" y="261938"/>
                  </a:cubicBezTo>
                  <a:lnTo>
                    <a:pt x="161258" y="493014"/>
                  </a:lnTo>
                  <a:cubicBezTo>
                    <a:pt x="165164" y="500253"/>
                    <a:pt x="172688" y="504825"/>
                    <a:pt x="180880" y="504825"/>
                  </a:cubicBezTo>
                  <a:cubicBezTo>
                    <a:pt x="189071" y="504825"/>
                    <a:pt x="196596" y="500348"/>
                    <a:pt x="200501" y="493014"/>
                  </a:cubicBezTo>
                  <a:lnTo>
                    <a:pt x="323755" y="261938"/>
                  </a:lnTo>
                  <a:cubicBezTo>
                    <a:pt x="336233" y="238601"/>
                    <a:pt x="342805" y="212217"/>
                    <a:pt x="342805" y="185738"/>
                  </a:cubicBezTo>
                  <a:lnTo>
                    <a:pt x="342805" y="180975"/>
                  </a:lnTo>
                  <a:cubicBezTo>
                    <a:pt x="342805" y="91726"/>
                    <a:pt x="270129" y="19050"/>
                    <a:pt x="180880" y="19050"/>
                  </a:cubicBezTo>
                  <a:close/>
                </a:path>
              </a:pathLst>
            </a:custGeom>
            <a:grpFill/>
            <a:ln w="9525" cap="flat">
              <a:noFill/>
              <a:prstDash val="solid"/>
              <a:miter/>
            </a:ln>
          </p:spPr>
          <p:txBody>
            <a:bodyPr rtlCol="0" anchor="ctr"/>
            <a:lstStyle/>
            <a:p>
              <a:endParaRPr lang="en-RU" sz="2069"/>
            </a:p>
          </p:txBody>
        </p:sp>
        <p:sp>
          <p:nvSpPr>
            <p:cNvPr id="31" name="Freeform 30">
              <a:extLst>
                <a:ext uri="{FF2B5EF4-FFF2-40B4-BE49-F238E27FC236}">
                  <a16:creationId xmlns:a16="http://schemas.microsoft.com/office/drawing/2014/main" id="{DD683136-4DE2-E845-ADF0-3C5BBD71D822}"/>
                </a:ext>
              </a:extLst>
            </p:cNvPr>
            <p:cNvSpPr/>
            <p:nvPr/>
          </p:nvSpPr>
          <p:spPr>
            <a:xfrm>
              <a:off x="-3637897" y="3885219"/>
              <a:ext cx="285750" cy="285750"/>
            </a:xfrm>
            <a:custGeom>
              <a:avLst/>
              <a:gdLst>
                <a:gd name="connsiteX0" fmla="*/ 142875 w 285750"/>
                <a:gd name="connsiteY0" fmla="*/ 285750 h 285750"/>
                <a:gd name="connsiteX1" fmla="*/ 0 w 285750"/>
                <a:gd name="connsiteY1" fmla="*/ 142875 h 285750"/>
                <a:gd name="connsiteX2" fmla="*/ 142875 w 285750"/>
                <a:gd name="connsiteY2" fmla="*/ 0 h 285750"/>
                <a:gd name="connsiteX3" fmla="*/ 285750 w 285750"/>
                <a:gd name="connsiteY3" fmla="*/ 142875 h 285750"/>
                <a:gd name="connsiteX4" fmla="*/ 142875 w 285750"/>
                <a:gd name="connsiteY4" fmla="*/ 285750 h 285750"/>
                <a:gd name="connsiteX5" fmla="*/ 142875 w 285750"/>
                <a:gd name="connsiteY5" fmla="*/ 19050 h 285750"/>
                <a:gd name="connsiteX6" fmla="*/ 19050 w 285750"/>
                <a:gd name="connsiteY6" fmla="*/ 142875 h 285750"/>
                <a:gd name="connsiteX7" fmla="*/ 142875 w 285750"/>
                <a:gd name="connsiteY7" fmla="*/ 266700 h 285750"/>
                <a:gd name="connsiteX8" fmla="*/ 266700 w 285750"/>
                <a:gd name="connsiteY8" fmla="*/ 142875 h 285750"/>
                <a:gd name="connsiteX9" fmla="*/ 142875 w 285750"/>
                <a:gd name="connsiteY9" fmla="*/ 190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0" h="285750">
                  <a:moveTo>
                    <a:pt x="142875" y="285750"/>
                  </a:moveTo>
                  <a:cubicBezTo>
                    <a:pt x="64103" y="285750"/>
                    <a:pt x="0" y="221647"/>
                    <a:pt x="0" y="142875"/>
                  </a:cubicBezTo>
                  <a:cubicBezTo>
                    <a:pt x="0" y="64103"/>
                    <a:pt x="64103" y="0"/>
                    <a:pt x="142875" y="0"/>
                  </a:cubicBezTo>
                  <a:cubicBezTo>
                    <a:pt x="221647" y="0"/>
                    <a:pt x="285750" y="64103"/>
                    <a:pt x="285750" y="142875"/>
                  </a:cubicBezTo>
                  <a:cubicBezTo>
                    <a:pt x="285750" y="221647"/>
                    <a:pt x="221647" y="285750"/>
                    <a:pt x="142875" y="285750"/>
                  </a:cubicBezTo>
                  <a:close/>
                  <a:moveTo>
                    <a:pt x="142875" y="19050"/>
                  </a:moveTo>
                  <a:cubicBezTo>
                    <a:pt x="74581" y="19050"/>
                    <a:pt x="19050" y="74581"/>
                    <a:pt x="19050" y="142875"/>
                  </a:cubicBezTo>
                  <a:cubicBezTo>
                    <a:pt x="19050" y="211169"/>
                    <a:pt x="74581" y="266700"/>
                    <a:pt x="142875" y="266700"/>
                  </a:cubicBezTo>
                  <a:cubicBezTo>
                    <a:pt x="211169" y="266700"/>
                    <a:pt x="266700" y="211169"/>
                    <a:pt x="266700" y="142875"/>
                  </a:cubicBezTo>
                  <a:cubicBezTo>
                    <a:pt x="266700" y="74581"/>
                    <a:pt x="211169" y="19050"/>
                    <a:pt x="142875" y="19050"/>
                  </a:cubicBezTo>
                  <a:close/>
                </a:path>
              </a:pathLst>
            </a:custGeom>
            <a:grpFill/>
            <a:ln w="9525" cap="flat">
              <a:noFill/>
              <a:prstDash val="solid"/>
              <a:miter/>
            </a:ln>
          </p:spPr>
          <p:txBody>
            <a:bodyPr rtlCol="0" anchor="ctr"/>
            <a:lstStyle/>
            <a:p>
              <a:endParaRPr lang="en-RU" sz="2069"/>
            </a:p>
          </p:txBody>
        </p:sp>
        <p:sp>
          <p:nvSpPr>
            <p:cNvPr id="32" name="Freeform 31">
              <a:extLst>
                <a:ext uri="{FF2B5EF4-FFF2-40B4-BE49-F238E27FC236}">
                  <a16:creationId xmlns:a16="http://schemas.microsoft.com/office/drawing/2014/main" id="{192D2986-FE32-2044-8AB0-21E0191503C8}"/>
                </a:ext>
              </a:extLst>
            </p:cNvPr>
            <p:cNvSpPr/>
            <p:nvPr/>
          </p:nvSpPr>
          <p:spPr>
            <a:xfrm>
              <a:off x="-3504547" y="3894744"/>
              <a:ext cx="19050" cy="266700"/>
            </a:xfrm>
            <a:custGeom>
              <a:avLst/>
              <a:gdLst>
                <a:gd name="connsiteX0" fmla="*/ 0 w 19050"/>
                <a:gd name="connsiteY0" fmla="*/ 0 h 266700"/>
                <a:gd name="connsiteX1" fmla="*/ 19050 w 19050"/>
                <a:gd name="connsiteY1" fmla="*/ 0 h 266700"/>
                <a:gd name="connsiteX2" fmla="*/ 19050 w 19050"/>
                <a:gd name="connsiteY2" fmla="*/ 266700 h 266700"/>
                <a:gd name="connsiteX3" fmla="*/ 0 w 1905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19050" h="266700">
                  <a:moveTo>
                    <a:pt x="0" y="0"/>
                  </a:moveTo>
                  <a:lnTo>
                    <a:pt x="19050" y="0"/>
                  </a:lnTo>
                  <a:lnTo>
                    <a:pt x="19050" y="266700"/>
                  </a:lnTo>
                  <a:lnTo>
                    <a:pt x="0" y="266700"/>
                  </a:lnTo>
                  <a:close/>
                </a:path>
              </a:pathLst>
            </a:custGeom>
            <a:grpFill/>
            <a:ln w="9525" cap="flat">
              <a:noFill/>
              <a:prstDash val="solid"/>
              <a:miter/>
            </a:ln>
          </p:spPr>
          <p:txBody>
            <a:bodyPr rtlCol="0" anchor="ctr"/>
            <a:lstStyle/>
            <a:p>
              <a:endParaRPr lang="en-RU" sz="2069"/>
            </a:p>
          </p:txBody>
        </p:sp>
        <p:sp>
          <p:nvSpPr>
            <p:cNvPr id="33" name="Freeform 32">
              <a:extLst>
                <a:ext uri="{FF2B5EF4-FFF2-40B4-BE49-F238E27FC236}">
                  <a16:creationId xmlns:a16="http://schemas.microsoft.com/office/drawing/2014/main" id="{6881BB7B-02B2-A243-B280-1B2E8D44E5C4}"/>
                </a:ext>
              </a:extLst>
            </p:cNvPr>
            <p:cNvSpPr/>
            <p:nvPr/>
          </p:nvSpPr>
          <p:spPr>
            <a:xfrm>
              <a:off x="-3628372" y="4018569"/>
              <a:ext cx="266700" cy="19050"/>
            </a:xfrm>
            <a:custGeom>
              <a:avLst/>
              <a:gdLst>
                <a:gd name="connsiteX0" fmla="*/ 0 w 266700"/>
                <a:gd name="connsiteY0" fmla="*/ 0 h 19050"/>
                <a:gd name="connsiteX1" fmla="*/ 266700 w 266700"/>
                <a:gd name="connsiteY1" fmla="*/ 0 h 19050"/>
                <a:gd name="connsiteX2" fmla="*/ 266700 w 266700"/>
                <a:gd name="connsiteY2" fmla="*/ 19050 h 19050"/>
                <a:gd name="connsiteX3" fmla="*/ 0 w 2667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66700" h="19050">
                  <a:moveTo>
                    <a:pt x="0" y="0"/>
                  </a:moveTo>
                  <a:lnTo>
                    <a:pt x="266700" y="0"/>
                  </a:lnTo>
                  <a:lnTo>
                    <a:pt x="266700" y="19050"/>
                  </a:lnTo>
                  <a:lnTo>
                    <a:pt x="0" y="19050"/>
                  </a:lnTo>
                  <a:close/>
                </a:path>
              </a:pathLst>
            </a:custGeom>
            <a:grpFill/>
            <a:ln w="9525" cap="flat">
              <a:noFill/>
              <a:prstDash val="solid"/>
              <a:miter/>
            </a:ln>
          </p:spPr>
          <p:txBody>
            <a:bodyPr rtlCol="0" anchor="ctr"/>
            <a:lstStyle/>
            <a:p>
              <a:endParaRPr lang="en-RU" sz="2069"/>
            </a:p>
          </p:txBody>
        </p:sp>
        <p:sp>
          <p:nvSpPr>
            <p:cNvPr id="34" name="Freeform 33">
              <a:extLst>
                <a:ext uri="{FF2B5EF4-FFF2-40B4-BE49-F238E27FC236}">
                  <a16:creationId xmlns:a16="http://schemas.microsoft.com/office/drawing/2014/main" id="{CFCD7634-5FB4-1648-B0D3-06A1F47AD33B}"/>
                </a:ext>
              </a:extLst>
            </p:cNvPr>
            <p:cNvSpPr/>
            <p:nvPr/>
          </p:nvSpPr>
          <p:spPr>
            <a:xfrm>
              <a:off x="-3500546" y="3886838"/>
              <a:ext cx="81724" cy="282320"/>
            </a:xfrm>
            <a:custGeom>
              <a:avLst/>
              <a:gdLst>
                <a:gd name="connsiteX0" fmla="*/ 11049 w 81724"/>
                <a:gd name="connsiteY0" fmla="*/ 282321 h 282320"/>
                <a:gd name="connsiteX1" fmla="*/ 0 w 81724"/>
                <a:gd name="connsiteY1" fmla="*/ 266795 h 282320"/>
                <a:gd name="connsiteX2" fmla="*/ 62675 w 81724"/>
                <a:gd name="connsiteY2" fmla="*/ 141161 h 282320"/>
                <a:gd name="connsiteX3" fmla="*/ 0 w 81724"/>
                <a:gd name="connsiteY3" fmla="*/ 15526 h 282320"/>
                <a:gd name="connsiteX4" fmla="*/ 11049 w 81724"/>
                <a:gd name="connsiteY4" fmla="*/ 0 h 282320"/>
                <a:gd name="connsiteX5" fmla="*/ 81725 w 81724"/>
                <a:gd name="connsiteY5" fmla="*/ 141065 h 282320"/>
                <a:gd name="connsiteX6" fmla="*/ 11049 w 81724"/>
                <a:gd name="connsiteY6" fmla="*/ 282321 h 2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24" h="282320">
                  <a:moveTo>
                    <a:pt x="11049" y="282321"/>
                  </a:moveTo>
                  <a:lnTo>
                    <a:pt x="0" y="266795"/>
                  </a:lnTo>
                  <a:cubicBezTo>
                    <a:pt x="667" y="266319"/>
                    <a:pt x="62675" y="220694"/>
                    <a:pt x="62675" y="141161"/>
                  </a:cubicBezTo>
                  <a:cubicBezTo>
                    <a:pt x="62675" y="61246"/>
                    <a:pt x="571" y="16002"/>
                    <a:pt x="0" y="15526"/>
                  </a:cubicBezTo>
                  <a:lnTo>
                    <a:pt x="11049" y="0"/>
                  </a:lnTo>
                  <a:cubicBezTo>
                    <a:pt x="13907" y="2096"/>
                    <a:pt x="81725" y="51530"/>
                    <a:pt x="81725" y="141065"/>
                  </a:cubicBezTo>
                  <a:cubicBezTo>
                    <a:pt x="81725" y="230886"/>
                    <a:pt x="13907" y="280321"/>
                    <a:pt x="11049" y="282321"/>
                  </a:cubicBezTo>
                  <a:close/>
                </a:path>
              </a:pathLst>
            </a:custGeom>
            <a:grpFill/>
            <a:ln w="9525" cap="flat">
              <a:noFill/>
              <a:prstDash val="solid"/>
              <a:miter/>
            </a:ln>
          </p:spPr>
          <p:txBody>
            <a:bodyPr rtlCol="0" anchor="ctr"/>
            <a:lstStyle/>
            <a:p>
              <a:endParaRPr lang="en-RU" sz="2069"/>
            </a:p>
          </p:txBody>
        </p:sp>
        <p:sp>
          <p:nvSpPr>
            <p:cNvPr id="35" name="Freeform 34">
              <a:extLst>
                <a:ext uri="{FF2B5EF4-FFF2-40B4-BE49-F238E27FC236}">
                  <a16:creationId xmlns:a16="http://schemas.microsoft.com/office/drawing/2014/main" id="{3588987C-4E2C-694C-9BCA-3A461D6857C1}"/>
                </a:ext>
              </a:extLst>
            </p:cNvPr>
            <p:cNvSpPr/>
            <p:nvPr/>
          </p:nvSpPr>
          <p:spPr>
            <a:xfrm>
              <a:off x="-3608274" y="3937987"/>
              <a:ext cx="226504" cy="52006"/>
            </a:xfrm>
            <a:custGeom>
              <a:avLst/>
              <a:gdLst>
                <a:gd name="connsiteX0" fmla="*/ 113252 w 226504"/>
                <a:gd name="connsiteY0" fmla="*/ 52006 h 52006"/>
                <a:gd name="connsiteX1" fmla="*/ 0 w 226504"/>
                <a:gd name="connsiteY1" fmla="*/ 8668 h 52006"/>
                <a:gd name="connsiteX2" fmla="*/ 16954 w 226504"/>
                <a:gd name="connsiteY2" fmla="*/ 0 h 52006"/>
                <a:gd name="connsiteX3" fmla="*/ 113252 w 226504"/>
                <a:gd name="connsiteY3" fmla="*/ 32956 h 52006"/>
                <a:gd name="connsiteX4" fmla="*/ 209550 w 226504"/>
                <a:gd name="connsiteY4" fmla="*/ 0 h 52006"/>
                <a:gd name="connsiteX5" fmla="*/ 226505 w 226504"/>
                <a:gd name="connsiteY5" fmla="*/ 8668 h 52006"/>
                <a:gd name="connsiteX6" fmla="*/ 113252 w 226504"/>
                <a:gd name="connsiteY6" fmla="*/ 52006 h 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04" h="52006">
                  <a:moveTo>
                    <a:pt x="113252" y="52006"/>
                  </a:moveTo>
                  <a:cubicBezTo>
                    <a:pt x="22670" y="52006"/>
                    <a:pt x="857" y="10382"/>
                    <a:pt x="0" y="8668"/>
                  </a:cubicBezTo>
                  <a:lnTo>
                    <a:pt x="16954" y="0"/>
                  </a:lnTo>
                  <a:cubicBezTo>
                    <a:pt x="17145" y="286"/>
                    <a:pt x="35719" y="32956"/>
                    <a:pt x="113252" y="32956"/>
                  </a:cubicBezTo>
                  <a:cubicBezTo>
                    <a:pt x="190786" y="32956"/>
                    <a:pt x="209359" y="286"/>
                    <a:pt x="209550" y="0"/>
                  </a:cubicBezTo>
                  <a:lnTo>
                    <a:pt x="226505" y="8668"/>
                  </a:lnTo>
                  <a:cubicBezTo>
                    <a:pt x="225647" y="10382"/>
                    <a:pt x="203835" y="52006"/>
                    <a:pt x="113252" y="52006"/>
                  </a:cubicBezTo>
                  <a:close/>
                </a:path>
              </a:pathLst>
            </a:custGeom>
            <a:grpFill/>
            <a:ln w="9525" cap="flat">
              <a:noFill/>
              <a:prstDash val="solid"/>
              <a:miter/>
            </a:ln>
          </p:spPr>
          <p:txBody>
            <a:bodyPr rtlCol="0" anchor="ctr"/>
            <a:lstStyle/>
            <a:p>
              <a:endParaRPr lang="en-RU" sz="2069"/>
            </a:p>
          </p:txBody>
        </p:sp>
        <p:sp>
          <p:nvSpPr>
            <p:cNvPr id="36" name="Freeform 35">
              <a:extLst>
                <a:ext uri="{FF2B5EF4-FFF2-40B4-BE49-F238E27FC236}">
                  <a16:creationId xmlns:a16="http://schemas.microsoft.com/office/drawing/2014/main" id="{8605E1CD-60FC-1640-BBC5-47CD4FFA8514}"/>
                </a:ext>
              </a:extLst>
            </p:cNvPr>
            <p:cNvSpPr/>
            <p:nvPr/>
          </p:nvSpPr>
          <p:spPr>
            <a:xfrm>
              <a:off x="-3571222" y="3887028"/>
              <a:ext cx="81724" cy="282130"/>
            </a:xfrm>
            <a:custGeom>
              <a:avLst/>
              <a:gdLst>
                <a:gd name="connsiteX0" fmla="*/ 70675 w 81724"/>
                <a:gd name="connsiteY0" fmla="*/ 282130 h 282130"/>
                <a:gd name="connsiteX1" fmla="*/ 0 w 81724"/>
                <a:gd name="connsiteY1" fmla="*/ 141065 h 282130"/>
                <a:gd name="connsiteX2" fmla="*/ 70675 w 81724"/>
                <a:gd name="connsiteY2" fmla="*/ 0 h 282130"/>
                <a:gd name="connsiteX3" fmla="*/ 81724 w 81724"/>
                <a:gd name="connsiteY3" fmla="*/ 15526 h 282130"/>
                <a:gd name="connsiteX4" fmla="*/ 19050 w 81724"/>
                <a:gd name="connsiteY4" fmla="*/ 141160 h 282130"/>
                <a:gd name="connsiteX5" fmla="*/ 81724 w 81724"/>
                <a:gd name="connsiteY5" fmla="*/ 266795 h 282130"/>
                <a:gd name="connsiteX6" fmla="*/ 70675 w 81724"/>
                <a:gd name="connsiteY6" fmla="*/ 282130 h 28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24" h="282130">
                  <a:moveTo>
                    <a:pt x="70675" y="282130"/>
                  </a:moveTo>
                  <a:cubicBezTo>
                    <a:pt x="67818" y="280035"/>
                    <a:pt x="0" y="230600"/>
                    <a:pt x="0" y="141065"/>
                  </a:cubicBezTo>
                  <a:cubicBezTo>
                    <a:pt x="0" y="51435"/>
                    <a:pt x="67818" y="2000"/>
                    <a:pt x="70675" y="0"/>
                  </a:cubicBezTo>
                  <a:lnTo>
                    <a:pt x="81724" y="15526"/>
                  </a:lnTo>
                  <a:cubicBezTo>
                    <a:pt x="81058" y="16002"/>
                    <a:pt x="19050" y="61531"/>
                    <a:pt x="19050" y="141160"/>
                  </a:cubicBezTo>
                  <a:cubicBezTo>
                    <a:pt x="19050" y="221075"/>
                    <a:pt x="81153" y="266319"/>
                    <a:pt x="81724" y="266795"/>
                  </a:cubicBezTo>
                  <a:lnTo>
                    <a:pt x="70675" y="282130"/>
                  </a:lnTo>
                  <a:close/>
                </a:path>
              </a:pathLst>
            </a:custGeom>
            <a:grpFill/>
            <a:ln w="9525" cap="flat">
              <a:noFill/>
              <a:prstDash val="solid"/>
              <a:miter/>
            </a:ln>
          </p:spPr>
          <p:txBody>
            <a:bodyPr rtlCol="0" anchor="ctr"/>
            <a:lstStyle/>
            <a:p>
              <a:endParaRPr lang="en-RU" sz="2069"/>
            </a:p>
          </p:txBody>
        </p:sp>
        <p:sp>
          <p:nvSpPr>
            <p:cNvPr id="37" name="Freeform 36">
              <a:extLst>
                <a:ext uri="{FF2B5EF4-FFF2-40B4-BE49-F238E27FC236}">
                  <a16:creationId xmlns:a16="http://schemas.microsoft.com/office/drawing/2014/main" id="{AF969987-CD8F-9C43-B231-EB3717B5DCF2}"/>
                </a:ext>
              </a:extLst>
            </p:cNvPr>
            <p:cNvSpPr/>
            <p:nvPr/>
          </p:nvSpPr>
          <p:spPr>
            <a:xfrm>
              <a:off x="-3608274" y="4066194"/>
              <a:ext cx="226504" cy="52006"/>
            </a:xfrm>
            <a:custGeom>
              <a:avLst/>
              <a:gdLst>
                <a:gd name="connsiteX0" fmla="*/ 209550 w 226504"/>
                <a:gd name="connsiteY0" fmla="*/ 52007 h 52006"/>
                <a:gd name="connsiteX1" fmla="*/ 113252 w 226504"/>
                <a:gd name="connsiteY1" fmla="*/ 19050 h 52006"/>
                <a:gd name="connsiteX2" fmla="*/ 16954 w 226504"/>
                <a:gd name="connsiteY2" fmla="*/ 52007 h 52006"/>
                <a:gd name="connsiteX3" fmla="*/ 0 w 226504"/>
                <a:gd name="connsiteY3" fmla="*/ 43339 h 52006"/>
                <a:gd name="connsiteX4" fmla="*/ 113252 w 226504"/>
                <a:gd name="connsiteY4" fmla="*/ 0 h 52006"/>
                <a:gd name="connsiteX5" fmla="*/ 226505 w 226504"/>
                <a:gd name="connsiteY5" fmla="*/ 43339 h 52006"/>
                <a:gd name="connsiteX6" fmla="*/ 209550 w 226504"/>
                <a:gd name="connsiteY6" fmla="*/ 52007 h 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04" h="52006">
                  <a:moveTo>
                    <a:pt x="209550" y="52007"/>
                  </a:moveTo>
                  <a:cubicBezTo>
                    <a:pt x="209359" y="51721"/>
                    <a:pt x="190786" y="19050"/>
                    <a:pt x="113252" y="19050"/>
                  </a:cubicBezTo>
                  <a:cubicBezTo>
                    <a:pt x="35719" y="19050"/>
                    <a:pt x="17145" y="51721"/>
                    <a:pt x="16954" y="52007"/>
                  </a:cubicBezTo>
                  <a:lnTo>
                    <a:pt x="0" y="43339"/>
                  </a:lnTo>
                  <a:cubicBezTo>
                    <a:pt x="857" y="41529"/>
                    <a:pt x="22765" y="0"/>
                    <a:pt x="113252" y="0"/>
                  </a:cubicBezTo>
                  <a:cubicBezTo>
                    <a:pt x="203835" y="0"/>
                    <a:pt x="225647" y="41624"/>
                    <a:pt x="226505" y="43339"/>
                  </a:cubicBezTo>
                  <a:lnTo>
                    <a:pt x="209550" y="52007"/>
                  </a:lnTo>
                  <a:close/>
                </a:path>
              </a:pathLst>
            </a:custGeom>
            <a:grpFill/>
            <a:ln w="9525" cap="flat">
              <a:noFill/>
              <a:prstDash val="solid"/>
              <a:miter/>
            </a:ln>
          </p:spPr>
          <p:txBody>
            <a:bodyPr rtlCol="0" anchor="ctr"/>
            <a:lstStyle/>
            <a:p>
              <a:endParaRPr lang="en-RU" sz="2069"/>
            </a:p>
          </p:txBody>
        </p:sp>
        <p:sp>
          <p:nvSpPr>
            <p:cNvPr id="38" name="Freeform 37">
              <a:extLst>
                <a:ext uri="{FF2B5EF4-FFF2-40B4-BE49-F238E27FC236}">
                  <a16:creationId xmlns:a16="http://schemas.microsoft.com/office/drawing/2014/main" id="{35E755BB-F47A-CE4E-8A3E-7BF2A9C4E8B6}"/>
                </a:ext>
              </a:extLst>
            </p:cNvPr>
            <p:cNvSpPr/>
            <p:nvPr/>
          </p:nvSpPr>
          <p:spPr>
            <a:xfrm>
              <a:off x="-3790297" y="4288317"/>
              <a:ext cx="590550" cy="149351"/>
            </a:xfrm>
            <a:custGeom>
              <a:avLst/>
              <a:gdLst>
                <a:gd name="connsiteX0" fmla="*/ 295275 w 590550"/>
                <a:gd name="connsiteY0" fmla="*/ 149352 h 149351"/>
                <a:gd name="connsiteX1" fmla="*/ 0 w 590550"/>
                <a:gd name="connsiteY1" fmla="*/ 73152 h 149351"/>
                <a:gd name="connsiteX2" fmla="*/ 209169 w 590550"/>
                <a:gd name="connsiteY2" fmla="*/ 0 h 149351"/>
                <a:gd name="connsiteX3" fmla="*/ 210598 w 590550"/>
                <a:gd name="connsiteY3" fmla="*/ 18955 h 149351"/>
                <a:gd name="connsiteX4" fmla="*/ 19050 w 590550"/>
                <a:gd name="connsiteY4" fmla="*/ 73152 h 149351"/>
                <a:gd name="connsiteX5" fmla="*/ 295275 w 590550"/>
                <a:gd name="connsiteY5" fmla="*/ 130302 h 149351"/>
                <a:gd name="connsiteX6" fmla="*/ 571500 w 590550"/>
                <a:gd name="connsiteY6" fmla="*/ 73152 h 149351"/>
                <a:gd name="connsiteX7" fmla="*/ 379952 w 590550"/>
                <a:gd name="connsiteY7" fmla="*/ 19050 h 149351"/>
                <a:gd name="connsiteX8" fmla="*/ 381381 w 590550"/>
                <a:gd name="connsiteY8" fmla="*/ 95 h 149351"/>
                <a:gd name="connsiteX9" fmla="*/ 590550 w 590550"/>
                <a:gd name="connsiteY9" fmla="*/ 73247 h 149351"/>
                <a:gd name="connsiteX10" fmla="*/ 295275 w 590550"/>
                <a:gd name="connsiteY10" fmla="*/ 149352 h 1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550" h="149351">
                  <a:moveTo>
                    <a:pt x="295275" y="149352"/>
                  </a:moveTo>
                  <a:cubicBezTo>
                    <a:pt x="148495" y="149352"/>
                    <a:pt x="0" y="123158"/>
                    <a:pt x="0" y="73152"/>
                  </a:cubicBezTo>
                  <a:cubicBezTo>
                    <a:pt x="0" y="18097"/>
                    <a:pt x="174212" y="2572"/>
                    <a:pt x="209169" y="0"/>
                  </a:cubicBezTo>
                  <a:lnTo>
                    <a:pt x="210598" y="18955"/>
                  </a:lnTo>
                  <a:cubicBezTo>
                    <a:pt x="78486" y="28670"/>
                    <a:pt x="19050" y="56483"/>
                    <a:pt x="19050" y="73152"/>
                  </a:cubicBezTo>
                  <a:cubicBezTo>
                    <a:pt x="19050" y="97060"/>
                    <a:pt x="124111" y="130302"/>
                    <a:pt x="295275" y="130302"/>
                  </a:cubicBezTo>
                  <a:cubicBezTo>
                    <a:pt x="466439" y="130302"/>
                    <a:pt x="571500" y="97060"/>
                    <a:pt x="571500" y="73152"/>
                  </a:cubicBezTo>
                  <a:cubicBezTo>
                    <a:pt x="571500" y="56483"/>
                    <a:pt x="512064" y="28670"/>
                    <a:pt x="379952" y="19050"/>
                  </a:cubicBezTo>
                  <a:lnTo>
                    <a:pt x="381381" y="95"/>
                  </a:lnTo>
                  <a:cubicBezTo>
                    <a:pt x="416338" y="2667"/>
                    <a:pt x="590550" y="18193"/>
                    <a:pt x="590550" y="73247"/>
                  </a:cubicBezTo>
                  <a:cubicBezTo>
                    <a:pt x="590550" y="123158"/>
                    <a:pt x="442055" y="149352"/>
                    <a:pt x="295275" y="149352"/>
                  </a:cubicBezTo>
                  <a:close/>
                </a:path>
              </a:pathLst>
            </a:custGeom>
            <a:grpFill/>
            <a:ln w="9525" cap="flat">
              <a:noFill/>
              <a:prstDash val="solid"/>
              <a:miter/>
            </a:ln>
          </p:spPr>
          <p:txBody>
            <a:bodyPr rtlCol="0" anchor="ctr"/>
            <a:lstStyle/>
            <a:p>
              <a:endParaRPr lang="en-RU" sz="2069"/>
            </a:p>
          </p:txBody>
        </p:sp>
        <p:sp>
          <p:nvSpPr>
            <p:cNvPr id="39" name="Freeform 38">
              <a:extLst>
                <a:ext uri="{FF2B5EF4-FFF2-40B4-BE49-F238E27FC236}">
                  <a16:creationId xmlns:a16="http://schemas.microsoft.com/office/drawing/2014/main" id="{EADD8E1E-F58C-6B43-B09B-B26062F56B8B}"/>
                </a:ext>
              </a:extLst>
            </p:cNvPr>
            <p:cNvSpPr/>
            <p:nvPr/>
          </p:nvSpPr>
          <p:spPr>
            <a:xfrm>
              <a:off x="-3333097" y="42566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0" name="Freeform 39">
              <a:extLst>
                <a:ext uri="{FF2B5EF4-FFF2-40B4-BE49-F238E27FC236}">
                  <a16:creationId xmlns:a16="http://schemas.microsoft.com/office/drawing/2014/main" id="{7A01238A-C9FA-B444-8533-55BEDB7CFD0D}"/>
                </a:ext>
              </a:extLst>
            </p:cNvPr>
            <p:cNvSpPr/>
            <p:nvPr/>
          </p:nvSpPr>
          <p:spPr>
            <a:xfrm>
              <a:off x="-3333097" y="42185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1" name="Freeform 40">
              <a:extLst>
                <a:ext uri="{FF2B5EF4-FFF2-40B4-BE49-F238E27FC236}">
                  <a16:creationId xmlns:a16="http://schemas.microsoft.com/office/drawing/2014/main" id="{38F57595-3B2F-9C42-A7CF-C138CA8455EF}"/>
                </a:ext>
              </a:extLst>
            </p:cNvPr>
            <p:cNvSpPr/>
            <p:nvPr/>
          </p:nvSpPr>
          <p:spPr>
            <a:xfrm>
              <a:off x="-3333097" y="41804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2" name="Freeform 41">
              <a:extLst>
                <a:ext uri="{FF2B5EF4-FFF2-40B4-BE49-F238E27FC236}">
                  <a16:creationId xmlns:a16="http://schemas.microsoft.com/office/drawing/2014/main" id="{FF6AF38E-E561-DF4C-B761-F34844C3490A}"/>
                </a:ext>
              </a:extLst>
            </p:cNvPr>
            <p:cNvSpPr/>
            <p:nvPr/>
          </p:nvSpPr>
          <p:spPr>
            <a:xfrm>
              <a:off x="-3675997" y="42566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3" name="Freeform 42">
              <a:extLst>
                <a:ext uri="{FF2B5EF4-FFF2-40B4-BE49-F238E27FC236}">
                  <a16:creationId xmlns:a16="http://schemas.microsoft.com/office/drawing/2014/main" id="{52FD4CE6-B06A-224F-86F7-68222A78D368}"/>
                </a:ext>
              </a:extLst>
            </p:cNvPr>
            <p:cNvSpPr/>
            <p:nvPr/>
          </p:nvSpPr>
          <p:spPr>
            <a:xfrm>
              <a:off x="-3675997" y="42185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4" name="Freeform 43">
              <a:extLst>
                <a:ext uri="{FF2B5EF4-FFF2-40B4-BE49-F238E27FC236}">
                  <a16:creationId xmlns:a16="http://schemas.microsoft.com/office/drawing/2014/main" id="{F02CF2D7-1182-F546-9DCC-7C40B361FBED}"/>
                </a:ext>
              </a:extLst>
            </p:cNvPr>
            <p:cNvSpPr/>
            <p:nvPr/>
          </p:nvSpPr>
          <p:spPr>
            <a:xfrm>
              <a:off x="-3675997" y="41804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gr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6</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526373" y="2167544"/>
            <a:ext cx="5204105" cy="3889855"/>
          </a:xfrm>
        </p:spPr>
        <p:txBody>
          <a:bodyPr/>
          <a:lstStyle/>
          <a:p>
            <a:r>
              <a:rPr lang="fi-FI" sz="1800" b="1" dirty="0"/>
              <a:t>“Mielenterveys on yhtä tärkeä hyvinvoinnillemme kuin fyysinen terveys”, </a:t>
            </a:r>
            <a:r>
              <a:rPr lang="fi-FI" sz="1800" dirty="0"/>
              <a:t>totesi Ursula von </a:t>
            </a:r>
            <a:r>
              <a:rPr lang="fi-FI" sz="1800" dirty="0" err="1"/>
              <a:t>der</a:t>
            </a:r>
            <a:r>
              <a:rPr lang="fi-FI" sz="1800" dirty="0"/>
              <a:t> </a:t>
            </a:r>
            <a:r>
              <a:rPr lang="fi-FI" sz="1800" dirty="0" err="1"/>
              <a:t>Leyen</a:t>
            </a:r>
            <a:r>
              <a:rPr lang="fi-FI" sz="1800" dirty="0"/>
              <a:t>, Euroopan komission puheenjohtaja, Euroopan tulevaisuus -konferenssissa 2023.</a:t>
            </a:r>
          </a:p>
          <a:p>
            <a:endParaRPr lang="fi-FI" sz="1800" dirty="0"/>
          </a:p>
          <a:p>
            <a:r>
              <a:rPr lang="fi-FI" sz="1800" b="1" dirty="0"/>
              <a:t>Mielenterveys on olennainen osa digitaalista työelämää.</a:t>
            </a:r>
          </a:p>
          <a:p>
            <a:endParaRPr lang="fi-FI" sz="1800" dirty="0"/>
          </a:p>
          <a:p>
            <a:r>
              <a:rPr lang="fi-FI" sz="1800" dirty="0"/>
              <a:t>Kun yksilö voi hyvin mielenterveyden näkökulmasta, hänellä on positiivinen ajattelutapa ja hän pystyy suoriutumaan päivittäisistä tehtävistä ja vastuista sekä ylläpitämään työsuhteita (Dr. </a:t>
            </a:r>
            <a:r>
              <a:rPr lang="fi-FI" sz="1800" dirty="0" err="1"/>
              <a:t>Dempster</a:t>
            </a:r>
            <a:r>
              <a:rPr lang="fi-FI" sz="1800" dirty="0"/>
              <a:t>, 2022).</a:t>
            </a:r>
            <a:endParaRPr lang="en-US" sz="1600" dirty="0"/>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292468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err="1"/>
              <a:t>Työn</a:t>
            </a:r>
            <a:r>
              <a:rPr lang="en-US" sz="2800" dirty="0"/>
              <a:t> </a:t>
            </a:r>
            <a:r>
              <a:rPr lang="en-US" sz="2800" dirty="0" err="1"/>
              <a:t>tulevaisuus</a:t>
            </a:r>
            <a:r>
              <a:rPr lang="en-US" sz="2800" dirty="0"/>
              <a:t>: </a:t>
            </a:r>
            <a:r>
              <a:rPr lang="en-US" sz="2800" dirty="0" err="1"/>
              <a:t>Digityön</a:t>
            </a:r>
            <a:r>
              <a:rPr lang="en-US" sz="2800" dirty="0"/>
              <a:t> </a:t>
            </a:r>
            <a:r>
              <a:rPr lang="en-US" sz="2800" dirty="0" err="1"/>
              <a:t>nousu</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r>
              <a:rPr lang="fi-FI" sz="2200" dirty="0"/>
              <a:t>Maailman talousfoorumin (2023) mukaan teknologian käyttöönotto ja digitalisaatio ovat tulevaisuuden liiketoiminnan muutoksen keskeisiä ajureita. Tämä johtaa jatkuvaan etätyöpaikkojen kasvuun ja digitaaliteknologioiden nopeaan käyttöönottoon työpaikalla, mikä puolestaan vaikuttaa työntekijöiden mielenterveyteen.</a:t>
            </a:r>
          </a:p>
          <a:p>
            <a:endParaRPr lang="fi-FI" sz="2200" dirty="0"/>
          </a:p>
          <a:p>
            <a:r>
              <a:rPr lang="fi-FI" sz="2200" dirty="0"/>
              <a:t>Ihminen ja työsuorituskyky kulkevat käsi kädessä mielenterveyden kanssa. Työntekijöiden mielenterveyden priorisointi on kriittistä jokaisessa organisaatiossa, koulussa, yrityksessä ja laitoksessa.</a:t>
            </a:r>
            <a:endParaRPr lang="en-US" sz="2000" b="1"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1212402"/>
          </a:xfrm>
        </p:spPr>
        <p:txBody>
          <a:bodyPr/>
          <a:lstStyle/>
          <a:p>
            <a:r>
              <a:rPr lang="en-US" dirty="0" err="1"/>
              <a:t>Hyvän</a:t>
            </a:r>
            <a:r>
              <a:rPr lang="en-US" dirty="0"/>
              <a:t> </a:t>
            </a:r>
            <a:r>
              <a:rPr lang="en-US" dirty="0" err="1"/>
              <a:t>mielenterveyden</a:t>
            </a:r>
            <a:r>
              <a:rPr lang="en-US" dirty="0"/>
              <a:t> </a:t>
            </a:r>
            <a:r>
              <a:rPr lang="en-US" dirty="0" err="1"/>
              <a:t>edut</a:t>
            </a:r>
            <a:r>
              <a:rPr lang="en-US" dirty="0"/>
              <a:t> ja </a:t>
            </a:r>
            <a:r>
              <a:rPr lang="en-US" dirty="0" err="1"/>
              <a:t>sen</a:t>
            </a:r>
            <a:r>
              <a:rPr lang="en-US" dirty="0"/>
              <a:t> </a:t>
            </a:r>
            <a:r>
              <a:rPr lang="en-US" dirty="0" err="1"/>
              <a:t>vaikutus</a:t>
            </a:r>
            <a:r>
              <a:rPr lang="en-US" dirty="0"/>
              <a:t> </a:t>
            </a:r>
            <a:r>
              <a:rPr lang="en-US" dirty="0" err="1"/>
              <a:t>työntekijöihin</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2040982"/>
            <a:ext cx="10259197" cy="4439577"/>
          </a:xfrm>
        </p:spPr>
        <p:txBody>
          <a:bodyPr/>
          <a:lstStyle/>
          <a:p>
            <a:r>
              <a:rPr lang="en-US" dirty="0"/>
              <a:t>Kun </a:t>
            </a:r>
            <a:r>
              <a:rPr lang="en-US" dirty="0" err="1"/>
              <a:t>työntekijöiden</a:t>
            </a:r>
            <a:r>
              <a:rPr lang="en-US" dirty="0"/>
              <a:t> </a:t>
            </a:r>
            <a:r>
              <a:rPr lang="en-US" dirty="0" err="1"/>
              <a:t>mielenterveys</a:t>
            </a:r>
            <a:r>
              <a:rPr lang="en-US" dirty="0"/>
              <a:t> on </a:t>
            </a:r>
            <a:r>
              <a:rPr lang="en-US" dirty="0" err="1"/>
              <a:t>kunnossa</a:t>
            </a:r>
            <a:r>
              <a:rPr lang="en-US" dirty="0"/>
              <a:t>, </a:t>
            </a:r>
            <a:r>
              <a:rPr lang="en-US" dirty="0" err="1"/>
              <a:t>myös</a:t>
            </a:r>
            <a:r>
              <a:rPr lang="en-US" dirty="0"/>
              <a:t> </a:t>
            </a:r>
            <a:r>
              <a:rPr lang="en-US" dirty="0" err="1"/>
              <a:t>yritys</a:t>
            </a:r>
            <a:r>
              <a:rPr lang="en-US" dirty="0"/>
              <a:t> </a:t>
            </a:r>
            <a:r>
              <a:rPr lang="en-US" dirty="0" err="1"/>
              <a:t>hyötyy</a:t>
            </a:r>
            <a:r>
              <a:rPr lang="en-US" dirty="0"/>
              <a:t>:</a:t>
            </a:r>
          </a:p>
          <a:p>
            <a:endParaRPr lang="en-US" dirty="0"/>
          </a:p>
          <a:p>
            <a:pPr>
              <a:spcAft>
                <a:spcPts val="1200"/>
              </a:spcAft>
            </a:pPr>
            <a:r>
              <a:rPr lang="en-US" b="1" dirty="0" err="1"/>
              <a:t>Keskittyminen</a:t>
            </a:r>
            <a:r>
              <a:rPr lang="en-US" b="1" dirty="0"/>
              <a:t> ja </a:t>
            </a:r>
            <a:r>
              <a:rPr lang="en-US" b="1" dirty="0" err="1"/>
              <a:t>motivaatio</a:t>
            </a:r>
            <a:r>
              <a:rPr lang="en-US" b="1" dirty="0"/>
              <a:t> </a:t>
            </a:r>
            <a:r>
              <a:rPr lang="en-US" dirty="0" err="1"/>
              <a:t>pysyvät</a:t>
            </a:r>
            <a:r>
              <a:rPr lang="en-US" dirty="0"/>
              <a:t> </a:t>
            </a:r>
            <a:r>
              <a:rPr lang="en-US" dirty="0" err="1"/>
              <a:t>hyvällä</a:t>
            </a:r>
            <a:r>
              <a:rPr lang="en-US" dirty="0"/>
              <a:t> </a:t>
            </a:r>
            <a:r>
              <a:rPr lang="en-US" dirty="0" err="1"/>
              <a:t>tasolla</a:t>
            </a:r>
            <a:r>
              <a:rPr lang="en-US" dirty="0"/>
              <a:t>, </a:t>
            </a:r>
            <a:r>
              <a:rPr lang="en-US" dirty="0" err="1"/>
              <a:t>jolloin</a:t>
            </a:r>
            <a:r>
              <a:rPr lang="en-US" dirty="0"/>
              <a:t> </a:t>
            </a:r>
            <a:r>
              <a:rPr lang="en-US" dirty="0" err="1"/>
              <a:t>tuottavuus</a:t>
            </a:r>
            <a:r>
              <a:rPr lang="en-US" dirty="0"/>
              <a:t> </a:t>
            </a:r>
            <a:r>
              <a:rPr lang="en-US" dirty="0" err="1"/>
              <a:t>lisääntyy</a:t>
            </a:r>
            <a:r>
              <a:rPr lang="en-US" dirty="0"/>
              <a:t>. </a:t>
            </a:r>
          </a:p>
          <a:p>
            <a:pPr>
              <a:spcAft>
                <a:spcPts val="1200"/>
              </a:spcAft>
            </a:pPr>
            <a:r>
              <a:rPr lang="en-US" b="1" dirty="0" err="1"/>
              <a:t>Myönteinen</a:t>
            </a:r>
            <a:r>
              <a:rPr lang="en-US" b="1" dirty="0"/>
              <a:t> </a:t>
            </a:r>
            <a:r>
              <a:rPr lang="en-US" b="1" dirty="0" err="1"/>
              <a:t>mielentila</a:t>
            </a:r>
            <a:r>
              <a:rPr lang="en-US" b="1" dirty="0"/>
              <a:t> </a:t>
            </a:r>
            <a:r>
              <a:rPr lang="en-US" dirty="0" err="1"/>
              <a:t>pysyy</a:t>
            </a:r>
            <a:r>
              <a:rPr lang="en-US" dirty="0"/>
              <a:t> </a:t>
            </a:r>
            <a:r>
              <a:rPr lang="en-US" dirty="0" err="1"/>
              <a:t>yllä</a:t>
            </a:r>
            <a:r>
              <a:rPr lang="en-US" dirty="0"/>
              <a:t>, </a:t>
            </a:r>
            <a:r>
              <a:rPr lang="en-US" dirty="0" err="1"/>
              <a:t>jolloin</a:t>
            </a:r>
            <a:r>
              <a:rPr lang="en-US" dirty="0"/>
              <a:t> </a:t>
            </a:r>
            <a:r>
              <a:rPr lang="en-US" dirty="0" err="1"/>
              <a:t>jokapäiväistä</a:t>
            </a:r>
            <a:r>
              <a:rPr lang="en-US" dirty="0"/>
              <a:t> </a:t>
            </a:r>
            <a:r>
              <a:rPr lang="en-US" dirty="0" err="1"/>
              <a:t>nopeatahtiseen</a:t>
            </a:r>
            <a:r>
              <a:rPr lang="en-US" dirty="0"/>
              <a:t> </a:t>
            </a:r>
            <a:r>
              <a:rPr lang="en-US" dirty="0" err="1"/>
              <a:t>digityöhön</a:t>
            </a:r>
            <a:r>
              <a:rPr lang="en-US" dirty="0"/>
              <a:t> </a:t>
            </a:r>
            <a:r>
              <a:rPr lang="en-US" dirty="0" err="1"/>
              <a:t>liittyvää</a:t>
            </a:r>
            <a:r>
              <a:rPr lang="en-US" dirty="0"/>
              <a:t> </a:t>
            </a:r>
            <a:r>
              <a:rPr lang="en-US" dirty="0" err="1"/>
              <a:t>stressiä</a:t>
            </a:r>
            <a:r>
              <a:rPr lang="en-US" dirty="0"/>
              <a:t> on </a:t>
            </a:r>
            <a:r>
              <a:rPr lang="en-US" dirty="0" err="1"/>
              <a:t>helpompi</a:t>
            </a:r>
            <a:r>
              <a:rPr lang="en-US" dirty="0"/>
              <a:t> </a:t>
            </a:r>
            <a:r>
              <a:rPr lang="en-US" dirty="0" err="1"/>
              <a:t>käsitellä</a:t>
            </a:r>
            <a:r>
              <a:rPr lang="en-US" dirty="0"/>
              <a:t>.</a:t>
            </a:r>
            <a:endParaRPr lang="en-US" b="1" dirty="0"/>
          </a:p>
          <a:p>
            <a:pPr>
              <a:spcAft>
                <a:spcPts val="1200"/>
              </a:spcAft>
            </a:pPr>
            <a:r>
              <a:rPr lang="en-US" b="1" dirty="0" err="1"/>
              <a:t>Yhteistyö</a:t>
            </a:r>
            <a:r>
              <a:rPr lang="en-US" dirty="0"/>
              <a:t> on </a:t>
            </a:r>
            <a:r>
              <a:rPr lang="en-US" dirty="0" err="1"/>
              <a:t>avoimempaa</a:t>
            </a:r>
            <a:r>
              <a:rPr lang="en-US" dirty="0"/>
              <a:t> ja </a:t>
            </a:r>
            <a:r>
              <a:rPr lang="en-US" dirty="0" err="1"/>
              <a:t>osallistuminen</a:t>
            </a:r>
            <a:r>
              <a:rPr lang="en-US" dirty="0"/>
              <a:t> </a:t>
            </a:r>
            <a:r>
              <a:rPr lang="en-US" dirty="0" err="1"/>
              <a:t>yhteisiin</a:t>
            </a:r>
            <a:r>
              <a:rPr lang="en-US" dirty="0"/>
              <a:t> </a:t>
            </a:r>
            <a:r>
              <a:rPr lang="en-US" dirty="0" err="1"/>
              <a:t>toimintoihin</a:t>
            </a:r>
            <a:r>
              <a:rPr lang="en-US" dirty="0"/>
              <a:t> </a:t>
            </a:r>
            <a:r>
              <a:rPr lang="en-US" dirty="0" err="1"/>
              <a:t>keskittyneempää</a:t>
            </a:r>
            <a:r>
              <a:rPr lang="en-US" dirty="0"/>
              <a:t>.</a:t>
            </a:r>
          </a:p>
          <a:p>
            <a:pPr>
              <a:spcAft>
                <a:spcPts val="1200"/>
              </a:spcAft>
            </a:pPr>
            <a:r>
              <a:rPr lang="en-US" b="1" dirty="0" err="1"/>
              <a:t>Kognitiivista</a:t>
            </a:r>
            <a:r>
              <a:rPr lang="en-US" b="1" dirty="0"/>
              <a:t> </a:t>
            </a:r>
            <a:r>
              <a:rPr lang="en-US" b="1" dirty="0" err="1"/>
              <a:t>kapasiteettia</a:t>
            </a:r>
            <a:r>
              <a:rPr lang="en-US" b="1" dirty="0"/>
              <a:t> </a:t>
            </a:r>
            <a:r>
              <a:rPr lang="en-US" dirty="0"/>
              <a:t>on </a:t>
            </a:r>
            <a:r>
              <a:rPr lang="en-US" dirty="0" err="1"/>
              <a:t>enemmän</a:t>
            </a:r>
            <a:r>
              <a:rPr lang="en-US" dirty="0"/>
              <a:t> </a:t>
            </a:r>
            <a:r>
              <a:rPr lang="en-US" dirty="0" err="1"/>
              <a:t>käytettävissä</a:t>
            </a:r>
            <a:r>
              <a:rPr lang="en-US" dirty="0"/>
              <a:t> </a:t>
            </a:r>
            <a:r>
              <a:rPr lang="en-US" dirty="0" err="1"/>
              <a:t>oppimiseen</a:t>
            </a:r>
            <a:r>
              <a:rPr lang="en-US" dirty="0"/>
              <a:t> ja </a:t>
            </a:r>
            <a:r>
              <a:rPr lang="en-US" dirty="0" err="1"/>
              <a:t>päätöksentekoon</a:t>
            </a:r>
            <a:r>
              <a:rPr lang="en-US" dirty="0"/>
              <a:t>.</a:t>
            </a:r>
            <a:endParaRPr lang="en-US" b="1" dirty="0"/>
          </a:p>
        </p:txBody>
      </p:sp>
    </p:spTree>
    <p:extLst>
      <p:ext uri="{BB962C8B-B14F-4D97-AF65-F5344CB8AC3E}">
        <p14:creationId xmlns:p14="http://schemas.microsoft.com/office/powerpoint/2010/main" val="357867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382591"/>
            <a:ext cx="6145927" cy="5152680"/>
          </a:xfrm>
        </p:spPr>
        <p:txBody>
          <a:bodyPr/>
          <a:lstStyle/>
          <a:p>
            <a:r>
              <a:rPr lang="fi-FI" sz="1800" b="1" dirty="0"/>
              <a:t>Teknologian lisääntynyt käyttö </a:t>
            </a:r>
            <a:r>
              <a:rPr lang="fi-FI" sz="1800" dirty="0"/>
              <a:t>voidaan suoraan liittää mielenterveysongelmiin ja -häiriöihin. Teknologian liiallinen käyttö työpaikalla voi johtaa uupumukseen. Työnantajat voivat ottaa käyttöön erilaisia työkaluja ja käytäntöjä, jotka hillitsevät teknologian käytön haittavaikutuksia edistääkseen terveellisempää elämää ja työtä.</a:t>
            </a:r>
            <a:endParaRPr lang="en-US" sz="1800" dirty="0"/>
          </a:p>
          <a:p>
            <a:pPr marL="0"/>
            <a:endParaRPr lang="en-US" sz="1800" dirty="0"/>
          </a:p>
          <a:p>
            <a:pPr marL="0"/>
            <a:r>
              <a:rPr lang="fi-FI" sz="1800" b="1" dirty="0"/>
              <a:t>Digitaalinen hyvinvointi on liiketoiminnalle elintärkeää</a:t>
            </a:r>
            <a:r>
              <a:rPr lang="fi-FI" sz="1800" dirty="0"/>
              <a:t>, sillä se vaikuttaa työntekijöiden suorituskykyyn, terveyteen ja työtyytyväisyyteen. Digitaalisen hyvinvoinnin priorisointi auttaa ylläpitämään tuottavuutta, vähentämään uupumuksen riskiä ja edistämään myönteistä työkulttuuria. Yrityksen, jotka tukevat digitaalista hyvinvointia, houkuttelevat ja pitävät kiinni hyvistä tekijöistä, edistävät innovaatiota ja varmistavat terveellisen työn ja elämän tasapainon. Toteuttamalla strategioita, jotka kannustavat tasapainoiseen digivälineiden käyttöön ja tarjoavat taukoja sen äärestä, organisaatiot voivat luoda sitoutuneemman, tuottavamman ja joustavamman työyhteisön.</a:t>
            </a:r>
            <a:endParaRPr lang="en-US" sz="1800" dirty="0"/>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440624"/>
            <a:ext cx="7418916" cy="842867"/>
          </a:xfrm>
        </p:spPr>
        <p:txBody>
          <a:bodyPr/>
          <a:lstStyle/>
          <a:p>
            <a:r>
              <a:rPr lang="en-US" sz="3200" dirty="0" err="1"/>
              <a:t>Miksi</a:t>
            </a:r>
            <a:r>
              <a:rPr lang="en-US" sz="3200" dirty="0"/>
              <a:t> </a:t>
            </a:r>
            <a:r>
              <a:rPr lang="en-US" sz="3200" dirty="0" err="1"/>
              <a:t>digitaalinen</a:t>
            </a:r>
            <a:r>
              <a:rPr lang="en-US" sz="3200" dirty="0"/>
              <a:t> </a:t>
            </a:r>
            <a:r>
              <a:rPr lang="en-US" sz="3200" dirty="0" err="1"/>
              <a:t>hyvinvointi</a:t>
            </a:r>
            <a:r>
              <a:rPr lang="en-US" sz="3200" dirty="0"/>
              <a:t> on </a:t>
            </a:r>
            <a:r>
              <a:rPr lang="en-US" sz="3200" dirty="0" err="1"/>
              <a:t>tärkeää</a:t>
            </a:r>
            <a:r>
              <a:rPr lang="en-US" sz="3200" dirty="0"/>
              <a:t>?</a:t>
            </a:r>
          </a:p>
        </p:txBody>
      </p:sp>
    </p:spTree>
    <p:extLst>
      <p:ext uri="{BB962C8B-B14F-4D97-AF65-F5344CB8AC3E}">
        <p14:creationId xmlns:p14="http://schemas.microsoft.com/office/powerpoint/2010/main" val="140457425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E59DFB3-3099-47AA-AA6A-0EF967462C2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11281</TotalTime>
  <Words>3420</Words>
  <Application>Microsoft Office PowerPoint</Application>
  <PresentationFormat>Widescreen</PresentationFormat>
  <Paragraphs>306</Paragraphs>
  <Slides>51</Slides>
  <Notes>21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Century Schoolbook</vt:lpstr>
      <vt:lpstr>Montserrat</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Porvari Minna</cp:lastModifiedBy>
  <cp:revision>448</cp:revision>
  <dcterms:created xsi:type="dcterms:W3CDTF">2021-06-15T11:45:52Z</dcterms:created>
  <dcterms:modified xsi:type="dcterms:W3CDTF">2024-01-16T14:50:26Z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