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9"/>
  </p:notesMasterIdLst>
  <p:handoutMasterIdLst>
    <p:handoutMasterId r:id="rId60"/>
  </p:handoutMasterIdLst>
  <p:sldIdLst>
    <p:sldId id="680" r:id="rId5"/>
    <p:sldId id="681" r:id="rId6"/>
    <p:sldId id="668" r:id="rId7"/>
    <p:sldId id="682" r:id="rId8"/>
    <p:sldId id="689" r:id="rId9"/>
    <p:sldId id="707" r:id="rId10"/>
    <p:sldId id="710" r:id="rId11"/>
    <p:sldId id="4325" r:id="rId12"/>
    <p:sldId id="4326" r:id="rId13"/>
    <p:sldId id="687" r:id="rId14"/>
    <p:sldId id="696" r:id="rId15"/>
    <p:sldId id="711" r:id="rId16"/>
    <p:sldId id="712" r:id="rId17"/>
    <p:sldId id="714" r:id="rId18"/>
    <p:sldId id="715" r:id="rId19"/>
    <p:sldId id="4337" r:id="rId20"/>
    <p:sldId id="688" r:id="rId21"/>
    <p:sldId id="716" r:id="rId22"/>
    <p:sldId id="717" r:id="rId23"/>
    <p:sldId id="4350" r:id="rId24"/>
    <p:sldId id="4351" r:id="rId25"/>
    <p:sldId id="4333" r:id="rId26"/>
    <p:sldId id="690" r:id="rId27"/>
    <p:sldId id="4360" r:id="rId28"/>
    <p:sldId id="718" r:id="rId29"/>
    <p:sldId id="4359" r:id="rId30"/>
    <p:sldId id="720" r:id="rId31"/>
    <p:sldId id="4311" r:id="rId32"/>
    <p:sldId id="722" r:id="rId33"/>
    <p:sldId id="4329" r:id="rId34"/>
    <p:sldId id="4364" r:id="rId35"/>
    <p:sldId id="4310" r:id="rId36"/>
    <p:sldId id="4353" r:id="rId37"/>
    <p:sldId id="4332" r:id="rId38"/>
    <p:sldId id="4345" r:id="rId39"/>
    <p:sldId id="4319" r:id="rId40"/>
    <p:sldId id="4320" r:id="rId41"/>
    <p:sldId id="4321" r:id="rId42"/>
    <p:sldId id="4358" r:id="rId43"/>
    <p:sldId id="4356" r:id="rId44"/>
    <p:sldId id="4354" r:id="rId45"/>
    <p:sldId id="4330" r:id="rId46"/>
    <p:sldId id="692" r:id="rId47"/>
    <p:sldId id="4314" r:id="rId48"/>
    <p:sldId id="686" r:id="rId49"/>
    <p:sldId id="701" r:id="rId50"/>
    <p:sldId id="702" r:id="rId51"/>
    <p:sldId id="4334" r:id="rId52"/>
    <p:sldId id="4363" r:id="rId53"/>
    <p:sldId id="4344" r:id="rId54"/>
    <p:sldId id="4340" r:id="rId55"/>
    <p:sldId id="4341" r:id="rId56"/>
    <p:sldId id="4342" r:id="rId57"/>
    <p:sldId id="4343" r:id="rId58"/>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D24"/>
    <a:srgbClr val="B79974"/>
    <a:srgbClr val="7654A2"/>
    <a:srgbClr val="305C6F"/>
    <a:srgbClr val="7C946D"/>
    <a:srgbClr val="005744"/>
    <a:srgbClr val="94A2A2"/>
    <a:srgbClr val="567780"/>
    <a:srgbClr val="0E1011"/>
    <a:srgbClr val="1A6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02D78-A410-42BA-922F-B7D7D72B8A11}" v="7" dt="2024-01-16T14:51:47.9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6" autoAdjust="0"/>
    <p:restoredTop sz="93934"/>
  </p:normalViewPr>
  <p:slideViewPr>
    <p:cSldViewPr snapToGrid="0" snapToObjects="1">
      <p:cViewPr varScale="1">
        <p:scale>
          <a:sx n="85" d="100"/>
          <a:sy n="85" d="100"/>
        </p:scale>
        <p:origin x="734" y="48"/>
      </p:cViewPr>
      <p:guideLst/>
    </p:cSldViewPr>
  </p:slideViewPr>
  <p:notesTextViewPr>
    <p:cViewPr>
      <p:scale>
        <a:sx n="1" d="1"/>
        <a:sy n="1" d="1"/>
      </p:scale>
      <p:origin x="0" y="0"/>
    </p:cViewPr>
  </p:notesTextViewPr>
  <p:sorterViewPr>
    <p:cViewPr>
      <p:scale>
        <a:sx n="46" d="100"/>
        <a:sy n="46" d="100"/>
      </p:scale>
      <p:origin x="0" y="0"/>
    </p:cViewPr>
  </p:sorterViewPr>
  <p:notesViewPr>
    <p:cSldViewPr snapToGrid="0" snapToObjects="1" showGuides="1">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rvari Minna" userId="4963f246-524f-47c5-8ddd-72279ca0029b" providerId="ADAL" clId="{6B8CAFFD-3924-42FF-B6BB-23FA63121987}"/>
    <pc:docChg chg="undo redo custSel modSld">
      <pc:chgData name="Porvari Minna" userId="4963f246-524f-47c5-8ddd-72279ca0029b" providerId="ADAL" clId="{6B8CAFFD-3924-42FF-B6BB-23FA63121987}" dt="2023-12-18T11:36:42.029" v="14783" actId="20577"/>
      <pc:docMkLst>
        <pc:docMk/>
      </pc:docMkLst>
      <pc:sldChg chg="modSp mod">
        <pc:chgData name="Porvari Minna" userId="4963f246-524f-47c5-8ddd-72279ca0029b" providerId="ADAL" clId="{6B8CAFFD-3924-42FF-B6BB-23FA63121987}" dt="2023-12-07T13:50:27.210" v="529" actId="20577"/>
        <pc:sldMkLst>
          <pc:docMk/>
          <pc:sldMk cId="3996798459" sldId="668"/>
        </pc:sldMkLst>
        <pc:spChg chg="mod">
          <ac:chgData name="Porvari Minna" userId="4963f246-524f-47c5-8ddd-72279ca0029b" providerId="ADAL" clId="{6B8CAFFD-3924-42FF-B6BB-23FA63121987}" dt="2023-12-07T13:47:40.263" v="404"/>
          <ac:spMkLst>
            <pc:docMk/>
            <pc:sldMk cId="3996798459" sldId="668"/>
            <ac:spMk id="8" creationId="{425817A8-4434-7A42-8FDC-D5DBA4F4E62B}"/>
          </ac:spMkLst>
        </pc:spChg>
        <pc:spChg chg="mod">
          <ac:chgData name="Porvari Minna" userId="4963f246-524f-47c5-8ddd-72279ca0029b" providerId="ADAL" clId="{6B8CAFFD-3924-42FF-B6BB-23FA63121987}" dt="2023-12-07T13:50:27.210" v="529" actId="20577"/>
          <ac:spMkLst>
            <pc:docMk/>
            <pc:sldMk cId="3996798459" sldId="668"/>
            <ac:spMk id="10" creationId="{F8251304-71BA-DB4B-935B-6BA8C2444400}"/>
          </ac:spMkLst>
        </pc:spChg>
      </pc:sldChg>
      <pc:sldChg chg="modSp mod">
        <pc:chgData name="Porvari Minna" userId="4963f246-524f-47c5-8ddd-72279ca0029b" providerId="ADAL" clId="{6B8CAFFD-3924-42FF-B6BB-23FA63121987}" dt="2023-12-07T13:39:21.179" v="37" actId="20577"/>
        <pc:sldMkLst>
          <pc:docMk/>
          <pc:sldMk cId="1836906234" sldId="680"/>
        </pc:sldMkLst>
        <pc:spChg chg="mod">
          <ac:chgData name="Porvari Minna" userId="4963f246-524f-47c5-8ddd-72279ca0029b" providerId="ADAL" clId="{6B8CAFFD-3924-42FF-B6BB-23FA63121987}" dt="2023-12-07T13:35:02.549" v="4" actId="20577"/>
          <ac:spMkLst>
            <pc:docMk/>
            <pc:sldMk cId="1836906234" sldId="680"/>
            <ac:spMk id="4" creationId="{EBC8E6E1-EEDA-FF4C-23E3-0A3F1729A52A}"/>
          </ac:spMkLst>
        </pc:spChg>
        <pc:spChg chg="mod">
          <ac:chgData name="Porvari Minna" userId="4963f246-524f-47c5-8ddd-72279ca0029b" providerId="ADAL" clId="{6B8CAFFD-3924-42FF-B6BB-23FA63121987}" dt="2023-12-07T13:39:21.179" v="37" actId="20577"/>
          <ac:spMkLst>
            <pc:docMk/>
            <pc:sldMk cId="1836906234" sldId="680"/>
            <ac:spMk id="9" creationId="{D2AFE743-6C40-DB4C-8CF5-092E62157340}"/>
          </ac:spMkLst>
        </pc:spChg>
      </pc:sldChg>
      <pc:sldChg chg="modSp mod">
        <pc:chgData name="Porvari Minna" userId="4963f246-524f-47c5-8ddd-72279ca0029b" providerId="ADAL" clId="{6B8CAFFD-3924-42FF-B6BB-23FA63121987}" dt="2023-12-07T13:45:09.393" v="366" actId="20577"/>
        <pc:sldMkLst>
          <pc:docMk/>
          <pc:sldMk cId="4010686532" sldId="681"/>
        </pc:sldMkLst>
        <pc:spChg chg="mod">
          <ac:chgData name="Porvari Minna" userId="4963f246-524f-47c5-8ddd-72279ca0029b" providerId="ADAL" clId="{6B8CAFFD-3924-42FF-B6BB-23FA63121987}" dt="2023-12-07T13:42:23.467" v="250" actId="20577"/>
          <ac:spMkLst>
            <pc:docMk/>
            <pc:sldMk cId="4010686532" sldId="681"/>
            <ac:spMk id="2" creationId="{6DBF28C0-DA66-FA05-AF32-30EAA41F811F}"/>
          </ac:spMkLst>
        </pc:spChg>
        <pc:spChg chg="mod">
          <ac:chgData name="Porvari Minna" userId="4963f246-524f-47c5-8ddd-72279ca0029b" providerId="ADAL" clId="{6B8CAFFD-3924-42FF-B6BB-23FA63121987}" dt="2023-12-07T13:45:09.393" v="366" actId="20577"/>
          <ac:spMkLst>
            <pc:docMk/>
            <pc:sldMk cId="4010686532" sldId="681"/>
            <ac:spMk id="11" creationId="{24ED337C-F64E-DA49-AD56-28A14BCEEFB2}"/>
          </ac:spMkLst>
        </pc:spChg>
        <pc:spChg chg="mod">
          <ac:chgData name="Porvari Minna" userId="4963f246-524f-47c5-8ddd-72279ca0029b" providerId="ADAL" clId="{6B8CAFFD-3924-42FF-B6BB-23FA63121987}" dt="2023-12-07T13:40:16.557" v="118" actId="20577"/>
          <ac:spMkLst>
            <pc:docMk/>
            <pc:sldMk cId="4010686532" sldId="681"/>
            <ac:spMk id="14" creationId="{67C331F7-5757-6641-9BBF-CD38714CB570}"/>
          </ac:spMkLst>
        </pc:spChg>
        <pc:spChg chg="mod">
          <ac:chgData name="Porvari Minna" userId="4963f246-524f-47c5-8ddd-72279ca0029b" providerId="ADAL" clId="{6B8CAFFD-3924-42FF-B6BB-23FA63121987}" dt="2023-12-07T13:43:06.643" v="312" actId="20577"/>
          <ac:spMkLst>
            <pc:docMk/>
            <pc:sldMk cId="4010686532" sldId="681"/>
            <ac:spMk id="15" creationId="{A3B016CE-DAB6-9640-B44D-A78DE1197BA2}"/>
          </ac:spMkLst>
        </pc:spChg>
        <pc:spChg chg="mod">
          <ac:chgData name="Porvari Minna" userId="4963f246-524f-47c5-8ddd-72279ca0029b" providerId="ADAL" clId="{6B8CAFFD-3924-42FF-B6BB-23FA63121987}" dt="2023-12-07T13:39:50.683" v="103" actId="20577"/>
          <ac:spMkLst>
            <pc:docMk/>
            <pc:sldMk cId="4010686532" sldId="681"/>
            <ac:spMk id="18" creationId="{5BD3EE41-58A4-F347-B487-F6E6A4B2A74A}"/>
          </ac:spMkLst>
        </pc:spChg>
        <pc:spChg chg="mod">
          <ac:chgData name="Porvari Minna" userId="4963f246-524f-47c5-8ddd-72279ca0029b" providerId="ADAL" clId="{6B8CAFFD-3924-42FF-B6BB-23FA63121987}" dt="2023-12-07T13:41:22.840" v="228" actId="20577"/>
          <ac:spMkLst>
            <pc:docMk/>
            <pc:sldMk cId="4010686532" sldId="681"/>
            <ac:spMk id="24" creationId="{BAD54CE6-FBD2-6676-E894-ED35ABA94F0E}"/>
          </ac:spMkLst>
        </pc:spChg>
        <pc:spChg chg="mod">
          <ac:chgData name="Porvari Minna" userId="4963f246-524f-47c5-8ddd-72279ca0029b" providerId="ADAL" clId="{6B8CAFFD-3924-42FF-B6BB-23FA63121987}" dt="2023-12-07T13:39:37.608" v="54" actId="20577"/>
          <ac:spMkLst>
            <pc:docMk/>
            <pc:sldMk cId="4010686532" sldId="681"/>
            <ac:spMk id="25" creationId="{3246FC78-7F3C-560F-76EB-AF394619CB68}"/>
          </ac:spMkLst>
        </pc:spChg>
        <pc:spChg chg="mod">
          <ac:chgData name="Porvari Minna" userId="4963f246-524f-47c5-8ddd-72279ca0029b" providerId="ADAL" clId="{6B8CAFFD-3924-42FF-B6BB-23FA63121987}" dt="2023-12-07T13:41:15.418" v="202" actId="20577"/>
          <ac:spMkLst>
            <pc:docMk/>
            <pc:sldMk cId="4010686532" sldId="681"/>
            <ac:spMk id="27" creationId="{D325F97C-807A-2560-D80E-DF3B2536504A}"/>
          </ac:spMkLst>
        </pc:spChg>
      </pc:sldChg>
      <pc:sldChg chg="modSp mod">
        <pc:chgData name="Porvari Minna" userId="4963f246-524f-47c5-8ddd-72279ca0029b" providerId="ADAL" clId="{6B8CAFFD-3924-42FF-B6BB-23FA63121987}" dt="2023-12-07T13:45:44.994" v="379" actId="20577"/>
        <pc:sldMkLst>
          <pc:docMk/>
          <pc:sldMk cId="3218203755" sldId="682"/>
        </pc:sldMkLst>
        <pc:spChg chg="mod">
          <ac:chgData name="Porvari Minna" userId="4963f246-524f-47c5-8ddd-72279ca0029b" providerId="ADAL" clId="{6B8CAFFD-3924-42FF-B6BB-23FA63121987}" dt="2023-12-07T13:45:44.994" v="379" actId="20577"/>
          <ac:spMkLst>
            <pc:docMk/>
            <pc:sldMk cId="3218203755" sldId="682"/>
            <ac:spMk id="11" creationId="{09DE250D-399D-3046-A104-9E1DCF4E2437}"/>
          </ac:spMkLst>
        </pc:spChg>
        <pc:spChg chg="mod">
          <ac:chgData name="Porvari Minna" userId="4963f246-524f-47c5-8ddd-72279ca0029b" providerId="ADAL" clId="{6B8CAFFD-3924-42FF-B6BB-23FA63121987}" dt="2023-12-07T13:45:26.014" v="371" actId="14100"/>
          <ac:spMkLst>
            <pc:docMk/>
            <pc:sldMk cId="3218203755" sldId="682"/>
            <ac:spMk id="12" creationId="{EA701505-57B6-7A45-B68E-0C04614F51C7}"/>
          </ac:spMkLst>
        </pc:spChg>
      </pc:sldChg>
      <pc:sldChg chg="modSp mod">
        <pc:chgData name="Porvari Minna" userId="4963f246-524f-47c5-8ddd-72279ca0029b" providerId="ADAL" clId="{6B8CAFFD-3924-42FF-B6BB-23FA63121987}" dt="2023-12-18T10:54:54.657" v="11682" actId="20577"/>
        <pc:sldMkLst>
          <pc:docMk/>
          <pc:sldMk cId="2262895737" sldId="686"/>
        </pc:sldMkLst>
        <pc:spChg chg="mod">
          <ac:chgData name="Porvari Minna" userId="4963f246-524f-47c5-8ddd-72279ca0029b" providerId="ADAL" clId="{6B8CAFFD-3924-42FF-B6BB-23FA63121987}" dt="2023-12-18T10:52:08.607" v="11484" actId="20577"/>
          <ac:spMkLst>
            <pc:docMk/>
            <pc:sldMk cId="2262895737" sldId="686"/>
            <ac:spMk id="10" creationId="{1D48016B-95C0-1140-A9B8-4A9E3A9E3EAA}"/>
          </ac:spMkLst>
        </pc:spChg>
        <pc:spChg chg="mod">
          <ac:chgData name="Porvari Minna" userId="4963f246-524f-47c5-8ddd-72279ca0029b" providerId="ADAL" clId="{6B8CAFFD-3924-42FF-B6BB-23FA63121987}" dt="2023-12-18T10:54:54.657" v="11682" actId="20577"/>
          <ac:spMkLst>
            <pc:docMk/>
            <pc:sldMk cId="2262895737" sldId="686"/>
            <ac:spMk id="11" creationId="{BABEC25E-6AC9-FB41-9B79-FCCA51F914BA}"/>
          </ac:spMkLst>
        </pc:spChg>
      </pc:sldChg>
      <pc:sldChg chg="modSp mod">
        <pc:chgData name="Porvari Minna" userId="4963f246-524f-47c5-8ddd-72279ca0029b" providerId="ADAL" clId="{6B8CAFFD-3924-42FF-B6BB-23FA63121987}" dt="2023-12-07T13:45:37.533" v="376" actId="20577"/>
        <pc:sldMkLst>
          <pc:docMk/>
          <pc:sldMk cId="928554424" sldId="687"/>
        </pc:sldMkLst>
        <pc:spChg chg="mod">
          <ac:chgData name="Porvari Minna" userId="4963f246-524f-47c5-8ddd-72279ca0029b" providerId="ADAL" clId="{6B8CAFFD-3924-42FF-B6BB-23FA63121987}" dt="2023-12-07T13:45:37.533" v="376" actId="20577"/>
          <ac:spMkLst>
            <pc:docMk/>
            <pc:sldMk cId="928554424" sldId="687"/>
            <ac:spMk id="11" creationId="{09DE250D-399D-3046-A104-9E1DCF4E2437}"/>
          </ac:spMkLst>
        </pc:spChg>
        <pc:spChg chg="mod">
          <ac:chgData name="Porvari Minna" userId="4963f246-524f-47c5-8ddd-72279ca0029b" providerId="ADAL" clId="{6B8CAFFD-3924-42FF-B6BB-23FA63121987}" dt="2023-12-07T13:45:35.515" v="373"/>
          <ac:spMkLst>
            <pc:docMk/>
            <pc:sldMk cId="928554424" sldId="687"/>
            <ac:spMk id="12" creationId="{EA701505-57B6-7A45-B68E-0C04614F51C7}"/>
          </ac:spMkLst>
        </pc:spChg>
      </pc:sldChg>
      <pc:sldChg chg="modSp mod">
        <pc:chgData name="Porvari Minna" userId="4963f246-524f-47c5-8ddd-72279ca0029b" providerId="ADAL" clId="{6B8CAFFD-3924-42FF-B6BB-23FA63121987}" dt="2023-12-07T13:46:02.764" v="384"/>
        <pc:sldMkLst>
          <pc:docMk/>
          <pc:sldMk cId="1080694292" sldId="688"/>
        </pc:sldMkLst>
        <pc:spChg chg="mod">
          <ac:chgData name="Porvari Minna" userId="4963f246-524f-47c5-8ddd-72279ca0029b" providerId="ADAL" clId="{6B8CAFFD-3924-42FF-B6BB-23FA63121987}" dt="2023-12-07T13:45:58.094" v="382" actId="20577"/>
          <ac:spMkLst>
            <pc:docMk/>
            <pc:sldMk cId="1080694292" sldId="688"/>
            <ac:spMk id="11" creationId="{09DE250D-399D-3046-A104-9E1DCF4E2437}"/>
          </ac:spMkLst>
        </pc:spChg>
        <pc:spChg chg="mod">
          <ac:chgData name="Porvari Minna" userId="4963f246-524f-47c5-8ddd-72279ca0029b" providerId="ADAL" clId="{6B8CAFFD-3924-42FF-B6BB-23FA63121987}" dt="2023-12-07T13:46:02.764" v="384"/>
          <ac:spMkLst>
            <pc:docMk/>
            <pc:sldMk cId="1080694292" sldId="688"/>
            <ac:spMk id="12" creationId="{EA701505-57B6-7A45-B68E-0C04614F51C7}"/>
          </ac:spMkLst>
        </pc:spChg>
      </pc:sldChg>
      <pc:sldChg chg="modSp mod">
        <pc:chgData name="Porvari Minna" userId="4963f246-524f-47c5-8ddd-72279ca0029b" providerId="ADAL" clId="{6B8CAFFD-3924-42FF-B6BB-23FA63121987}" dt="2023-12-07T13:57:24.118" v="802" actId="20577"/>
        <pc:sldMkLst>
          <pc:docMk/>
          <pc:sldMk cId="3578671677" sldId="689"/>
        </pc:sldMkLst>
        <pc:spChg chg="mod">
          <ac:chgData name="Porvari Minna" userId="4963f246-524f-47c5-8ddd-72279ca0029b" providerId="ADAL" clId="{6B8CAFFD-3924-42FF-B6BB-23FA63121987}" dt="2023-12-07T13:51:11.340" v="562" actId="20577"/>
          <ac:spMkLst>
            <pc:docMk/>
            <pc:sldMk cId="3578671677" sldId="689"/>
            <ac:spMk id="2" creationId="{8FA217D6-4AA2-CB4D-9D63-D41980307DD7}"/>
          </ac:spMkLst>
        </pc:spChg>
        <pc:spChg chg="mod">
          <ac:chgData name="Porvari Minna" userId="4963f246-524f-47c5-8ddd-72279ca0029b" providerId="ADAL" clId="{6B8CAFFD-3924-42FF-B6BB-23FA63121987}" dt="2023-12-07T13:57:24.118" v="802" actId="20577"/>
          <ac:spMkLst>
            <pc:docMk/>
            <pc:sldMk cId="3578671677" sldId="689"/>
            <ac:spMk id="3" creationId="{35AC186C-5DE3-6542-A610-70101C6B0F93}"/>
          </ac:spMkLst>
        </pc:spChg>
      </pc:sldChg>
      <pc:sldChg chg="modSp mod">
        <pc:chgData name="Porvari Minna" userId="4963f246-524f-47c5-8ddd-72279ca0029b" providerId="ADAL" clId="{6B8CAFFD-3924-42FF-B6BB-23FA63121987}" dt="2023-12-07T13:46:11.855" v="387" actId="20577"/>
        <pc:sldMkLst>
          <pc:docMk/>
          <pc:sldMk cId="3781511162" sldId="690"/>
        </pc:sldMkLst>
        <pc:spChg chg="mod">
          <ac:chgData name="Porvari Minna" userId="4963f246-524f-47c5-8ddd-72279ca0029b" providerId="ADAL" clId="{6B8CAFFD-3924-42FF-B6BB-23FA63121987}" dt="2023-12-07T13:46:11.855" v="387" actId="20577"/>
          <ac:spMkLst>
            <pc:docMk/>
            <pc:sldMk cId="3781511162" sldId="690"/>
            <ac:spMk id="3" creationId="{6525235E-2D59-39F7-C856-89C8A9036FCB}"/>
          </ac:spMkLst>
        </pc:spChg>
        <pc:spChg chg="mod">
          <ac:chgData name="Porvari Minna" userId="4963f246-524f-47c5-8ddd-72279ca0029b" providerId="ADAL" clId="{6B8CAFFD-3924-42FF-B6BB-23FA63121987}" dt="2023-12-07T13:43:31.957" v="316"/>
          <ac:spMkLst>
            <pc:docMk/>
            <pc:sldMk cId="3781511162" sldId="690"/>
            <ac:spMk id="4" creationId="{FD671CFF-7D2A-06D2-7D34-EADA26EF8C58}"/>
          </ac:spMkLst>
        </pc:spChg>
      </pc:sldChg>
      <pc:sldChg chg="modSp mod">
        <pc:chgData name="Porvari Minna" userId="4963f246-524f-47c5-8ddd-72279ca0029b" providerId="ADAL" clId="{6B8CAFFD-3924-42FF-B6BB-23FA63121987}" dt="2023-12-07T13:46:40.348" v="397"/>
        <pc:sldMkLst>
          <pc:docMk/>
          <pc:sldMk cId="516631738" sldId="692"/>
        </pc:sldMkLst>
        <pc:spChg chg="mod">
          <ac:chgData name="Porvari Minna" userId="4963f246-524f-47c5-8ddd-72279ca0029b" providerId="ADAL" clId="{6B8CAFFD-3924-42FF-B6BB-23FA63121987}" dt="2023-12-07T13:46:35.983" v="395" actId="20577"/>
          <ac:spMkLst>
            <pc:docMk/>
            <pc:sldMk cId="516631738" sldId="692"/>
            <ac:spMk id="3" creationId="{6525235E-2D59-39F7-C856-89C8A9036FCB}"/>
          </ac:spMkLst>
        </pc:spChg>
        <pc:spChg chg="mod">
          <ac:chgData name="Porvari Minna" userId="4963f246-524f-47c5-8ddd-72279ca0029b" providerId="ADAL" clId="{6B8CAFFD-3924-42FF-B6BB-23FA63121987}" dt="2023-12-07T13:46:40.348" v="397"/>
          <ac:spMkLst>
            <pc:docMk/>
            <pc:sldMk cId="516631738" sldId="692"/>
            <ac:spMk id="4" creationId="{FD671CFF-7D2A-06D2-7D34-EADA26EF8C58}"/>
          </ac:spMkLst>
        </pc:spChg>
      </pc:sldChg>
      <pc:sldChg chg="addSp delSp modSp mod">
        <pc:chgData name="Porvari Minna" userId="4963f246-524f-47c5-8ddd-72279ca0029b" providerId="ADAL" clId="{6B8CAFFD-3924-42FF-B6BB-23FA63121987}" dt="2023-12-07T14:47:47.488" v="1635" actId="20577"/>
        <pc:sldMkLst>
          <pc:docMk/>
          <pc:sldMk cId="1699339997" sldId="696"/>
        </pc:sldMkLst>
        <pc:spChg chg="mod">
          <ac:chgData name="Porvari Minna" userId="4963f246-524f-47c5-8ddd-72279ca0029b" providerId="ADAL" clId="{6B8CAFFD-3924-42FF-B6BB-23FA63121987}" dt="2023-12-07T14:43:49.272" v="1510" actId="20577"/>
          <ac:spMkLst>
            <pc:docMk/>
            <pc:sldMk cId="1699339997" sldId="696"/>
            <ac:spMk id="2" creationId="{8FA217D6-4AA2-CB4D-9D63-D41980307DD7}"/>
          </ac:spMkLst>
        </pc:spChg>
        <pc:spChg chg="mod">
          <ac:chgData name="Porvari Minna" userId="4963f246-524f-47c5-8ddd-72279ca0029b" providerId="ADAL" clId="{6B8CAFFD-3924-42FF-B6BB-23FA63121987}" dt="2023-12-07T14:47:47.488" v="1635" actId="20577"/>
          <ac:spMkLst>
            <pc:docMk/>
            <pc:sldMk cId="1699339997" sldId="696"/>
            <ac:spMk id="3" creationId="{35AC186C-5DE3-6542-A610-70101C6B0F93}"/>
          </ac:spMkLst>
        </pc:spChg>
        <pc:spChg chg="add del">
          <ac:chgData name="Porvari Minna" userId="4963f246-524f-47c5-8ddd-72279ca0029b" providerId="ADAL" clId="{6B8CAFFD-3924-42FF-B6BB-23FA63121987}" dt="2023-12-07T14:46:29.473" v="1563"/>
          <ac:spMkLst>
            <pc:docMk/>
            <pc:sldMk cId="1699339997" sldId="696"/>
            <ac:spMk id="4" creationId="{98E36D68-0797-AE92-CB2B-F9C4D1760041}"/>
          </ac:spMkLst>
        </pc:spChg>
        <pc:spChg chg="add del">
          <ac:chgData name="Porvari Minna" userId="4963f246-524f-47c5-8ddd-72279ca0029b" providerId="ADAL" clId="{6B8CAFFD-3924-42FF-B6BB-23FA63121987}" dt="2023-12-07T14:46:33.286" v="1565"/>
          <ac:spMkLst>
            <pc:docMk/>
            <pc:sldMk cId="1699339997" sldId="696"/>
            <ac:spMk id="5" creationId="{6023515A-B47A-E01F-7930-112FB9C4D629}"/>
          </ac:spMkLst>
        </pc:spChg>
      </pc:sldChg>
      <pc:sldChg chg="modSp mod">
        <pc:chgData name="Porvari Minna" userId="4963f246-524f-47c5-8ddd-72279ca0029b" providerId="ADAL" clId="{6B8CAFFD-3924-42FF-B6BB-23FA63121987}" dt="2023-12-18T10:57:28.398" v="11788" actId="20577"/>
        <pc:sldMkLst>
          <pc:docMk/>
          <pc:sldMk cId="1631563531" sldId="701"/>
        </pc:sldMkLst>
        <pc:spChg chg="mod">
          <ac:chgData name="Porvari Minna" userId="4963f246-524f-47c5-8ddd-72279ca0029b" providerId="ADAL" clId="{6B8CAFFD-3924-42FF-B6BB-23FA63121987}" dt="2023-12-18T10:55:00.161" v="11693" actId="20577"/>
          <ac:spMkLst>
            <pc:docMk/>
            <pc:sldMk cId="1631563531" sldId="701"/>
            <ac:spMk id="10" creationId="{1D48016B-95C0-1140-A9B8-4A9E3A9E3EAA}"/>
          </ac:spMkLst>
        </pc:spChg>
        <pc:spChg chg="mod">
          <ac:chgData name="Porvari Minna" userId="4963f246-524f-47c5-8ddd-72279ca0029b" providerId="ADAL" clId="{6B8CAFFD-3924-42FF-B6BB-23FA63121987}" dt="2023-12-18T10:57:28.398" v="11788" actId="20577"/>
          <ac:spMkLst>
            <pc:docMk/>
            <pc:sldMk cId="1631563531" sldId="701"/>
            <ac:spMk id="11" creationId="{BABEC25E-6AC9-FB41-9B79-FCCA51F914BA}"/>
          </ac:spMkLst>
        </pc:spChg>
      </pc:sldChg>
      <pc:sldChg chg="modSp mod">
        <pc:chgData name="Porvari Minna" userId="4963f246-524f-47c5-8ddd-72279ca0029b" providerId="ADAL" clId="{6B8CAFFD-3924-42FF-B6BB-23FA63121987}" dt="2023-12-18T11:14:31.082" v="12022" actId="20577"/>
        <pc:sldMkLst>
          <pc:docMk/>
          <pc:sldMk cId="389573769" sldId="702"/>
        </pc:sldMkLst>
        <pc:spChg chg="mod">
          <ac:chgData name="Porvari Minna" userId="4963f246-524f-47c5-8ddd-72279ca0029b" providerId="ADAL" clId="{6B8CAFFD-3924-42FF-B6BB-23FA63121987}" dt="2023-12-18T10:57:48.599" v="11799" actId="20577"/>
          <ac:spMkLst>
            <pc:docMk/>
            <pc:sldMk cId="389573769" sldId="702"/>
            <ac:spMk id="10" creationId="{1D48016B-95C0-1140-A9B8-4A9E3A9E3EAA}"/>
          </ac:spMkLst>
        </pc:spChg>
        <pc:spChg chg="mod">
          <ac:chgData name="Porvari Minna" userId="4963f246-524f-47c5-8ddd-72279ca0029b" providerId="ADAL" clId="{6B8CAFFD-3924-42FF-B6BB-23FA63121987}" dt="2023-12-18T11:14:31.082" v="12022" actId="20577"/>
          <ac:spMkLst>
            <pc:docMk/>
            <pc:sldMk cId="389573769" sldId="702"/>
            <ac:spMk id="11" creationId="{BABEC25E-6AC9-FB41-9B79-FCCA51F914BA}"/>
          </ac:spMkLst>
        </pc:spChg>
      </pc:sldChg>
      <pc:sldChg chg="modSp mod">
        <pc:chgData name="Porvari Minna" userId="4963f246-524f-47c5-8ddd-72279ca0029b" providerId="ADAL" clId="{6B8CAFFD-3924-42FF-B6BB-23FA63121987}" dt="2023-12-07T14:03:45.543" v="841" actId="948"/>
        <pc:sldMkLst>
          <pc:docMk/>
          <pc:sldMk cId="754604784" sldId="707"/>
        </pc:sldMkLst>
        <pc:spChg chg="mod">
          <ac:chgData name="Porvari Minna" userId="4963f246-524f-47c5-8ddd-72279ca0029b" providerId="ADAL" clId="{6B8CAFFD-3924-42FF-B6BB-23FA63121987}" dt="2023-12-07T13:57:47.503" v="807" actId="404"/>
          <ac:spMkLst>
            <pc:docMk/>
            <pc:sldMk cId="754604784" sldId="707"/>
            <ac:spMk id="2" creationId="{8FA217D6-4AA2-CB4D-9D63-D41980307DD7}"/>
          </ac:spMkLst>
        </pc:spChg>
        <pc:spChg chg="mod">
          <ac:chgData name="Porvari Minna" userId="4963f246-524f-47c5-8ddd-72279ca0029b" providerId="ADAL" clId="{6B8CAFFD-3924-42FF-B6BB-23FA63121987}" dt="2023-12-07T14:03:45.543" v="841" actId="948"/>
          <ac:spMkLst>
            <pc:docMk/>
            <pc:sldMk cId="754604784" sldId="707"/>
            <ac:spMk id="3" creationId="{35AC186C-5DE3-6542-A610-70101C6B0F93}"/>
          </ac:spMkLst>
        </pc:spChg>
      </pc:sldChg>
      <pc:sldChg chg="modSp mod">
        <pc:chgData name="Porvari Minna" userId="4963f246-524f-47c5-8ddd-72279ca0029b" providerId="ADAL" clId="{6B8CAFFD-3924-42FF-B6BB-23FA63121987}" dt="2023-12-07T14:25:48.055" v="1110" actId="14100"/>
        <pc:sldMkLst>
          <pc:docMk/>
          <pc:sldMk cId="1404574256" sldId="710"/>
        </pc:sldMkLst>
        <pc:spChg chg="mod">
          <ac:chgData name="Porvari Minna" userId="4963f246-524f-47c5-8ddd-72279ca0029b" providerId="ADAL" clId="{6B8CAFFD-3924-42FF-B6BB-23FA63121987}" dt="2023-12-07T14:03:59.285" v="855" actId="20577"/>
          <ac:spMkLst>
            <pc:docMk/>
            <pc:sldMk cId="1404574256" sldId="710"/>
            <ac:spMk id="2" creationId="{8FA217D6-4AA2-CB4D-9D63-D41980307DD7}"/>
          </ac:spMkLst>
        </pc:spChg>
        <pc:spChg chg="mod">
          <ac:chgData name="Porvari Minna" userId="4963f246-524f-47c5-8ddd-72279ca0029b" providerId="ADAL" clId="{6B8CAFFD-3924-42FF-B6BB-23FA63121987}" dt="2023-12-07T14:25:48.055" v="1110" actId="14100"/>
          <ac:spMkLst>
            <pc:docMk/>
            <pc:sldMk cId="1404574256" sldId="710"/>
            <ac:spMk id="3" creationId="{35AC186C-5DE3-6542-A610-70101C6B0F93}"/>
          </ac:spMkLst>
        </pc:spChg>
        <pc:spChg chg="mod">
          <ac:chgData name="Porvari Minna" userId="4963f246-524f-47c5-8ddd-72279ca0029b" providerId="ADAL" clId="{6B8CAFFD-3924-42FF-B6BB-23FA63121987}" dt="2023-12-07T14:23:21.968" v="1029" actId="20577"/>
          <ac:spMkLst>
            <pc:docMk/>
            <pc:sldMk cId="1404574256" sldId="710"/>
            <ac:spMk id="4" creationId="{14BEB9D1-03C0-10AC-7794-C31790482003}"/>
          </ac:spMkLst>
        </pc:spChg>
        <pc:spChg chg="mod">
          <ac:chgData name="Porvari Minna" userId="4963f246-524f-47c5-8ddd-72279ca0029b" providerId="ADAL" clId="{6B8CAFFD-3924-42FF-B6BB-23FA63121987}" dt="2023-12-07T14:04:30.490" v="904" actId="1076"/>
          <ac:spMkLst>
            <pc:docMk/>
            <pc:sldMk cId="1404574256" sldId="710"/>
            <ac:spMk id="7" creationId="{B8ED81CD-EDA2-3067-D471-59FE7C2E41C5}"/>
          </ac:spMkLst>
        </pc:spChg>
        <pc:spChg chg="mod">
          <ac:chgData name="Porvari Minna" userId="4963f246-524f-47c5-8ddd-72279ca0029b" providerId="ADAL" clId="{6B8CAFFD-3924-42FF-B6BB-23FA63121987}" dt="2023-12-07T14:04:09.561" v="880" actId="20577"/>
          <ac:spMkLst>
            <pc:docMk/>
            <pc:sldMk cId="1404574256" sldId="710"/>
            <ac:spMk id="13" creationId="{52BD0C6C-8CAC-DBC1-AADF-8D1E2818BA60}"/>
          </ac:spMkLst>
        </pc:spChg>
        <pc:spChg chg="mod">
          <ac:chgData name="Porvari Minna" userId="4963f246-524f-47c5-8ddd-72279ca0029b" providerId="ADAL" clId="{6B8CAFFD-3924-42FF-B6BB-23FA63121987}" dt="2023-12-07T14:05:46.732" v="1019" actId="20577"/>
          <ac:spMkLst>
            <pc:docMk/>
            <pc:sldMk cId="1404574256" sldId="710"/>
            <ac:spMk id="14" creationId="{90617B16-4D9A-AD81-9D6D-4B3658532D54}"/>
          </ac:spMkLst>
        </pc:spChg>
        <pc:spChg chg="mod">
          <ac:chgData name="Porvari Minna" userId="4963f246-524f-47c5-8ddd-72279ca0029b" providerId="ADAL" clId="{6B8CAFFD-3924-42FF-B6BB-23FA63121987}" dt="2023-12-07T14:05:39.953" v="996" actId="20577"/>
          <ac:spMkLst>
            <pc:docMk/>
            <pc:sldMk cId="1404574256" sldId="710"/>
            <ac:spMk id="15" creationId="{3C2861BA-DB9D-BE00-2B47-5CD70C4E9BF9}"/>
          </ac:spMkLst>
        </pc:spChg>
        <pc:spChg chg="mod">
          <ac:chgData name="Porvari Minna" userId="4963f246-524f-47c5-8ddd-72279ca0029b" providerId="ADAL" clId="{6B8CAFFD-3924-42FF-B6BB-23FA63121987}" dt="2023-12-07T14:04:50.205" v="911" actId="1076"/>
          <ac:spMkLst>
            <pc:docMk/>
            <pc:sldMk cId="1404574256" sldId="710"/>
            <ac:spMk id="16" creationId="{22AC1D28-5E19-30F6-3FAA-6661CE7308AE}"/>
          </ac:spMkLst>
        </pc:spChg>
        <pc:spChg chg="mod">
          <ac:chgData name="Porvari Minna" userId="4963f246-524f-47c5-8ddd-72279ca0029b" providerId="ADAL" clId="{6B8CAFFD-3924-42FF-B6BB-23FA63121987}" dt="2023-12-07T14:04:58.511" v="942" actId="20577"/>
          <ac:spMkLst>
            <pc:docMk/>
            <pc:sldMk cId="1404574256" sldId="710"/>
            <ac:spMk id="17" creationId="{489FA975-87FD-79D2-5EA3-3566103E253D}"/>
          </ac:spMkLst>
        </pc:spChg>
        <pc:picChg chg="mod">
          <ac:chgData name="Porvari Minna" userId="4963f246-524f-47c5-8ddd-72279ca0029b" providerId="ADAL" clId="{6B8CAFFD-3924-42FF-B6BB-23FA63121987}" dt="2023-12-07T14:24:16.680" v="1034" actId="14100"/>
          <ac:picMkLst>
            <pc:docMk/>
            <pc:sldMk cId="1404574256" sldId="710"/>
            <ac:picMk id="10" creationId="{CFC60550-FD23-45A4-B6E5-0BE0BB061024}"/>
          </ac:picMkLst>
        </pc:picChg>
        <pc:cxnChg chg="mod">
          <ac:chgData name="Porvari Minna" userId="4963f246-524f-47c5-8ddd-72279ca0029b" providerId="ADAL" clId="{6B8CAFFD-3924-42FF-B6BB-23FA63121987}" dt="2023-12-07T14:04:30.490" v="904" actId="1076"/>
          <ac:cxnSpMkLst>
            <pc:docMk/>
            <pc:sldMk cId="1404574256" sldId="710"/>
            <ac:cxnSpMk id="9" creationId="{9DAA83F4-9E8D-F529-0433-5140B6B05969}"/>
          </ac:cxnSpMkLst>
        </pc:cxnChg>
        <pc:cxnChg chg="mod">
          <ac:chgData name="Porvari Minna" userId="4963f246-524f-47c5-8ddd-72279ca0029b" providerId="ADAL" clId="{6B8CAFFD-3924-42FF-B6BB-23FA63121987}" dt="2023-12-07T14:04:30.490" v="904" actId="1076"/>
          <ac:cxnSpMkLst>
            <pc:docMk/>
            <pc:sldMk cId="1404574256" sldId="710"/>
            <ac:cxnSpMk id="12" creationId="{1136808D-5A08-D166-FF86-77A98CE3D786}"/>
          </ac:cxnSpMkLst>
        </pc:cxnChg>
      </pc:sldChg>
      <pc:sldChg chg="addSp delSp modSp mod">
        <pc:chgData name="Porvari Minna" userId="4963f246-524f-47c5-8ddd-72279ca0029b" providerId="ADAL" clId="{6B8CAFFD-3924-42FF-B6BB-23FA63121987}" dt="2023-12-08T13:46:37.634" v="1873" actId="20577"/>
        <pc:sldMkLst>
          <pc:docMk/>
          <pc:sldMk cId="3957581848" sldId="711"/>
        </pc:sldMkLst>
        <pc:spChg chg="add del">
          <ac:chgData name="Porvari Minna" userId="4963f246-524f-47c5-8ddd-72279ca0029b" providerId="ADAL" clId="{6B8CAFFD-3924-42FF-B6BB-23FA63121987}" dt="2023-12-07T14:49:11.742" v="1661"/>
          <ac:spMkLst>
            <pc:docMk/>
            <pc:sldMk cId="3957581848" sldId="711"/>
            <ac:spMk id="2" creationId="{D72AA016-EDBD-D5AC-DD6D-BD88B7E2785E}"/>
          </ac:spMkLst>
        </pc:spChg>
        <pc:spChg chg="mod">
          <ac:chgData name="Porvari Minna" userId="4963f246-524f-47c5-8ddd-72279ca0029b" providerId="ADAL" clId="{6B8CAFFD-3924-42FF-B6BB-23FA63121987}" dt="2023-12-07T14:48:45.180" v="1657" actId="20577"/>
          <ac:spMkLst>
            <pc:docMk/>
            <pc:sldMk cId="3957581848" sldId="711"/>
            <ac:spMk id="6" creationId="{D955B3E9-013F-6D03-5534-027AC8F04CFB}"/>
          </ac:spMkLst>
        </pc:spChg>
        <pc:spChg chg="mod">
          <ac:chgData name="Porvari Minna" userId="4963f246-524f-47c5-8ddd-72279ca0029b" providerId="ADAL" clId="{6B8CAFFD-3924-42FF-B6BB-23FA63121987}" dt="2023-12-08T13:46:37.634" v="1873" actId="20577"/>
          <ac:spMkLst>
            <pc:docMk/>
            <pc:sldMk cId="3957581848" sldId="711"/>
            <ac:spMk id="7" creationId="{F7C3C4EB-3AB0-2C49-8636-27C9D34E4D94}"/>
          </ac:spMkLst>
        </pc:spChg>
      </pc:sldChg>
      <pc:sldChg chg="modSp mod">
        <pc:chgData name="Porvari Minna" userId="4963f246-524f-47c5-8ddd-72279ca0029b" providerId="ADAL" clId="{6B8CAFFD-3924-42FF-B6BB-23FA63121987}" dt="2023-12-08T13:53:45.996" v="2210" actId="20577"/>
        <pc:sldMkLst>
          <pc:docMk/>
          <pc:sldMk cId="2943638989" sldId="712"/>
        </pc:sldMkLst>
        <pc:spChg chg="mod">
          <ac:chgData name="Porvari Minna" userId="4963f246-524f-47c5-8ddd-72279ca0029b" providerId="ADAL" clId="{6B8CAFFD-3924-42FF-B6BB-23FA63121987}" dt="2023-12-08T13:48:06.146" v="1920" actId="20577"/>
          <ac:spMkLst>
            <pc:docMk/>
            <pc:sldMk cId="2943638989" sldId="712"/>
            <ac:spMk id="15" creationId="{F92286A9-CC4C-E399-3108-767785F7340D}"/>
          </ac:spMkLst>
        </pc:spChg>
        <pc:spChg chg="mod">
          <ac:chgData name="Porvari Minna" userId="4963f246-524f-47c5-8ddd-72279ca0029b" providerId="ADAL" clId="{6B8CAFFD-3924-42FF-B6BB-23FA63121987}" dt="2023-12-08T13:53:45.996" v="2210" actId="20577"/>
          <ac:spMkLst>
            <pc:docMk/>
            <pc:sldMk cId="2943638989" sldId="712"/>
            <ac:spMk id="16" creationId="{72266163-18C1-DC66-34A4-440382C4071A}"/>
          </ac:spMkLst>
        </pc:spChg>
      </pc:sldChg>
      <pc:sldChg chg="modSp mod">
        <pc:chgData name="Porvari Minna" userId="4963f246-524f-47c5-8ddd-72279ca0029b" providerId="ADAL" clId="{6B8CAFFD-3924-42FF-B6BB-23FA63121987}" dt="2023-12-08T14:16:51.444" v="2346" actId="948"/>
        <pc:sldMkLst>
          <pc:docMk/>
          <pc:sldMk cId="3692600560" sldId="714"/>
        </pc:sldMkLst>
        <pc:spChg chg="mod">
          <ac:chgData name="Porvari Minna" userId="4963f246-524f-47c5-8ddd-72279ca0029b" providerId="ADAL" clId="{6B8CAFFD-3924-42FF-B6BB-23FA63121987}" dt="2023-12-08T13:53:53.276" v="2211"/>
          <ac:spMkLst>
            <pc:docMk/>
            <pc:sldMk cId="3692600560" sldId="714"/>
            <ac:spMk id="2" creationId="{8FA217D6-4AA2-CB4D-9D63-D41980307DD7}"/>
          </ac:spMkLst>
        </pc:spChg>
        <pc:spChg chg="mod">
          <ac:chgData name="Porvari Minna" userId="4963f246-524f-47c5-8ddd-72279ca0029b" providerId="ADAL" clId="{6B8CAFFD-3924-42FF-B6BB-23FA63121987}" dt="2023-12-08T14:16:51.444" v="2346" actId="948"/>
          <ac:spMkLst>
            <pc:docMk/>
            <pc:sldMk cId="3692600560" sldId="714"/>
            <ac:spMk id="3" creationId="{35AC186C-5DE3-6542-A610-70101C6B0F93}"/>
          </ac:spMkLst>
        </pc:spChg>
      </pc:sldChg>
      <pc:sldChg chg="modSp mod">
        <pc:chgData name="Porvari Minna" userId="4963f246-524f-47c5-8ddd-72279ca0029b" providerId="ADAL" clId="{6B8CAFFD-3924-42FF-B6BB-23FA63121987}" dt="2023-12-08T14:23:08.315" v="2728" actId="20577"/>
        <pc:sldMkLst>
          <pc:docMk/>
          <pc:sldMk cId="4284310081" sldId="715"/>
        </pc:sldMkLst>
        <pc:spChg chg="mod">
          <ac:chgData name="Porvari Minna" userId="4963f246-524f-47c5-8ddd-72279ca0029b" providerId="ADAL" clId="{6B8CAFFD-3924-42FF-B6BB-23FA63121987}" dt="2023-12-08T14:17:01.663" v="2347"/>
          <ac:spMkLst>
            <pc:docMk/>
            <pc:sldMk cId="4284310081" sldId="715"/>
            <ac:spMk id="15" creationId="{F92286A9-CC4C-E399-3108-767785F7340D}"/>
          </ac:spMkLst>
        </pc:spChg>
        <pc:spChg chg="mod">
          <ac:chgData name="Porvari Minna" userId="4963f246-524f-47c5-8ddd-72279ca0029b" providerId="ADAL" clId="{6B8CAFFD-3924-42FF-B6BB-23FA63121987}" dt="2023-12-08T14:23:08.315" v="2728" actId="20577"/>
          <ac:spMkLst>
            <pc:docMk/>
            <pc:sldMk cId="4284310081" sldId="715"/>
            <ac:spMk id="16" creationId="{72266163-18C1-DC66-34A4-440382C4071A}"/>
          </ac:spMkLst>
        </pc:spChg>
      </pc:sldChg>
      <pc:sldChg chg="modSp mod">
        <pc:chgData name="Porvari Minna" userId="4963f246-524f-47c5-8ddd-72279ca0029b" providerId="ADAL" clId="{6B8CAFFD-3924-42FF-B6BB-23FA63121987}" dt="2023-12-11T13:18:43.003" v="3400" actId="6549"/>
        <pc:sldMkLst>
          <pc:docMk/>
          <pc:sldMk cId="1301815618" sldId="716"/>
        </pc:sldMkLst>
        <pc:spChg chg="mod">
          <ac:chgData name="Porvari Minna" userId="4963f246-524f-47c5-8ddd-72279ca0029b" providerId="ADAL" clId="{6B8CAFFD-3924-42FF-B6BB-23FA63121987}" dt="2023-12-08T14:28:34.395" v="2822" actId="20577"/>
          <ac:spMkLst>
            <pc:docMk/>
            <pc:sldMk cId="1301815618" sldId="716"/>
            <ac:spMk id="2" creationId="{8FA217D6-4AA2-CB4D-9D63-D41980307DD7}"/>
          </ac:spMkLst>
        </pc:spChg>
        <pc:spChg chg="mod">
          <ac:chgData name="Porvari Minna" userId="4963f246-524f-47c5-8ddd-72279ca0029b" providerId="ADAL" clId="{6B8CAFFD-3924-42FF-B6BB-23FA63121987}" dt="2023-12-11T13:18:43.003" v="3400" actId="6549"/>
          <ac:spMkLst>
            <pc:docMk/>
            <pc:sldMk cId="1301815618" sldId="716"/>
            <ac:spMk id="3" creationId="{35AC186C-5DE3-6542-A610-70101C6B0F93}"/>
          </ac:spMkLst>
        </pc:spChg>
      </pc:sldChg>
      <pc:sldChg chg="modSp mod">
        <pc:chgData name="Porvari Minna" userId="4963f246-524f-47c5-8ddd-72279ca0029b" providerId="ADAL" clId="{6B8CAFFD-3924-42FF-B6BB-23FA63121987}" dt="2023-12-11T13:19:07.150" v="3429" actId="207"/>
        <pc:sldMkLst>
          <pc:docMk/>
          <pc:sldMk cId="1300278029" sldId="717"/>
        </pc:sldMkLst>
        <pc:spChg chg="mod">
          <ac:chgData name="Porvari Minna" userId="4963f246-524f-47c5-8ddd-72279ca0029b" providerId="ADAL" clId="{6B8CAFFD-3924-42FF-B6BB-23FA63121987}" dt="2023-12-11T13:14:34.486" v="3132" actId="20577"/>
          <ac:spMkLst>
            <pc:docMk/>
            <pc:sldMk cId="1300278029" sldId="717"/>
            <ac:spMk id="9" creationId="{E4099DE1-4522-8C92-E35B-40F8710E14F3}"/>
          </ac:spMkLst>
        </pc:spChg>
        <pc:spChg chg="mod">
          <ac:chgData name="Porvari Minna" userId="4963f246-524f-47c5-8ddd-72279ca0029b" providerId="ADAL" clId="{6B8CAFFD-3924-42FF-B6BB-23FA63121987}" dt="2023-12-11T13:19:07.150" v="3429" actId="207"/>
          <ac:spMkLst>
            <pc:docMk/>
            <pc:sldMk cId="1300278029" sldId="717"/>
            <ac:spMk id="10" creationId="{D6610CA2-A6FB-6245-E946-9FFDEC6848DF}"/>
          </ac:spMkLst>
        </pc:spChg>
      </pc:sldChg>
      <pc:sldChg chg="modSp mod">
        <pc:chgData name="Porvari Minna" userId="4963f246-524f-47c5-8ddd-72279ca0029b" providerId="ADAL" clId="{6B8CAFFD-3924-42FF-B6BB-23FA63121987}" dt="2023-12-11T13:48:09.795" v="5137" actId="20577"/>
        <pc:sldMkLst>
          <pc:docMk/>
          <pc:sldMk cId="2640490916" sldId="718"/>
        </pc:sldMkLst>
        <pc:spChg chg="mod">
          <ac:chgData name="Porvari Minna" userId="4963f246-524f-47c5-8ddd-72279ca0029b" providerId="ADAL" clId="{6B8CAFFD-3924-42FF-B6BB-23FA63121987}" dt="2023-12-11T13:48:09.795" v="5137" actId="20577"/>
          <ac:spMkLst>
            <pc:docMk/>
            <pc:sldMk cId="2640490916" sldId="718"/>
            <ac:spMk id="7" creationId="{3EF41F46-9F41-F9DC-7E60-F76AD3759068}"/>
          </ac:spMkLst>
        </pc:spChg>
        <pc:spChg chg="mod">
          <ac:chgData name="Porvari Minna" userId="4963f246-524f-47c5-8ddd-72279ca0029b" providerId="ADAL" clId="{6B8CAFFD-3924-42FF-B6BB-23FA63121987}" dt="2023-12-11T13:42:19.418" v="4663" actId="404"/>
          <ac:spMkLst>
            <pc:docMk/>
            <pc:sldMk cId="2640490916" sldId="718"/>
            <ac:spMk id="9" creationId="{E0B31D78-5FD0-B53D-FEF9-10FB1FDA9887}"/>
          </ac:spMkLst>
        </pc:spChg>
      </pc:sldChg>
      <pc:sldChg chg="modSp mod">
        <pc:chgData name="Porvari Minna" userId="4963f246-524f-47c5-8ddd-72279ca0029b" providerId="ADAL" clId="{6B8CAFFD-3924-42FF-B6BB-23FA63121987}" dt="2023-12-15T13:40:02.358" v="6678" actId="20577"/>
        <pc:sldMkLst>
          <pc:docMk/>
          <pc:sldMk cId="3179291695" sldId="720"/>
        </pc:sldMkLst>
        <pc:spChg chg="mod">
          <ac:chgData name="Porvari Minna" userId="4963f246-524f-47c5-8ddd-72279ca0029b" providerId="ADAL" clId="{6B8CAFFD-3924-42FF-B6BB-23FA63121987}" dt="2023-12-15T13:40:02.358" v="6678" actId="20577"/>
          <ac:spMkLst>
            <pc:docMk/>
            <pc:sldMk cId="3179291695" sldId="720"/>
            <ac:spMk id="5" creationId="{CB8C7594-FDF3-2998-569B-64FE0AE0D7CC}"/>
          </ac:spMkLst>
        </pc:spChg>
        <pc:spChg chg="mod">
          <ac:chgData name="Porvari Minna" userId="4963f246-524f-47c5-8ddd-72279ca0029b" providerId="ADAL" clId="{6B8CAFFD-3924-42FF-B6BB-23FA63121987}" dt="2023-12-11T14:05:19.104" v="5683" actId="404"/>
          <ac:spMkLst>
            <pc:docMk/>
            <pc:sldMk cId="3179291695" sldId="720"/>
            <ac:spMk id="9" creationId="{E0B31D78-5FD0-B53D-FEF9-10FB1FDA9887}"/>
          </ac:spMkLst>
        </pc:spChg>
      </pc:sldChg>
      <pc:sldChg chg="modSp mod">
        <pc:chgData name="Porvari Minna" userId="4963f246-524f-47c5-8ddd-72279ca0029b" providerId="ADAL" clId="{6B8CAFFD-3924-42FF-B6BB-23FA63121987}" dt="2023-12-15T13:49:56.539" v="7560" actId="14100"/>
        <pc:sldMkLst>
          <pc:docMk/>
          <pc:sldMk cId="788672115" sldId="722"/>
        </pc:sldMkLst>
        <pc:spChg chg="mod">
          <ac:chgData name="Porvari Minna" userId="4963f246-524f-47c5-8ddd-72279ca0029b" providerId="ADAL" clId="{6B8CAFFD-3924-42FF-B6BB-23FA63121987}" dt="2023-12-15T13:49:56.539" v="7560" actId="14100"/>
          <ac:spMkLst>
            <pc:docMk/>
            <pc:sldMk cId="788672115" sldId="722"/>
            <ac:spMk id="7" creationId="{3EF41F46-9F41-F9DC-7E60-F76AD3759068}"/>
          </ac:spMkLst>
        </pc:spChg>
        <pc:spChg chg="mod">
          <ac:chgData name="Porvari Minna" userId="4963f246-524f-47c5-8ddd-72279ca0029b" providerId="ADAL" clId="{6B8CAFFD-3924-42FF-B6BB-23FA63121987}" dt="2023-12-15T13:45:57.557" v="7055" actId="14100"/>
          <ac:spMkLst>
            <pc:docMk/>
            <pc:sldMk cId="788672115" sldId="722"/>
            <ac:spMk id="9" creationId="{E0B31D78-5FD0-B53D-FEF9-10FB1FDA9887}"/>
          </ac:spMkLst>
        </pc:spChg>
      </pc:sldChg>
      <pc:sldChg chg="modSp mod">
        <pc:chgData name="Porvari Minna" userId="4963f246-524f-47c5-8ddd-72279ca0029b" providerId="ADAL" clId="{6B8CAFFD-3924-42FF-B6BB-23FA63121987}" dt="2023-12-18T09:56:05.726" v="8514" actId="20577"/>
        <pc:sldMkLst>
          <pc:docMk/>
          <pc:sldMk cId="1472264201" sldId="4310"/>
        </pc:sldMkLst>
        <pc:spChg chg="mod">
          <ac:chgData name="Porvari Minna" userId="4963f246-524f-47c5-8ddd-72279ca0029b" providerId="ADAL" clId="{6B8CAFFD-3924-42FF-B6BB-23FA63121987}" dt="2023-12-18T09:56:05.726" v="8514" actId="20577"/>
          <ac:spMkLst>
            <pc:docMk/>
            <pc:sldMk cId="1472264201" sldId="4310"/>
            <ac:spMk id="8" creationId="{3995EA65-4C87-69F2-A1F4-4C5C2F8B45BA}"/>
          </ac:spMkLst>
        </pc:spChg>
        <pc:spChg chg="mod">
          <ac:chgData name="Porvari Minna" userId="4963f246-524f-47c5-8ddd-72279ca0029b" providerId="ADAL" clId="{6B8CAFFD-3924-42FF-B6BB-23FA63121987}" dt="2023-12-15T14:09:33.255" v="8075" actId="122"/>
          <ac:spMkLst>
            <pc:docMk/>
            <pc:sldMk cId="1472264201" sldId="4310"/>
            <ac:spMk id="9" creationId="{449C69D4-B2AD-FB60-90A3-77CDB1D92321}"/>
          </ac:spMkLst>
        </pc:spChg>
      </pc:sldChg>
      <pc:sldChg chg="modSp mod">
        <pc:chgData name="Porvari Minna" userId="4963f246-524f-47c5-8ddd-72279ca0029b" providerId="ADAL" clId="{6B8CAFFD-3924-42FF-B6BB-23FA63121987}" dt="2023-12-15T13:45:43.961" v="7051" actId="20577"/>
        <pc:sldMkLst>
          <pc:docMk/>
          <pc:sldMk cId="2752084591" sldId="4311"/>
        </pc:sldMkLst>
        <pc:spChg chg="mod">
          <ac:chgData name="Porvari Minna" userId="4963f246-524f-47c5-8ddd-72279ca0029b" providerId="ADAL" clId="{6B8CAFFD-3924-42FF-B6BB-23FA63121987}" dt="2023-12-15T13:45:18.852" v="7033" actId="14100"/>
          <ac:spMkLst>
            <pc:docMk/>
            <pc:sldMk cId="2752084591" sldId="4311"/>
            <ac:spMk id="7" creationId="{E9AF4C7C-99F7-2760-0874-862927A9B0AC}"/>
          </ac:spMkLst>
        </pc:spChg>
        <pc:spChg chg="mod">
          <ac:chgData name="Porvari Minna" userId="4963f246-524f-47c5-8ddd-72279ca0029b" providerId="ADAL" clId="{6B8CAFFD-3924-42FF-B6BB-23FA63121987}" dt="2023-12-15T13:45:43.961" v="7051" actId="20577"/>
          <ac:spMkLst>
            <pc:docMk/>
            <pc:sldMk cId="2752084591" sldId="4311"/>
            <ac:spMk id="11" creationId="{00B9BD9A-03DA-16FE-7086-2F993E531CBB}"/>
          </ac:spMkLst>
        </pc:spChg>
      </pc:sldChg>
      <pc:sldChg chg="modSp mod">
        <pc:chgData name="Porvari Minna" userId="4963f246-524f-47c5-8ddd-72279ca0029b" providerId="ADAL" clId="{6B8CAFFD-3924-42FF-B6BB-23FA63121987}" dt="2023-12-18T10:52:02.531" v="11473" actId="20577"/>
        <pc:sldMkLst>
          <pc:docMk/>
          <pc:sldMk cId="2073184742" sldId="4314"/>
        </pc:sldMkLst>
        <pc:spChg chg="mod">
          <ac:chgData name="Porvari Minna" userId="4963f246-524f-47c5-8ddd-72279ca0029b" providerId="ADAL" clId="{6B8CAFFD-3924-42FF-B6BB-23FA63121987}" dt="2023-12-18T10:32:35.941" v="11300" actId="14100"/>
          <ac:spMkLst>
            <pc:docMk/>
            <pc:sldMk cId="2073184742" sldId="4314"/>
            <ac:spMk id="12" creationId="{DABB18E3-F736-2842-91BA-877EB98C7F53}"/>
          </ac:spMkLst>
        </pc:spChg>
        <pc:spChg chg="mod">
          <ac:chgData name="Porvari Minna" userId="4963f246-524f-47c5-8ddd-72279ca0029b" providerId="ADAL" clId="{6B8CAFFD-3924-42FF-B6BB-23FA63121987}" dt="2023-12-18T10:52:02.531" v="11473" actId="20577"/>
          <ac:spMkLst>
            <pc:docMk/>
            <pc:sldMk cId="2073184742" sldId="4314"/>
            <ac:spMk id="67" creationId="{76EC7856-B0EC-004E-A2BE-9CF77555B8D1}"/>
          </ac:spMkLst>
        </pc:spChg>
      </pc:sldChg>
      <pc:sldChg chg="modSp mod">
        <pc:chgData name="Porvari Minna" userId="4963f246-524f-47c5-8ddd-72279ca0029b" providerId="ADAL" clId="{6B8CAFFD-3924-42FF-B6BB-23FA63121987}" dt="2023-12-18T10:05:32.859" v="9281" actId="20577"/>
        <pc:sldMkLst>
          <pc:docMk/>
          <pc:sldMk cId="2218324291" sldId="4319"/>
        </pc:sldMkLst>
        <pc:spChg chg="mod">
          <ac:chgData name="Porvari Minna" userId="4963f246-524f-47c5-8ddd-72279ca0029b" providerId="ADAL" clId="{6B8CAFFD-3924-42FF-B6BB-23FA63121987}" dt="2023-12-18T10:03:56.363" v="9179" actId="20577"/>
          <ac:spMkLst>
            <pc:docMk/>
            <pc:sldMk cId="2218324291" sldId="4319"/>
            <ac:spMk id="2" creationId="{8FA217D6-4AA2-CB4D-9D63-D41980307DD7}"/>
          </ac:spMkLst>
        </pc:spChg>
        <pc:spChg chg="mod">
          <ac:chgData name="Porvari Minna" userId="4963f246-524f-47c5-8ddd-72279ca0029b" providerId="ADAL" clId="{6B8CAFFD-3924-42FF-B6BB-23FA63121987}" dt="2023-12-18T10:05:32.859" v="9281" actId="20577"/>
          <ac:spMkLst>
            <pc:docMk/>
            <pc:sldMk cId="2218324291" sldId="4319"/>
            <ac:spMk id="3" creationId="{35AC186C-5DE3-6542-A610-70101C6B0F93}"/>
          </ac:spMkLst>
        </pc:spChg>
      </pc:sldChg>
      <pc:sldChg chg="modSp mod">
        <pc:chgData name="Porvari Minna" userId="4963f246-524f-47c5-8ddd-72279ca0029b" providerId="ADAL" clId="{6B8CAFFD-3924-42FF-B6BB-23FA63121987}" dt="2023-12-18T10:08:05.860" v="9488" actId="14100"/>
        <pc:sldMkLst>
          <pc:docMk/>
          <pc:sldMk cId="1697135205" sldId="4320"/>
        </pc:sldMkLst>
        <pc:spChg chg="mod">
          <ac:chgData name="Porvari Minna" userId="4963f246-524f-47c5-8ddd-72279ca0029b" providerId="ADAL" clId="{6B8CAFFD-3924-42FF-B6BB-23FA63121987}" dt="2023-12-18T10:06:01.089" v="9323" actId="14100"/>
          <ac:spMkLst>
            <pc:docMk/>
            <pc:sldMk cId="1697135205" sldId="4320"/>
            <ac:spMk id="6" creationId="{D955B3E9-013F-6D03-5534-027AC8F04CFB}"/>
          </ac:spMkLst>
        </pc:spChg>
        <pc:spChg chg="mod">
          <ac:chgData name="Porvari Minna" userId="4963f246-524f-47c5-8ddd-72279ca0029b" providerId="ADAL" clId="{6B8CAFFD-3924-42FF-B6BB-23FA63121987}" dt="2023-12-18T10:08:05.860" v="9488" actId="14100"/>
          <ac:spMkLst>
            <pc:docMk/>
            <pc:sldMk cId="1697135205" sldId="4320"/>
            <ac:spMk id="7" creationId="{F7C3C4EB-3AB0-2C49-8636-27C9D34E4D94}"/>
          </ac:spMkLst>
        </pc:spChg>
      </pc:sldChg>
      <pc:sldChg chg="modSp mod">
        <pc:chgData name="Porvari Minna" userId="4963f246-524f-47c5-8ddd-72279ca0029b" providerId="ADAL" clId="{6B8CAFFD-3924-42FF-B6BB-23FA63121987}" dt="2023-12-18T10:11:46.192" v="9764" actId="20577"/>
        <pc:sldMkLst>
          <pc:docMk/>
          <pc:sldMk cId="2526076026" sldId="4321"/>
        </pc:sldMkLst>
        <pc:spChg chg="mod">
          <ac:chgData name="Porvari Minna" userId="4963f246-524f-47c5-8ddd-72279ca0029b" providerId="ADAL" clId="{6B8CAFFD-3924-42FF-B6BB-23FA63121987}" dt="2023-12-18T10:08:21.572" v="9491" actId="14100"/>
          <ac:spMkLst>
            <pc:docMk/>
            <pc:sldMk cId="2526076026" sldId="4321"/>
            <ac:spMk id="15" creationId="{F92286A9-CC4C-E399-3108-767785F7340D}"/>
          </ac:spMkLst>
        </pc:spChg>
        <pc:spChg chg="mod">
          <ac:chgData name="Porvari Minna" userId="4963f246-524f-47c5-8ddd-72279ca0029b" providerId="ADAL" clId="{6B8CAFFD-3924-42FF-B6BB-23FA63121987}" dt="2023-12-18T10:11:46.192" v="9764" actId="20577"/>
          <ac:spMkLst>
            <pc:docMk/>
            <pc:sldMk cId="2526076026" sldId="4321"/>
            <ac:spMk id="16" creationId="{72266163-18C1-DC66-34A4-440382C4071A}"/>
          </ac:spMkLst>
        </pc:spChg>
      </pc:sldChg>
      <pc:sldChg chg="modSp mod">
        <pc:chgData name="Porvari Minna" userId="4963f246-524f-47c5-8ddd-72279ca0029b" providerId="ADAL" clId="{6B8CAFFD-3924-42FF-B6BB-23FA63121987}" dt="2023-12-07T14:37:35.578" v="1305" actId="20577"/>
        <pc:sldMkLst>
          <pc:docMk/>
          <pc:sldMk cId="2703683076" sldId="4325"/>
        </pc:sldMkLst>
        <pc:spChg chg="mod">
          <ac:chgData name="Porvari Minna" userId="4963f246-524f-47c5-8ddd-72279ca0029b" providerId="ADAL" clId="{6B8CAFFD-3924-42FF-B6BB-23FA63121987}" dt="2023-12-07T14:26:02.431" v="1151" actId="20577"/>
          <ac:spMkLst>
            <pc:docMk/>
            <pc:sldMk cId="2703683076" sldId="4325"/>
            <ac:spMk id="2" creationId="{29E1E920-5DB0-AF04-F5AD-9C48D5CD477C}"/>
          </ac:spMkLst>
        </pc:spChg>
        <pc:spChg chg="mod">
          <ac:chgData name="Porvari Minna" userId="4963f246-524f-47c5-8ddd-72279ca0029b" providerId="ADAL" clId="{6B8CAFFD-3924-42FF-B6BB-23FA63121987}" dt="2023-12-07T14:33:23.647" v="1251" actId="20577"/>
          <ac:spMkLst>
            <pc:docMk/>
            <pc:sldMk cId="2703683076" sldId="4325"/>
            <ac:spMk id="6" creationId="{C5909A24-104C-4F3B-5DA1-DDA74DC0E81A}"/>
          </ac:spMkLst>
        </pc:spChg>
        <pc:spChg chg="mod">
          <ac:chgData name="Porvari Minna" userId="4963f246-524f-47c5-8ddd-72279ca0029b" providerId="ADAL" clId="{6B8CAFFD-3924-42FF-B6BB-23FA63121987}" dt="2023-12-07T14:34:37.377" v="1265" actId="20577"/>
          <ac:spMkLst>
            <pc:docMk/>
            <pc:sldMk cId="2703683076" sldId="4325"/>
            <ac:spMk id="8" creationId="{76E28AD6-98F1-161B-CD1D-3E1B8160D7C8}"/>
          </ac:spMkLst>
        </pc:spChg>
        <pc:spChg chg="mod">
          <ac:chgData name="Porvari Minna" userId="4963f246-524f-47c5-8ddd-72279ca0029b" providerId="ADAL" clId="{6B8CAFFD-3924-42FF-B6BB-23FA63121987}" dt="2023-12-07T14:37:35.578" v="1305" actId="20577"/>
          <ac:spMkLst>
            <pc:docMk/>
            <pc:sldMk cId="2703683076" sldId="4325"/>
            <ac:spMk id="10" creationId="{9A7D4EF0-7BAB-BA1F-954D-8A0E91E7D510}"/>
          </ac:spMkLst>
        </pc:spChg>
        <pc:spChg chg="mod">
          <ac:chgData name="Porvari Minna" userId="4963f246-524f-47c5-8ddd-72279ca0029b" providerId="ADAL" clId="{6B8CAFFD-3924-42FF-B6BB-23FA63121987}" dt="2023-12-07T14:35:31.662" v="1301" actId="20577"/>
          <ac:spMkLst>
            <pc:docMk/>
            <pc:sldMk cId="2703683076" sldId="4325"/>
            <ac:spMk id="11" creationId="{04FB755F-D1DD-4D23-83C3-A521AF2A1BAD}"/>
          </ac:spMkLst>
        </pc:spChg>
      </pc:sldChg>
      <pc:sldChg chg="modSp mod">
        <pc:chgData name="Porvari Minna" userId="4963f246-524f-47c5-8ddd-72279ca0029b" providerId="ADAL" clId="{6B8CAFFD-3924-42FF-B6BB-23FA63121987}" dt="2023-12-07T14:41:10.534" v="1488" actId="1076"/>
        <pc:sldMkLst>
          <pc:docMk/>
          <pc:sldMk cId="3149382640" sldId="4326"/>
        </pc:sldMkLst>
        <pc:spChg chg="mod">
          <ac:chgData name="Porvari Minna" userId="4963f246-524f-47c5-8ddd-72279ca0029b" providerId="ADAL" clId="{6B8CAFFD-3924-42FF-B6BB-23FA63121987}" dt="2023-12-07T14:37:55.870" v="1341" actId="20577"/>
          <ac:spMkLst>
            <pc:docMk/>
            <pc:sldMk cId="3149382640" sldId="4326"/>
            <ac:spMk id="2" creationId="{29E1E920-5DB0-AF04-F5AD-9C48D5CD477C}"/>
          </ac:spMkLst>
        </pc:spChg>
        <pc:spChg chg="mod">
          <ac:chgData name="Porvari Minna" userId="4963f246-524f-47c5-8ddd-72279ca0029b" providerId="ADAL" clId="{6B8CAFFD-3924-42FF-B6BB-23FA63121987}" dt="2023-12-07T14:41:10.534" v="1488" actId="1076"/>
          <ac:spMkLst>
            <pc:docMk/>
            <pc:sldMk cId="3149382640" sldId="4326"/>
            <ac:spMk id="6" creationId="{C5909A24-104C-4F3B-5DA1-DDA74DC0E81A}"/>
          </ac:spMkLst>
        </pc:spChg>
      </pc:sldChg>
      <pc:sldChg chg="modSp mod">
        <pc:chgData name="Porvari Minna" userId="4963f246-524f-47c5-8ddd-72279ca0029b" providerId="ADAL" clId="{6B8CAFFD-3924-42FF-B6BB-23FA63121987}" dt="2023-12-15T13:52:33.240" v="7674" actId="20577"/>
        <pc:sldMkLst>
          <pc:docMk/>
          <pc:sldMk cId="3713480798" sldId="4329"/>
        </pc:sldMkLst>
        <pc:spChg chg="mod">
          <ac:chgData name="Porvari Minna" userId="4963f246-524f-47c5-8ddd-72279ca0029b" providerId="ADAL" clId="{6B8CAFFD-3924-42FF-B6BB-23FA63121987}" dt="2023-12-15T13:50:31.877" v="7563" actId="404"/>
          <ac:spMkLst>
            <pc:docMk/>
            <pc:sldMk cId="3713480798" sldId="4329"/>
            <ac:spMk id="12" creationId="{DABB18E3-F736-2842-91BA-877EB98C7F53}"/>
          </ac:spMkLst>
        </pc:spChg>
        <pc:spChg chg="mod">
          <ac:chgData name="Porvari Minna" userId="4963f246-524f-47c5-8ddd-72279ca0029b" providerId="ADAL" clId="{6B8CAFFD-3924-42FF-B6BB-23FA63121987}" dt="2023-12-15T13:52:33.240" v="7674" actId="20577"/>
          <ac:spMkLst>
            <pc:docMk/>
            <pc:sldMk cId="3713480798" sldId="4329"/>
            <ac:spMk id="67" creationId="{76EC7856-B0EC-004E-A2BE-9CF77555B8D1}"/>
          </ac:spMkLst>
        </pc:spChg>
      </pc:sldChg>
      <pc:sldChg chg="modSp mod">
        <pc:chgData name="Porvari Minna" userId="4963f246-524f-47c5-8ddd-72279ca0029b" providerId="ADAL" clId="{6B8CAFFD-3924-42FF-B6BB-23FA63121987}" dt="2023-12-18T10:32:02.453" v="11250" actId="20577"/>
        <pc:sldMkLst>
          <pc:docMk/>
          <pc:sldMk cId="3948099593" sldId="4330"/>
        </pc:sldMkLst>
        <pc:spChg chg="mod">
          <ac:chgData name="Porvari Minna" userId="4963f246-524f-47c5-8ddd-72279ca0029b" providerId="ADAL" clId="{6B8CAFFD-3924-42FF-B6BB-23FA63121987}" dt="2023-12-18T10:30:56.386" v="10987" actId="20577"/>
          <ac:spMkLst>
            <pc:docMk/>
            <pc:sldMk cId="3948099593" sldId="4330"/>
            <ac:spMk id="2" creationId="{29E1E920-5DB0-AF04-F5AD-9C48D5CD477C}"/>
          </ac:spMkLst>
        </pc:spChg>
        <pc:spChg chg="mod">
          <ac:chgData name="Porvari Minna" userId="4963f246-524f-47c5-8ddd-72279ca0029b" providerId="ADAL" clId="{6B8CAFFD-3924-42FF-B6BB-23FA63121987}" dt="2023-12-18T10:32:02.453" v="11250" actId="20577"/>
          <ac:spMkLst>
            <pc:docMk/>
            <pc:sldMk cId="3948099593" sldId="4330"/>
            <ac:spMk id="4" creationId="{D708BEF2-F9A8-B695-FB43-D7B7BB8E36B9}"/>
          </ac:spMkLst>
        </pc:spChg>
      </pc:sldChg>
      <pc:sldChg chg="modSp mod">
        <pc:chgData name="Porvari Minna" userId="4963f246-524f-47c5-8ddd-72279ca0029b" providerId="ADAL" clId="{6B8CAFFD-3924-42FF-B6BB-23FA63121987}" dt="2023-12-18T10:03:42.792" v="9155" actId="1076"/>
        <pc:sldMkLst>
          <pc:docMk/>
          <pc:sldMk cId="2768956125" sldId="4332"/>
        </pc:sldMkLst>
        <pc:spChg chg="mod">
          <ac:chgData name="Porvari Minna" userId="4963f246-524f-47c5-8ddd-72279ca0029b" providerId="ADAL" clId="{6B8CAFFD-3924-42FF-B6BB-23FA63121987}" dt="2023-12-18T10:00:40.091" v="8867" actId="20577"/>
          <ac:spMkLst>
            <pc:docMk/>
            <pc:sldMk cId="2768956125" sldId="4332"/>
            <ac:spMk id="2" creationId="{29E1E920-5DB0-AF04-F5AD-9C48D5CD477C}"/>
          </ac:spMkLst>
        </pc:spChg>
        <pc:spChg chg="mod">
          <ac:chgData name="Porvari Minna" userId="4963f246-524f-47c5-8ddd-72279ca0029b" providerId="ADAL" clId="{6B8CAFFD-3924-42FF-B6BB-23FA63121987}" dt="2023-12-18T10:03:42.792" v="9155" actId="1076"/>
          <ac:spMkLst>
            <pc:docMk/>
            <pc:sldMk cId="2768956125" sldId="4332"/>
            <ac:spMk id="6" creationId="{C5909A24-104C-4F3B-5DA1-DDA74DC0E81A}"/>
          </ac:spMkLst>
        </pc:spChg>
      </pc:sldChg>
      <pc:sldChg chg="modSp mod">
        <pc:chgData name="Porvari Minna" userId="4963f246-524f-47c5-8ddd-72279ca0029b" providerId="ADAL" clId="{6B8CAFFD-3924-42FF-B6BB-23FA63121987}" dt="2023-12-11T13:34:03.247" v="4243" actId="20577"/>
        <pc:sldMkLst>
          <pc:docMk/>
          <pc:sldMk cId="4045424980" sldId="4333"/>
        </pc:sldMkLst>
        <pc:spChg chg="mod">
          <ac:chgData name="Porvari Minna" userId="4963f246-524f-47c5-8ddd-72279ca0029b" providerId="ADAL" clId="{6B8CAFFD-3924-42FF-B6BB-23FA63121987}" dt="2023-12-11T13:31:24.943" v="3903" actId="20577"/>
          <ac:spMkLst>
            <pc:docMk/>
            <pc:sldMk cId="4045424980" sldId="4333"/>
            <ac:spMk id="2" creationId="{29E1E920-5DB0-AF04-F5AD-9C48D5CD477C}"/>
          </ac:spMkLst>
        </pc:spChg>
        <pc:spChg chg="mod">
          <ac:chgData name="Porvari Minna" userId="4963f246-524f-47c5-8ddd-72279ca0029b" providerId="ADAL" clId="{6B8CAFFD-3924-42FF-B6BB-23FA63121987}" dt="2023-12-11T13:34:03.247" v="4243" actId="20577"/>
          <ac:spMkLst>
            <pc:docMk/>
            <pc:sldMk cId="4045424980" sldId="4333"/>
            <ac:spMk id="4" creationId="{D708BEF2-F9A8-B695-FB43-D7B7BB8E36B9}"/>
          </ac:spMkLst>
        </pc:spChg>
      </pc:sldChg>
      <pc:sldChg chg="modSp mod">
        <pc:chgData name="Porvari Minna" userId="4963f246-524f-47c5-8ddd-72279ca0029b" providerId="ADAL" clId="{6B8CAFFD-3924-42FF-B6BB-23FA63121987}" dt="2023-12-18T11:18:55.120" v="12252" actId="20577"/>
        <pc:sldMkLst>
          <pc:docMk/>
          <pc:sldMk cId="3428437876" sldId="4334"/>
        </pc:sldMkLst>
        <pc:spChg chg="mod">
          <ac:chgData name="Porvari Minna" userId="4963f246-524f-47c5-8ddd-72279ca0029b" providerId="ADAL" clId="{6B8CAFFD-3924-42FF-B6BB-23FA63121987}" dt="2023-12-18T11:14:48.499" v="12094" actId="20577"/>
          <ac:spMkLst>
            <pc:docMk/>
            <pc:sldMk cId="3428437876" sldId="4334"/>
            <ac:spMk id="2" creationId="{8FA217D6-4AA2-CB4D-9D63-D41980307DD7}"/>
          </ac:spMkLst>
        </pc:spChg>
        <pc:spChg chg="mod">
          <ac:chgData name="Porvari Minna" userId="4963f246-524f-47c5-8ddd-72279ca0029b" providerId="ADAL" clId="{6B8CAFFD-3924-42FF-B6BB-23FA63121987}" dt="2023-12-18T11:18:55.120" v="12252" actId="20577"/>
          <ac:spMkLst>
            <pc:docMk/>
            <pc:sldMk cId="3428437876" sldId="4334"/>
            <ac:spMk id="3" creationId="{35AC186C-5DE3-6542-A610-70101C6B0F93}"/>
          </ac:spMkLst>
        </pc:spChg>
      </pc:sldChg>
      <pc:sldChg chg="modSp mod">
        <pc:chgData name="Porvari Minna" userId="4963f246-524f-47c5-8ddd-72279ca0029b" providerId="ADAL" clId="{6B8CAFFD-3924-42FF-B6BB-23FA63121987}" dt="2023-12-08T14:28:11.689" v="2807" actId="20577"/>
        <pc:sldMkLst>
          <pc:docMk/>
          <pc:sldMk cId="3017782564" sldId="4337"/>
        </pc:sldMkLst>
        <pc:spChg chg="mod">
          <ac:chgData name="Porvari Minna" userId="4963f246-524f-47c5-8ddd-72279ca0029b" providerId="ADAL" clId="{6B8CAFFD-3924-42FF-B6BB-23FA63121987}" dt="2023-12-08T14:25:17.601" v="2745" actId="20577"/>
          <ac:spMkLst>
            <pc:docMk/>
            <pc:sldMk cId="3017782564" sldId="4337"/>
            <ac:spMk id="2" creationId="{29E1E920-5DB0-AF04-F5AD-9C48D5CD477C}"/>
          </ac:spMkLst>
        </pc:spChg>
        <pc:spChg chg="mod">
          <ac:chgData name="Porvari Minna" userId="4963f246-524f-47c5-8ddd-72279ca0029b" providerId="ADAL" clId="{6B8CAFFD-3924-42FF-B6BB-23FA63121987}" dt="2023-12-08T14:28:11.689" v="2807" actId="20577"/>
          <ac:spMkLst>
            <pc:docMk/>
            <pc:sldMk cId="3017782564" sldId="4337"/>
            <ac:spMk id="6" creationId="{C5909A24-104C-4F3B-5DA1-DDA74DC0E81A}"/>
          </ac:spMkLst>
        </pc:spChg>
      </pc:sldChg>
      <pc:sldChg chg="modSp mod">
        <pc:chgData name="Porvari Minna" userId="4963f246-524f-47c5-8ddd-72279ca0029b" providerId="ADAL" clId="{6B8CAFFD-3924-42FF-B6BB-23FA63121987}" dt="2023-12-18T11:36:10.979" v="14718" actId="14100"/>
        <pc:sldMkLst>
          <pc:docMk/>
          <pc:sldMk cId="1844295894" sldId="4340"/>
        </pc:sldMkLst>
        <pc:spChg chg="mod">
          <ac:chgData name="Porvari Minna" userId="4963f246-524f-47c5-8ddd-72279ca0029b" providerId="ADAL" clId="{6B8CAFFD-3924-42FF-B6BB-23FA63121987}" dt="2023-12-18T11:25:29.048" v="12894" actId="20577"/>
          <ac:spMkLst>
            <pc:docMk/>
            <pc:sldMk cId="1844295894" sldId="4340"/>
            <ac:spMk id="12" creationId="{DABB18E3-F736-2842-91BA-877EB98C7F53}"/>
          </ac:spMkLst>
        </pc:spChg>
        <pc:spChg chg="mod">
          <ac:chgData name="Porvari Minna" userId="4963f246-524f-47c5-8ddd-72279ca0029b" providerId="ADAL" clId="{6B8CAFFD-3924-42FF-B6BB-23FA63121987}" dt="2023-12-18T11:36:10.979" v="14718" actId="14100"/>
          <ac:spMkLst>
            <pc:docMk/>
            <pc:sldMk cId="1844295894" sldId="4340"/>
            <ac:spMk id="67" creationId="{76EC7856-B0EC-004E-A2BE-9CF77555B8D1}"/>
          </ac:spMkLst>
        </pc:spChg>
      </pc:sldChg>
      <pc:sldChg chg="modSp mod">
        <pc:chgData name="Porvari Minna" userId="4963f246-524f-47c5-8ddd-72279ca0029b" providerId="ADAL" clId="{6B8CAFFD-3924-42FF-B6BB-23FA63121987}" dt="2023-12-18T11:36:03.591" v="14717" actId="14100"/>
        <pc:sldMkLst>
          <pc:docMk/>
          <pc:sldMk cId="1661587625" sldId="4341"/>
        </pc:sldMkLst>
        <pc:spChg chg="mod">
          <ac:chgData name="Porvari Minna" userId="4963f246-524f-47c5-8ddd-72279ca0029b" providerId="ADAL" clId="{6B8CAFFD-3924-42FF-B6BB-23FA63121987}" dt="2023-12-18T11:30:03.849" v="13746"/>
          <ac:spMkLst>
            <pc:docMk/>
            <pc:sldMk cId="1661587625" sldId="4341"/>
            <ac:spMk id="6" creationId="{45E18B39-6088-17DE-38C0-8C8C8E7F6345}"/>
          </ac:spMkLst>
        </pc:spChg>
        <pc:spChg chg="mod">
          <ac:chgData name="Porvari Minna" userId="4963f246-524f-47c5-8ddd-72279ca0029b" providerId="ADAL" clId="{6B8CAFFD-3924-42FF-B6BB-23FA63121987}" dt="2023-12-18T11:36:03.591" v="14717" actId="14100"/>
          <ac:spMkLst>
            <pc:docMk/>
            <pc:sldMk cId="1661587625" sldId="4341"/>
            <ac:spMk id="7" creationId="{08528FEF-BD5F-A632-5D35-66D4F36CD8C4}"/>
          </ac:spMkLst>
        </pc:spChg>
      </pc:sldChg>
      <pc:sldChg chg="modSp mod">
        <pc:chgData name="Porvari Minna" userId="4963f246-524f-47c5-8ddd-72279ca0029b" providerId="ADAL" clId="{6B8CAFFD-3924-42FF-B6BB-23FA63121987}" dt="2023-12-18T11:36:30.258" v="14758" actId="20577"/>
        <pc:sldMkLst>
          <pc:docMk/>
          <pc:sldMk cId="1775235916" sldId="4342"/>
        </pc:sldMkLst>
        <pc:spChg chg="mod">
          <ac:chgData name="Porvari Minna" userId="4963f246-524f-47c5-8ddd-72279ca0029b" providerId="ADAL" clId="{6B8CAFFD-3924-42FF-B6BB-23FA63121987}" dt="2023-12-18T11:36:19.536" v="14719"/>
          <ac:spMkLst>
            <pc:docMk/>
            <pc:sldMk cId="1775235916" sldId="4342"/>
            <ac:spMk id="12" creationId="{DABB18E3-F736-2842-91BA-877EB98C7F53}"/>
          </ac:spMkLst>
        </pc:spChg>
        <pc:spChg chg="mod">
          <ac:chgData name="Porvari Minna" userId="4963f246-524f-47c5-8ddd-72279ca0029b" providerId="ADAL" clId="{6B8CAFFD-3924-42FF-B6BB-23FA63121987}" dt="2023-12-18T11:36:30.258" v="14758" actId="20577"/>
          <ac:spMkLst>
            <pc:docMk/>
            <pc:sldMk cId="1775235916" sldId="4342"/>
            <ac:spMk id="67" creationId="{76EC7856-B0EC-004E-A2BE-9CF77555B8D1}"/>
          </ac:spMkLst>
        </pc:spChg>
      </pc:sldChg>
      <pc:sldChg chg="modSp mod">
        <pc:chgData name="Porvari Minna" userId="4963f246-524f-47c5-8ddd-72279ca0029b" providerId="ADAL" clId="{6B8CAFFD-3924-42FF-B6BB-23FA63121987}" dt="2023-12-18T11:36:42.029" v="14783" actId="20577"/>
        <pc:sldMkLst>
          <pc:docMk/>
          <pc:sldMk cId="3849452733" sldId="4343"/>
        </pc:sldMkLst>
        <pc:spChg chg="mod">
          <ac:chgData name="Porvari Minna" userId="4963f246-524f-47c5-8ddd-72279ca0029b" providerId="ADAL" clId="{6B8CAFFD-3924-42FF-B6BB-23FA63121987}" dt="2023-12-18T11:36:42.029" v="14783" actId="20577"/>
          <ac:spMkLst>
            <pc:docMk/>
            <pc:sldMk cId="3849452733" sldId="4343"/>
            <ac:spMk id="4" creationId="{9851B00E-87A4-6809-75C0-0606E0F7688C}"/>
          </ac:spMkLst>
        </pc:spChg>
      </pc:sldChg>
      <pc:sldChg chg="modSp mod">
        <pc:chgData name="Porvari Minna" userId="4963f246-524f-47c5-8ddd-72279ca0029b" providerId="ADAL" clId="{6B8CAFFD-3924-42FF-B6BB-23FA63121987}" dt="2023-12-07T13:46:57.250" v="403" actId="20577"/>
        <pc:sldMkLst>
          <pc:docMk/>
          <pc:sldMk cId="2370687084" sldId="4344"/>
        </pc:sldMkLst>
        <pc:spChg chg="mod">
          <ac:chgData name="Porvari Minna" userId="4963f246-524f-47c5-8ddd-72279ca0029b" providerId="ADAL" clId="{6B8CAFFD-3924-42FF-B6BB-23FA63121987}" dt="2023-12-07T13:46:49.250" v="400" actId="20577"/>
          <ac:spMkLst>
            <pc:docMk/>
            <pc:sldMk cId="2370687084" sldId="4344"/>
            <ac:spMk id="3" creationId="{6525235E-2D59-39F7-C856-89C8A9036FCB}"/>
          </ac:spMkLst>
        </pc:spChg>
        <pc:spChg chg="mod">
          <ac:chgData name="Porvari Minna" userId="4963f246-524f-47c5-8ddd-72279ca0029b" providerId="ADAL" clId="{6B8CAFFD-3924-42FF-B6BB-23FA63121987}" dt="2023-12-07T13:46:57.250" v="403" actId="20577"/>
          <ac:spMkLst>
            <pc:docMk/>
            <pc:sldMk cId="2370687084" sldId="4344"/>
            <ac:spMk id="4" creationId="{FD671CFF-7D2A-06D2-7D34-EADA26EF8C58}"/>
          </ac:spMkLst>
        </pc:spChg>
      </pc:sldChg>
      <pc:sldChg chg="modSp mod">
        <pc:chgData name="Porvari Minna" userId="4963f246-524f-47c5-8ddd-72279ca0029b" providerId="ADAL" clId="{6B8CAFFD-3924-42FF-B6BB-23FA63121987}" dt="2023-12-07T13:46:25.775" v="392"/>
        <pc:sldMkLst>
          <pc:docMk/>
          <pc:sldMk cId="1175833986" sldId="4345"/>
        </pc:sldMkLst>
        <pc:spChg chg="mod">
          <ac:chgData name="Porvari Minna" userId="4963f246-524f-47c5-8ddd-72279ca0029b" providerId="ADAL" clId="{6B8CAFFD-3924-42FF-B6BB-23FA63121987}" dt="2023-12-07T13:46:20.908" v="390" actId="20577"/>
          <ac:spMkLst>
            <pc:docMk/>
            <pc:sldMk cId="1175833986" sldId="4345"/>
            <ac:spMk id="11" creationId="{09DE250D-399D-3046-A104-9E1DCF4E2437}"/>
          </ac:spMkLst>
        </pc:spChg>
        <pc:spChg chg="mod">
          <ac:chgData name="Porvari Minna" userId="4963f246-524f-47c5-8ddd-72279ca0029b" providerId="ADAL" clId="{6B8CAFFD-3924-42FF-B6BB-23FA63121987}" dt="2023-12-07T13:46:25.775" v="392"/>
          <ac:spMkLst>
            <pc:docMk/>
            <pc:sldMk cId="1175833986" sldId="4345"/>
            <ac:spMk id="12" creationId="{EA701505-57B6-7A45-B68E-0C04614F51C7}"/>
          </ac:spMkLst>
        </pc:spChg>
      </pc:sldChg>
      <pc:sldChg chg="modSp mod">
        <pc:chgData name="Porvari Minna" userId="4963f246-524f-47c5-8ddd-72279ca0029b" providerId="ADAL" clId="{6B8CAFFD-3924-42FF-B6BB-23FA63121987}" dt="2023-12-11T13:23:01.320" v="3559" actId="20577"/>
        <pc:sldMkLst>
          <pc:docMk/>
          <pc:sldMk cId="2652308860" sldId="4350"/>
        </pc:sldMkLst>
        <pc:spChg chg="mod">
          <ac:chgData name="Porvari Minna" userId="4963f246-524f-47c5-8ddd-72279ca0029b" providerId="ADAL" clId="{6B8CAFFD-3924-42FF-B6BB-23FA63121987}" dt="2023-12-11T13:18:56.476" v="3415"/>
          <ac:spMkLst>
            <pc:docMk/>
            <pc:sldMk cId="2652308860" sldId="4350"/>
            <ac:spMk id="15" creationId="{F92286A9-CC4C-E399-3108-767785F7340D}"/>
          </ac:spMkLst>
        </pc:spChg>
        <pc:spChg chg="mod">
          <ac:chgData name="Porvari Minna" userId="4963f246-524f-47c5-8ddd-72279ca0029b" providerId="ADAL" clId="{6B8CAFFD-3924-42FF-B6BB-23FA63121987}" dt="2023-12-11T13:23:01.320" v="3559" actId="20577"/>
          <ac:spMkLst>
            <pc:docMk/>
            <pc:sldMk cId="2652308860" sldId="4350"/>
            <ac:spMk id="16" creationId="{72266163-18C1-DC66-34A4-440382C4071A}"/>
          </ac:spMkLst>
        </pc:spChg>
      </pc:sldChg>
      <pc:sldChg chg="modSp mod">
        <pc:chgData name="Porvari Minna" userId="4963f246-524f-47c5-8ddd-72279ca0029b" providerId="ADAL" clId="{6B8CAFFD-3924-42FF-B6BB-23FA63121987}" dt="2023-12-11T13:31:07.918" v="3872" actId="20577"/>
        <pc:sldMkLst>
          <pc:docMk/>
          <pc:sldMk cId="3625342777" sldId="4351"/>
        </pc:sldMkLst>
        <pc:spChg chg="mod">
          <ac:chgData name="Porvari Minna" userId="4963f246-524f-47c5-8ddd-72279ca0029b" providerId="ADAL" clId="{6B8CAFFD-3924-42FF-B6BB-23FA63121987}" dt="2023-12-11T13:23:54.747" v="3667" actId="255"/>
          <ac:spMkLst>
            <pc:docMk/>
            <pc:sldMk cId="3625342777" sldId="4351"/>
            <ac:spMk id="6" creationId="{D955B3E9-013F-6D03-5534-027AC8F04CFB}"/>
          </ac:spMkLst>
        </pc:spChg>
        <pc:spChg chg="mod">
          <ac:chgData name="Porvari Minna" userId="4963f246-524f-47c5-8ddd-72279ca0029b" providerId="ADAL" clId="{6B8CAFFD-3924-42FF-B6BB-23FA63121987}" dt="2023-12-11T13:31:07.918" v="3872" actId="20577"/>
          <ac:spMkLst>
            <pc:docMk/>
            <pc:sldMk cId="3625342777" sldId="4351"/>
            <ac:spMk id="7" creationId="{F7C3C4EB-3AB0-2C49-8636-27C9D34E4D94}"/>
          </ac:spMkLst>
        </pc:spChg>
      </pc:sldChg>
      <pc:sldChg chg="modSp mod">
        <pc:chgData name="Porvari Minna" userId="4963f246-524f-47c5-8ddd-72279ca0029b" providerId="ADAL" clId="{6B8CAFFD-3924-42FF-B6BB-23FA63121987}" dt="2023-12-18T10:00:17.366" v="8823" actId="20577"/>
        <pc:sldMkLst>
          <pc:docMk/>
          <pc:sldMk cId="3021228322" sldId="4353"/>
        </pc:sldMkLst>
        <pc:spChg chg="mod">
          <ac:chgData name="Porvari Minna" userId="4963f246-524f-47c5-8ddd-72279ca0029b" providerId="ADAL" clId="{6B8CAFFD-3924-42FF-B6BB-23FA63121987}" dt="2023-12-18T10:00:17.366" v="8823" actId="20577"/>
          <ac:spMkLst>
            <pc:docMk/>
            <pc:sldMk cId="3021228322" sldId="4353"/>
            <ac:spMk id="4" creationId="{D2F50127-CA7E-8B9C-0425-3F80A00EF657}"/>
          </ac:spMkLst>
        </pc:spChg>
        <pc:spChg chg="mod">
          <ac:chgData name="Porvari Minna" userId="4963f246-524f-47c5-8ddd-72279ca0029b" providerId="ADAL" clId="{6B8CAFFD-3924-42FF-B6BB-23FA63121987}" dt="2023-12-18T09:56:17.870" v="8515"/>
          <ac:spMkLst>
            <pc:docMk/>
            <pc:sldMk cId="3021228322" sldId="4353"/>
            <ac:spMk id="6" creationId="{D955B3E9-013F-6D03-5534-027AC8F04CFB}"/>
          </ac:spMkLst>
        </pc:spChg>
      </pc:sldChg>
      <pc:sldChg chg="modSp mod">
        <pc:chgData name="Porvari Minna" userId="4963f246-524f-47c5-8ddd-72279ca0029b" providerId="ADAL" clId="{6B8CAFFD-3924-42FF-B6BB-23FA63121987}" dt="2023-12-18T10:30:32.853" v="10942" actId="20577"/>
        <pc:sldMkLst>
          <pc:docMk/>
          <pc:sldMk cId="546144379" sldId="4354"/>
        </pc:sldMkLst>
        <pc:spChg chg="mod">
          <ac:chgData name="Porvari Minna" userId="4963f246-524f-47c5-8ddd-72279ca0029b" providerId="ADAL" clId="{6B8CAFFD-3924-42FF-B6BB-23FA63121987}" dt="2023-12-18T10:25:20.400" v="10781" actId="20577"/>
          <ac:spMkLst>
            <pc:docMk/>
            <pc:sldMk cId="546144379" sldId="4354"/>
            <ac:spMk id="6" creationId="{D955B3E9-013F-6D03-5534-027AC8F04CFB}"/>
          </ac:spMkLst>
        </pc:spChg>
        <pc:spChg chg="mod">
          <ac:chgData name="Porvari Minna" userId="4963f246-524f-47c5-8ddd-72279ca0029b" providerId="ADAL" clId="{6B8CAFFD-3924-42FF-B6BB-23FA63121987}" dt="2023-12-18T10:30:32.853" v="10942" actId="20577"/>
          <ac:spMkLst>
            <pc:docMk/>
            <pc:sldMk cId="546144379" sldId="4354"/>
            <ac:spMk id="7" creationId="{F7C3C4EB-3AB0-2C49-8636-27C9D34E4D94}"/>
          </ac:spMkLst>
        </pc:spChg>
      </pc:sldChg>
      <pc:sldChg chg="modSp mod">
        <pc:chgData name="Porvari Minna" userId="4963f246-524f-47c5-8ddd-72279ca0029b" providerId="ADAL" clId="{6B8CAFFD-3924-42FF-B6BB-23FA63121987}" dt="2023-12-18T10:24:32.147" v="10738" actId="20577"/>
        <pc:sldMkLst>
          <pc:docMk/>
          <pc:sldMk cId="3857773542" sldId="4356"/>
        </pc:sldMkLst>
        <pc:spChg chg="mod">
          <ac:chgData name="Porvari Minna" userId="4963f246-524f-47c5-8ddd-72279ca0029b" providerId="ADAL" clId="{6B8CAFFD-3924-42FF-B6BB-23FA63121987}" dt="2023-12-18T10:17:17.848" v="9855"/>
          <ac:spMkLst>
            <pc:docMk/>
            <pc:sldMk cId="3857773542" sldId="4356"/>
            <ac:spMk id="15" creationId="{F92286A9-CC4C-E399-3108-767785F7340D}"/>
          </ac:spMkLst>
        </pc:spChg>
        <pc:spChg chg="mod">
          <ac:chgData name="Porvari Minna" userId="4963f246-524f-47c5-8ddd-72279ca0029b" providerId="ADAL" clId="{6B8CAFFD-3924-42FF-B6BB-23FA63121987}" dt="2023-12-18T10:24:32.147" v="10738" actId="20577"/>
          <ac:spMkLst>
            <pc:docMk/>
            <pc:sldMk cId="3857773542" sldId="4356"/>
            <ac:spMk id="16" creationId="{72266163-18C1-DC66-34A4-440382C4071A}"/>
          </ac:spMkLst>
        </pc:spChg>
      </pc:sldChg>
      <pc:sldChg chg="modSp mod">
        <pc:chgData name="Porvari Minna" userId="4963f246-524f-47c5-8ddd-72279ca0029b" providerId="ADAL" clId="{6B8CAFFD-3924-42FF-B6BB-23FA63121987}" dt="2023-12-18T10:22:06.218" v="10464" actId="14100"/>
        <pc:sldMkLst>
          <pc:docMk/>
          <pc:sldMk cId="3178576842" sldId="4358"/>
        </pc:sldMkLst>
        <pc:spChg chg="mod">
          <ac:chgData name="Porvari Minna" userId="4963f246-524f-47c5-8ddd-72279ca0029b" providerId="ADAL" clId="{6B8CAFFD-3924-42FF-B6BB-23FA63121987}" dt="2023-12-18T10:22:06.218" v="10464" actId="14100"/>
          <ac:spMkLst>
            <pc:docMk/>
            <pc:sldMk cId="3178576842" sldId="4358"/>
            <ac:spMk id="4" creationId="{494BDFF3-5DCD-4D42-35DE-C93522156556}"/>
          </ac:spMkLst>
        </pc:spChg>
        <pc:spChg chg="mod">
          <ac:chgData name="Porvari Minna" userId="4963f246-524f-47c5-8ddd-72279ca0029b" providerId="ADAL" clId="{6B8CAFFD-3924-42FF-B6BB-23FA63121987}" dt="2023-12-18T10:17:24.137" v="9857" actId="14100"/>
          <ac:spMkLst>
            <pc:docMk/>
            <pc:sldMk cId="3178576842" sldId="4358"/>
            <ac:spMk id="6" creationId="{D955B3E9-013F-6D03-5534-027AC8F04CFB}"/>
          </ac:spMkLst>
        </pc:spChg>
      </pc:sldChg>
      <pc:sldChg chg="modSp mod">
        <pc:chgData name="Porvari Minna" userId="4963f246-524f-47c5-8ddd-72279ca0029b" providerId="ADAL" clId="{6B8CAFFD-3924-42FF-B6BB-23FA63121987}" dt="2023-12-15T13:24:54.394" v="5692" actId="20577"/>
        <pc:sldMkLst>
          <pc:docMk/>
          <pc:sldMk cId="3906170430" sldId="4359"/>
        </pc:sldMkLst>
        <pc:spChg chg="mod">
          <ac:chgData name="Porvari Minna" userId="4963f246-524f-47c5-8ddd-72279ca0029b" providerId="ADAL" clId="{6B8CAFFD-3924-42FF-B6BB-23FA63121987}" dt="2023-12-11T13:48:25.604" v="5139" actId="404"/>
          <ac:spMkLst>
            <pc:docMk/>
            <pc:sldMk cId="3906170430" sldId="4359"/>
            <ac:spMk id="3" creationId="{588B426B-F635-E484-633C-051A613ED1CA}"/>
          </ac:spMkLst>
        </pc:spChg>
        <pc:spChg chg="mod">
          <ac:chgData name="Porvari Minna" userId="4963f246-524f-47c5-8ddd-72279ca0029b" providerId="ADAL" clId="{6B8CAFFD-3924-42FF-B6BB-23FA63121987}" dt="2023-12-15T13:24:54.394" v="5692" actId="20577"/>
          <ac:spMkLst>
            <pc:docMk/>
            <pc:sldMk cId="3906170430" sldId="4359"/>
            <ac:spMk id="9" creationId="{98E382F2-FBA3-92CE-CD18-BF465EE3A456}"/>
          </ac:spMkLst>
        </pc:spChg>
      </pc:sldChg>
      <pc:sldChg chg="addSp delSp modSp mod">
        <pc:chgData name="Porvari Minna" userId="4963f246-524f-47c5-8ddd-72279ca0029b" providerId="ADAL" clId="{6B8CAFFD-3924-42FF-B6BB-23FA63121987}" dt="2023-12-11T13:42:06.639" v="4661" actId="20577"/>
        <pc:sldMkLst>
          <pc:docMk/>
          <pc:sldMk cId="3330742703" sldId="4360"/>
        </pc:sldMkLst>
        <pc:spChg chg="mod">
          <ac:chgData name="Porvari Minna" userId="4963f246-524f-47c5-8ddd-72279ca0029b" providerId="ADAL" clId="{6B8CAFFD-3924-42FF-B6BB-23FA63121987}" dt="2023-12-11T13:34:59.469" v="4320" actId="404"/>
          <ac:spMkLst>
            <pc:docMk/>
            <pc:sldMk cId="3330742703" sldId="4360"/>
            <ac:spMk id="3" creationId="{588B426B-F635-E484-633C-051A613ED1CA}"/>
          </ac:spMkLst>
        </pc:spChg>
        <pc:spChg chg="mod">
          <ac:chgData name="Porvari Minna" userId="4963f246-524f-47c5-8ddd-72279ca0029b" providerId="ADAL" clId="{6B8CAFFD-3924-42FF-B6BB-23FA63121987}" dt="2023-12-11T13:42:06.639" v="4661" actId="20577"/>
          <ac:spMkLst>
            <pc:docMk/>
            <pc:sldMk cId="3330742703" sldId="4360"/>
            <ac:spMk id="6" creationId="{67A4B281-9A19-C418-A621-278D537F93F4}"/>
          </ac:spMkLst>
        </pc:spChg>
        <pc:graphicFrameChg chg="add del modGraphic">
          <ac:chgData name="Porvari Minna" userId="4963f246-524f-47c5-8ddd-72279ca0029b" providerId="ADAL" clId="{6B8CAFFD-3924-42FF-B6BB-23FA63121987}" dt="2023-12-11T13:34:44.788" v="4316" actId="27309"/>
          <ac:graphicFrameMkLst>
            <pc:docMk/>
            <pc:sldMk cId="3330742703" sldId="4360"/>
            <ac:graphicFrameMk id="4" creationId="{42375AD9-D7D2-E410-932A-BDC9F53DB2EE}"/>
          </ac:graphicFrameMkLst>
        </pc:graphicFrameChg>
      </pc:sldChg>
      <pc:sldChg chg="modSp mod">
        <pc:chgData name="Porvari Minna" userId="4963f246-524f-47c5-8ddd-72279ca0029b" providerId="ADAL" clId="{6B8CAFFD-3924-42FF-B6BB-23FA63121987}" dt="2023-12-18T11:24:58.279" v="12849" actId="12788"/>
        <pc:sldMkLst>
          <pc:docMk/>
          <pc:sldMk cId="1805034821" sldId="4363"/>
        </pc:sldMkLst>
        <pc:spChg chg="mod">
          <ac:chgData name="Porvari Minna" userId="4963f246-524f-47c5-8ddd-72279ca0029b" providerId="ADAL" clId="{6B8CAFFD-3924-42FF-B6BB-23FA63121987}" dt="2023-12-18T11:24:58.279" v="12849" actId="12788"/>
          <ac:spMkLst>
            <pc:docMk/>
            <pc:sldMk cId="1805034821" sldId="4363"/>
            <ac:spMk id="4" creationId="{CA6C9D00-A52A-4B90-4EE1-6A7E6A98B3F2}"/>
          </ac:spMkLst>
        </pc:spChg>
      </pc:sldChg>
      <pc:sldChg chg="modSp mod">
        <pc:chgData name="Porvari Minna" userId="4963f246-524f-47c5-8ddd-72279ca0029b" providerId="ADAL" clId="{6B8CAFFD-3924-42FF-B6BB-23FA63121987}" dt="2023-12-15T14:07:20.643" v="8064" actId="20577"/>
        <pc:sldMkLst>
          <pc:docMk/>
          <pc:sldMk cId="3400488644" sldId="4364"/>
        </pc:sldMkLst>
        <pc:spChg chg="mod">
          <ac:chgData name="Porvari Minna" userId="4963f246-524f-47c5-8ddd-72279ca0029b" providerId="ADAL" clId="{6B8CAFFD-3924-42FF-B6BB-23FA63121987}" dt="2023-12-15T14:07:20.643" v="8064" actId="20577"/>
          <ac:spMkLst>
            <pc:docMk/>
            <pc:sldMk cId="3400488644" sldId="4364"/>
            <ac:spMk id="4" creationId="{0B6264CC-6241-4AD1-53B7-F53733EFE564}"/>
          </ac:spMkLst>
        </pc:spChg>
        <pc:spChg chg="mod">
          <ac:chgData name="Porvari Minna" userId="4963f246-524f-47c5-8ddd-72279ca0029b" providerId="ADAL" clId="{6B8CAFFD-3924-42FF-B6BB-23FA63121987}" dt="2023-12-15T13:53:08.794" v="7712" actId="14100"/>
          <ac:spMkLst>
            <pc:docMk/>
            <pc:sldMk cId="3400488644" sldId="4364"/>
            <ac:spMk id="6" creationId="{D955B3E9-013F-6D03-5534-027AC8F04CFB}"/>
          </ac:spMkLst>
        </pc:spChg>
      </pc:sldChg>
    </pc:docChg>
  </pc:docChgLst>
  <pc:docChgLst>
    <pc:chgData name="Porvari Minna" userId="4963f246-524f-47c5-8ddd-72279ca0029b" providerId="ADAL" clId="{1A202D78-A410-42BA-922F-B7D7D72B8A11}"/>
    <pc:docChg chg="modSld modMainMaster">
      <pc:chgData name="Porvari Minna" userId="4963f246-524f-47c5-8ddd-72279ca0029b" providerId="ADAL" clId="{1A202D78-A410-42BA-922F-B7D7D72B8A11}" dt="2024-01-16T14:52:07.007" v="8"/>
      <pc:docMkLst>
        <pc:docMk/>
      </pc:docMkLst>
      <pc:sldChg chg="addSp modSp">
        <pc:chgData name="Porvari Minna" userId="4963f246-524f-47c5-8ddd-72279ca0029b" providerId="ADAL" clId="{1A202D78-A410-42BA-922F-B7D7D72B8A11}" dt="2024-01-16T14:51:04.051" v="0"/>
        <pc:sldMkLst>
          <pc:docMk/>
          <pc:sldMk cId="1836906234" sldId="680"/>
        </pc:sldMkLst>
        <pc:picChg chg="add mod">
          <ac:chgData name="Porvari Minna" userId="4963f246-524f-47c5-8ddd-72279ca0029b" providerId="ADAL" clId="{1A202D78-A410-42BA-922F-B7D7D72B8A11}" dt="2024-01-16T14:51:04.051" v="0"/>
          <ac:picMkLst>
            <pc:docMk/>
            <pc:sldMk cId="1836906234" sldId="680"/>
            <ac:picMk id="2" creationId="{049EFA69-46FD-0D9F-DD25-542E31CBECFE}"/>
          </ac:picMkLst>
        </pc:picChg>
      </pc:sldChg>
      <pc:sldChg chg="addSp modSp">
        <pc:chgData name="Porvari Minna" userId="4963f246-524f-47c5-8ddd-72279ca0029b" providerId="ADAL" clId="{1A202D78-A410-42BA-922F-B7D7D72B8A11}" dt="2024-01-16T14:51:09.259" v="1"/>
        <pc:sldMkLst>
          <pc:docMk/>
          <pc:sldMk cId="4010686532" sldId="681"/>
        </pc:sldMkLst>
        <pc:picChg chg="add mod">
          <ac:chgData name="Porvari Minna" userId="4963f246-524f-47c5-8ddd-72279ca0029b" providerId="ADAL" clId="{1A202D78-A410-42BA-922F-B7D7D72B8A11}" dt="2024-01-16T14:51:09.259" v="1"/>
          <ac:picMkLst>
            <pc:docMk/>
            <pc:sldMk cId="4010686532" sldId="681"/>
            <ac:picMk id="4" creationId="{0606A206-348B-12D3-AFE4-5C6AFB63DCA1}"/>
          </ac:picMkLst>
        </pc:picChg>
      </pc:sldChg>
      <pc:sldMasterChg chg="modSldLayout">
        <pc:chgData name="Porvari Minna" userId="4963f246-524f-47c5-8ddd-72279ca0029b" providerId="ADAL" clId="{1A202D78-A410-42BA-922F-B7D7D72B8A11}" dt="2024-01-16T14:52:07.007" v="8"/>
        <pc:sldMasterMkLst>
          <pc:docMk/>
          <pc:sldMasterMk cId="430657063" sldId="2147483660"/>
        </pc:sldMasterMkLst>
        <pc:sldLayoutChg chg="modSp mod">
          <pc:chgData name="Porvari Minna" userId="4963f246-524f-47c5-8ddd-72279ca0029b" providerId="ADAL" clId="{1A202D78-A410-42BA-922F-B7D7D72B8A11}" dt="2024-01-16T14:52:00.669" v="7"/>
          <pc:sldLayoutMkLst>
            <pc:docMk/>
            <pc:sldMasterMk cId="430657063" sldId="2147483660"/>
            <pc:sldLayoutMk cId="2047572136" sldId="2147483683"/>
          </pc:sldLayoutMkLst>
          <pc:spChg chg="mod">
            <ac:chgData name="Porvari Minna" userId="4963f246-524f-47c5-8ddd-72279ca0029b" providerId="ADAL" clId="{1A202D78-A410-42BA-922F-B7D7D72B8A11}" dt="2024-01-16T14:51:40.308" v="5" actId="14826"/>
            <ac:spMkLst>
              <pc:docMk/>
              <pc:sldMasterMk cId="430657063" sldId="2147483660"/>
              <pc:sldLayoutMk cId="2047572136" sldId="2147483683"/>
              <ac:spMk id="33" creationId="{65C3F60E-1A9C-7548-9AF3-F3DC2492698F}"/>
            </ac:spMkLst>
          </pc:spChg>
          <pc:spChg chg="mod">
            <ac:chgData name="Porvari Minna" userId="4963f246-524f-47c5-8ddd-72279ca0029b" providerId="ADAL" clId="{1A202D78-A410-42BA-922F-B7D7D72B8A11}" dt="2024-01-16T14:52:00.669" v="7"/>
            <ac:spMkLst>
              <pc:docMk/>
              <pc:sldMasterMk cId="430657063" sldId="2147483660"/>
              <pc:sldLayoutMk cId="2047572136" sldId="2147483683"/>
              <ac:spMk id="286" creationId="{DB242B25-6F94-3545-A2C1-E1A9B68738D1}"/>
            </ac:spMkLst>
          </pc:spChg>
          <pc:grpChg chg="mod">
            <ac:chgData name="Porvari Minna" userId="4963f246-524f-47c5-8ddd-72279ca0029b" providerId="ADAL" clId="{1A202D78-A410-42BA-922F-B7D7D72B8A11}" dt="2024-01-16T14:51:40.308" v="5" actId="14826"/>
            <ac:grpSpMkLst>
              <pc:docMk/>
              <pc:sldMasterMk cId="430657063" sldId="2147483660"/>
              <pc:sldLayoutMk cId="2047572136" sldId="2147483683"/>
              <ac:grpSpMk id="32" creationId="{51C2F8C0-A5CA-C542-B154-C949A59DEFE7}"/>
            </ac:grpSpMkLst>
          </pc:grpChg>
          <pc:picChg chg="mod">
            <ac:chgData name="Porvari Minna" userId="4963f246-524f-47c5-8ddd-72279ca0029b" providerId="ADAL" clId="{1A202D78-A410-42BA-922F-B7D7D72B8A11}" dt="2024-01-16T14:51:40.308" v="5" actId="14826"/>
            <ac:picMkLst>
              <pc:docMk/>
              <pc:sldMasterMk cId="430657063" sldId="2147483660"/>
              <pc:sldLayoutMk cId="2047572136" sldId="2147483683"/>
              <ac:picMk id="34" creationId="{50E12723-56AA-9A42-BFE6-5A8D843584E6}"/>
            </ac:picMkLst>
          </pc:picChg>
        </pc:sldLayoutChg>
        <pc:sldLayoutChg chg="modSp">
          <pc:chgData name="Porvari Minna" userId="4963f246-524f-47c5-8ddd-72279ca0029b" providerId="ADAL" clId="{1A202D78-A410-42BA-922F-B7D7D72B8A11}" dt="2024-01-16T14:51:21.081" v="2" actId="14826"/>
          <pc:sldLayoutMkLst>
            <pc:docMk/>
            <pc:sldMasterMk cId="430657063" sldId="2147483660"/>
            <pc:sldLayoutMk cId="3755541045" sldId="2147483694"/>
          </pc:sldLayoutMkLst>
          <pc:spChg chg="mod">
            <ac:chgData name="Porvari Minna" userId="4963f246-524f-47c5-8ddd-72279ca0029b" providerId="ADAL" clId="{1A202D78-A410-42BA-922F-B7D7D72B8A11}" dt="2024-01-16T14:51:21.081" v="2" actId="14826"/>
            <ac:spMkLst>
              <pc:docMk/>
              <pc:sldMasterMk cId="430657063" sldId="2147483660"/>
              <pc:sldLayoutMk cId="3755541045" sldId="2147483694"/>
              <ac:spMk id="89" creationId="{0F2C1EEC-5999-06D3-B0AF-1C937227D7CC}"/>
            </ac:spMkLst>
          </pc:spChg>
          <pc:grpChg chg="mod">
            <ac:chgData name="Porvari Minna" userId="4963f246-524f-47c5-8ddd-72279ca0029b" providerId="ADAL" clId="{1A202D78-A410-42BA-922F-B7D7D72B8A11}" dt="2024-01-16T14:51:21.081" v="2" actId="14826"/>
            <ac:grpSpMkLst>
              <pc:docMk/>
              <pc:sldMasterMk cId="430657063" sldId="2147483660"/>
              <pc:sldLayoutMk cId="3755541045" sldId="2147483694"/>
              <ac:grpSpMk id="88" creationId="{5966AC04-ABF7-3D79-A025-406AD47D7C7A}"/>
            </ac:grpSpMkLst>
          </pc:grpChg>
          <pc:picChg chg="mod">
            <ac:chgData name="Porvari Minna" userId="4963f246-524f-47c5-8ddd-72279ca0029b" providerId="ADAL" clId="{1A202D78-A410-42BA-922F-B7D7D72B8A11}" dt="2024-01-16T14:51:21.081" v="2" actId="14826"/>
            <ac:picMkLst>
              <pc:docMk/>
              <pc:sldMasterMk cId="430657063" sldId="2147483660"/>
              <pc:sldLayoutMk cId="3755541045" sldId="2147483694"/>
              <ac:picMk id="90" creationId="{68886DE2-822F-37B7-BC90-F8DFB6EFB061}"/>
            </ac:picMkLst>
          </pc:picChg>
        </pc:sldLayoutChg>
        <pc:sldLayoutChg chg="modSp">
          <pc:chgData name="Porvari Minna" userId="4963f246-524f-47c5-8ddd-72279ca0029b" providerId="ADAL" clId="{1A202D78-A410-42BA-922F-B7D7D72B8A11}" dt="2024-01-16T14:51:34.024" v="4" actId="14826"/>
          <pc:sldLayoutMkLst>
            <pc:docMk/>
            <pc:sldMasterMk cId="430657063" sldId="2147483660"/>
            <pc:sldLayoutMk cId="3819293862" sldId="2147483736"/>
          </pc:sldLayoutMkLst>
          <pc:spChg chg="mod">
            <ac:chgData name="Porvari Minna" userId="4963f246-524f-47c5-8ddd-72279ca0029b" providerId="ADAL" clId="{1A202D78-A410-42BA-922F-B7D7D72B8A11}" dt="2024-01-16T14:51:34.024" v="4" actId="14826"/>
            <ac:spMkLst>
              <pc:docMk/>
              <pc:sldMasterMk cId="430657063" sldId="2147483660"/>
              <pc:sldLayoutMk cId="3819293862" sldId="2147483736"/>
              <ac:spMk id="13" creationId="{A3FCE430-8697-AD45-9630-7F3B0A0F05BB}"/>
            </ac:spMkLst>
          </pc:spChg>
          <pc:grpChg chg="mod">
            <ac:chgData name="Porvari Minna" userId="4963f246-524f-47c5-8ddd-72279ca0029b" providerId="ADAL" clId="{1A202D78-A410-42BA-922F-B7D7D72B8A11}" dt="2024-01-16T14:51:34.024" v="4" actId="14826"/>
            <ac:grpSpMkLst>
              <pc:docMk/>
              <pc:sldMasterMk cId="430657063" sldId="2147483660"/>
              <pc:sldLayoutMk cId="3819293862" sldId="2147483736"/>
              <ac:grpSpMk id="12" creationId="{05398525-D007-B046-86E8-5EF3BD68C53F}"/>
            </ac:grpSpMkLst>
          </pc:grpChg>
          <pc:picChg chg="mod">
            <ac:chgData name="Porvari Minna" userId="4963f246-524f-47c5-8ddd-72279ca0029b" providerId="ADAL" clId="{1A202D78-A410-42BA-922F-B7D7D72B8A11}" dt="2024-01-16T14:51:34.024" v="4" actId="14826"/>
            <ac:picMkLst>
              <pc:docMk/>
              <pc:sldMasterMk cId="430657063" sldId="2147483660"/>
              <pc:sldLayoutMk cId="3819293862" sldId="2147483736"/>
              <ac:picMk id="14" creationId="{D62B06D4-BE0E-3F41-801B-DF6CD0A7F7BB}"/>
            </ac:picMkLst>
          </pc:picChg>
        </pc:sldLayoutChg>
        <pc:sldLayoutChg chg="modSp">
          <pc:chgData name="Porvari Minna" userId="4963f246-524f-47c5-8ddd-72279ca0029b" providerId="ADAL" clId="{1A202D78-A410-42BA-922F-B7D7D72B8A11}" dt="2024-01-16T14:51:27.467" v="3" actId="14826"/>
          <pc:sldLayoutMkLst>
            <pc:docMk/>
            <pc:sldMasterMk cId="430657063" sldId="2147483660"/>
            <pc:sldLayoutMk cId="2813297319" sldId="2147483737"/>
          </pc:sldLayoutMkLst>
          <pc:spChg chg="mod">
            <ac:chgData name="Porvari Minna" userId="4963f246-524f-47c5-8ddd-72279ca0029b" providerId="ADAL" clId="{1A202D78-A410-42BA-922F-B7D7D72B8A11}" dt="2024-01-16T14:51:27.467" v="3" actId="14826"/>
            <ac:spMkLst>
              <pc:docMk/>
              <pc:sldMasterMk cId="430657063" sldId="2147483660"/>
              <pc:sldLayoutMk cId="2813297319" sldId="2147483737"/>
              <ac:spMk id="89" creationId="{0F2C1EEC-5999-06D3-B0AF-1C937227D7CC}"/>
            </ac:spMkLst>
          </pc:spChg>
          <pc:grpChg chg="mod">
            <ac:chgData name="Porvari Minna" userId="4963f246-524f-47c5-8ddd-72279ca0029b" providerId="ADAL" clId="{1A202D78-A410-42BA-922F-B7D7D72B8A11}" dt="2024-01-16T14:51:27.467" v="3" actId="14826"/>
            <ac:grpSpMkLst>
              <pc:docMk/>
              <pc:sldMasterMk cId="430657063" sldId="2147483660"/>
              <pc:sldLayoutMk cId="2813297319" sldId="2147483737"/>
              <ac:grpSpMk id="88" creationId="{5966AC04-ABF7-3D79-A025-406AD47D7C7A}"/>
            </ac:grpSpMkLst>
          </pc:grpChg>
          <pc:picChg chg="mod">
            <ac:chgData name="Porvari Minna" userId="4963f246-524f-47c5-8ddd-72279ca0029b" providerId="ADAL" clId="{1A202D78-A410-42BA-922F-B7D7D72B8A11}" dt="2024-01-16T14:51:27.467" v="3" actId="14826"/>
            <ac:picMkLst>
              <pc:docMk/>
              <pc:sldMasterMk cId="430657063" sldId="2147483660"/>
              <pc:sldLayoutMk cId="2813297319" sldId="2147483737"/>
              <ac:picMk id="90" creationId="{68886DE2-822F-37B7-BC90-F8DFB6EFB061}"/>
            </ac:picMkLst>
          </pc:picChg>
        </pc:sldLayoutChg>
        <pc:sldLayoutChg chg="modSp mod">
          <pc:chgData name="Porvari Minna" userId="4963f246-524f-47c5-8ddd-72279ca0029b" providerId="ADAL" clId="{1A202D78-A410-42BA-922F-B7D7D72B8A11}" dt="2024-01-16T14:52:07.007" v="8"/>
          <pc:sldLayoutMkLst>
            <pc:docMk/>
            <pc:sldMasterMk cId="430657063" sldId="2147483660"/>
            <pc:sldLayoutMk cId="2881306093" sldId="2147483745"/>
          </pc:sldLayoutMkLst>
          <pc:spChg chg="mod">
            <ac:chgData name="Porvari Minna" userId="4963f246-524f-47c5-8ddd-72279ca0029b" providerId="ADAL" clId="{1A202D78-A410-42BA-922F-B7D7D72B8A11}" dt="2024-01-16T14:51:47.944" v="6" actId="14826"/>
            <ac:spMkLst>
              <pc:docMk/>
              <pc:sldMasterMk cId="430657063" sldId="2147483660"/>
              <pc:sldLayoutMk cId="2881306093" sldId="2147483745"/>
              <ac:spMk id="33" creationId="{65C3F60E-1A9C-7548-9AF3-F3DC2492698F}"/>
            </ac:spMkLst>
          </pc:spChg>
          <pc:spChg chg="mod">
            <ac:chgData name="Porvari Minna" userId="4963f246-524f-47c5-8ddd-72279ca0029b" providerId="ADAL" clId="{1A202D78-A410-42BA-922F-B7D7D72B8A11}" dt="2024-01-16T14:52:07.007" v="8"/>
            <ac:spMkLst>
              <pc:docMk/>
              <pc:sldMasterMk cId="430657063" sldId="2147483660"/>
              <pc:sldLayoutMk cId="2881306093" sldId="2147483745"/>
              <ac:spMk id="286" creationId="{DB242B25-6F94-3545-A2C1-E1A9B68738D1}"/>
            </ac:spMkLst>
          </pc:spChg>
          <pc:grpChg chg="mod">
            <ac:chgData name="Porvari Minna" userId="4963f246-524f-47c5-8ddd-72279ca0029b" providerId="ADAL" clId="{1A202D78-A410-42BA-922F-B7D7D72B8A11}" dt="2024-01-16T14:51:47.944" v="6" actId="14826"/>
            <ac:grpSpMkLst>
              <pc:docMk/>
              <pc:sldMasterMk cId="430657063" sldId="2147483660"/>
              <pc:sldLayoutMk cId="2881306093" sldId="2147483745"/>
              <ac:grpSpMk id="32" creationId="{51C2F8C0-A5CA-C542-B154-C949A59DEFE7}"/>
            </ac:grpSpMkLst>
          </pc:grpChg>
          <pc:picChg chg="mod">
            <ac:chgData name="Porvari Minna" userId="4963f246-524f-47c5-8ddd-72279ca0029b" providerId="ADAL" clId="{1A202D78-A410-42BA-922F-B7D7D72B8A11}" dt="2024-01-16T14:51:47.944" v="6" actId="14826"/>
            <ac:picMkLst>
              <pc:docMk/>
              <pc:sldMasterMk cId="430657063" sldId="2147483660"/>
              <pc:sldLayoutMk cId="2881306093" sldId="2147483745"/>
              <ac:picMk id="34" creationId="{50E12723-56AA-9A42-BFE6-5A8D843584E6}"/>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1/16/2024</a:t>
            </a:fld>
            <a:endParaRPr lang="en-US"/>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54793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21358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693726"/>
            <a:ext cx="12192000" cy="3193489"/>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DigiWorkWell</a:t>
            </a:r>
            <a:endParaRPr lang="en-US" dirty="0"/>
          </a:p>
        </p:txBody>
      </p:sp>
      <p:sp>
        <p:nvSpPr>
          <p:cNvPr id="87" name="Text Placeholder 32">
            <a:extLst>
              <a:ext uri="{FF2B5EF4-FFF2-40B4-BE49-F238E27FC236}">
                <a16:creationId xmlns:a16="http://schemas.microsoft.com/office/drawing/2014/main" id="{AAC208EE-B489-916C-108F-2537D258C8D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88" name="Group 87">
            <a:extLst>
              <a:ext uri="{FF2B5EF4-FFF2-40B4-BE49-F238E27FC236}">
                <a16:creationId xmlns:a16="http://schemas.microsoft.com/office/drawing/2014/main" id="{5966AC04-ABF7-3D79-A025-406AD47D7C7A}"/>
              </a:ext>
            </a:extLst>
          </p:cNvPr>
          <p:cNvGrpSpPr/>
          <p:nvPr userDrawn="1"/>
        </p:nvGrpSpPr>
        <p:grpSpPr>
          <a:xfrm>
            <a:off x="162193" y="6091871"/>
            <a:ext cx="2471731" cy="613729"/>
            <a:chOff x="0" y="0"/>
            <a:chExt cx="2301694" cy="571500"/>
          </a:xfrm>
        </p:grpSpPr>
        <p:sp>
          <p:nvSpPr>
            <p:cNvPr id="89" name="Rectangle 88">
              <a:extLst>
                <a:ext uri="{FF2B5EF4-FFF2-40B4-BE49-F238E27FC236}">
                  <a16:creationId xmlns:a16="http://schemas.microsoft.com/office/drawing/2014/main" id="{0F2C1EEC-5999-06D3-B0AF-1C937227D7CC}"/>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0" name="Picture 89">
              <a:extLst>
                <a:ext uri="{FF2B5EF4-FFF2-40B4-BE49-F238E27FC236}">
                  <a16:creationId xmlns:a16="http://schemas.microsoft.com/office/drawing/2014/main" id="{68886DE2-822F-37B7-BC90-F8DFB6EFB061}"/>
                </a:ext>
              </a:extLst>
            </p:cNvPr>
            <p:cNvPicPr>
              <a:picLocks noChangeAspect="1"/>
            </p:cNvPicPr>
            <p:nvPr/>
          </p:nvPicPr>
          <p:blipFill>
            <a:blip r:embed="rId2"/>
            <a:srcRect t="1674" b="1674"/>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3" name="Picture Placeholder 272">
            <a:extLst>
              <a:ext uri="{FF2B5EF4-FFF2-40B4-BE49-F238E27FC236}">
                <a16:creationId xmlns:a16="http://schemas.microsoft.com/office/drawing/2014/main" id="{2B28F943-9786-4327-6248-0421E0EAB530}"/>
              </a:ext>
            </a:extLst>
          </p:cNvPr>
          <p:cNvSpPr>
            <a:spLocks noGrp="1"/>
          </p:cNvSpPr>
          <p:nvPr>
            <p:ph type="pic" sz="quarter" idx="44" hasCustomPrompt="1"/>
          </p:nvPr>
        </p:nvSpPr>
        <p:spPr>
          <a:xfrm>
            <a:off x="5835282" y="435952"/>
            <a:ext cx="5982506" cy="4551482"/>
          </a:xfrm>
          <a:custGeom>
            <a:avLst/>
            <a:gdLst>
              <a:gd name="connsiteX0" fmla="*/ 0 w 5982506"/>
              <a:gd name="connsiteY0" fmla="*/ 0 h 4551482"/>
              <a:gd name="connsiteX1" fmla="*/ 5982506 w 5982506"/>
              <a:gd name="connsiteY1" fmla="*/ 0 h 4551482"/>
              <a:gd name="connsiteX2" fmla="*/ 5982506 w 5982506"/>
              <a:gd name="connsiteY2" fmla="*/ 4551482 h 4551482"/>
              <a:gd name="connsiteX3" fmla="*/ 0 w 5982506"/>
              <a:gd name="connsiteY3" fmla="*/ 4551482 h 4551482"/>
              <a:gd name="connsiteX4" fmla="*/ 0 w 5982506"/>
              <a:gd name="connsiteY4" fmla="*/ 4242146 h 4551482"/>
              <a:gd name="connsiteX5" fmla="*/ 147355 w 5982506"/>
              <a:gd name="connsiteY5" fmla="*/ 4242146 h 4551482"/>
              <a:gd name="connsiteX6" fmla="*/ 147355 w 5982506"/>
              <a:gd name="connsiteY6" fmla="*/ 2802145 h 4551482"/>
              <a:gd name="connsiteX7" fmla="*/ 0 w 5982506"/>
              <a:gd name="connsiteY7" fmla="*/ 2802145 h 455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2506" h="4551482">
                <a:moveTo>
                  <a:pt x="0" y="0"/>
                </a:moveTo>
                <a:lnTo>
                  <a:pt x="5982506" y="0"/>
                </a:lnTo>
                <a:lnTo>
                  <a:pt x="5982506" y="4551482"/>
                </a:lnTo>
                <a:lnTo>
                  <a:pt x="0" y="4551482"/>
                </a:lnTo>
                <a:lnTo>
                  <a:pt x="0" y="4242146"/>
                </a:lnTo>
                <a:lnTo>
                  <a:pt x="147355" y="4242146"/>
                </a:lnTo>
                <a:lnTo>
                  <a:pt x="147355" y="2802145"/>
                </a:lnTo>
                <a:lnTo>
                  <a:pt x="0" y="280214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a:t>g</a:t>
            </a:r>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495540" y="72256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rot="16200000">
            <a:off x="5082637" y="377809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Freeform 16">
            <a:extLst>
              <a:ext uri="{FF2B5EF4-FFF2-40B4-BE49-F238E27FC236}">
                <a16:creationId xmlns:a16="http://schemas.microsoft.com/office/drawing/2014/main" id="{D41FCB36-4109-4746-B7A1-33DECF5EDE94}"/>
              </a:ext>
            </a:extLst>
          </p:cNvPr>
          <p:cNvSpPr/>
          <p:nvPr userDrawn="1"/>
        </p:nvSpPr>
        <p:spPr>
          <a:xfrm rot="16200000">
            <a:off x="119272" y="4780024"/>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Freeform 14">
            <a:extLst>
              <a:ext uri="{FF2B5EF4-FFF2-40B4-BE49-F238E27FC236}">
                <a16:creationId xmlns:a16="http://schemas.microsoft.com/office/drawing/2014/main" id="{BD492FCF-3263-2845-8310-FBF1FA7259A3}"/>
              </a:ext>
            </a:extLst>
          </p:cNvPr>
          <p:cNvSpPr/>
          <p:nvPr userDrawn="1"/>
        </p:nvSpPr>
        <p:spPr>
          <a:xfrm rot="16200000">
            <a:off x="5148884" y="1277391"/>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1900292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2031600" y="-4917"/>
            <a:ext cx="8128800" cy="466550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a:prstGeom prst="rect">
            <a:avLst/>
          </a:prstGeom>
        </p:spPr>
        <p:txBody>
          <a:bodyPr>
            <a:noAutofit/>
          </a:bodyPr>
          <a:lstStyle>
            <a:lvl1pPr marL="0" indent="0" algn="ctr">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a:prstGeom prst="rect">
            <a:avLst/>
          </a:prstGeom>
        </p:spPr>
        <p:txBody>
          <a:bodyPr numCol="1" spcCol="288000" anchor="t">
            <a:noAutofit/>
          </a:bodyPr>
          <a:lstStyle>
            <a:lvl1pPr marL="0" indent="0" algn="ctr">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 name="Picture Placeholder 18">
            <a:extLst>
              <a:ext uri="{FF2B5EF4-FFF2-40B4-BE49-F238E27FC236}">
                <a16:creationId xmlns:a16="http://schemas.microsoft.com/office/drawing/2014/main" id="{8B9D3D8F-588C-89A8-21E1-7A9F89B3B4FD}"/>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71789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a:prstGeom prst="rect">
            <a:avLst/>
          </a:prstGeo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272868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5"/>
            <a:ext cx="4403214" cy="1346830"/>
          </a:xfrm>
          <a:prstGeom prst="rect">
            <a:avLst/>
          </a:prstGeom>
        </p:spPr>
        <p:txBody>
          <a:bodyPr>
            <a:noAutofit/>
          </a:bodyPr>
          <a:lstStyle>
            <a:lvl1pPr marL="0" indent="0" algn="l">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9" name="Freeform 28">
            <a:extLst>
              <a:ext uri="{FF2B5EF4-FFF2-40B4-BE49-F238E27FC236}">
                <a16:creationId xmlns:a16="http://schemas.microsoft.com/office/drawing/2014/main" id="{1615E72D-72E5-EB45-9D8E-D3EB772571BA}"/>
              </a:ext>
            </a:extLst>
          </p:cNvPr>
          <p:cNvSpPr/>
          <p:nvPr userDrawn="1"/>
        </p:nvSpPr>
        <p:spPr>
          <a:xfrm rot="16200000">
            <a:off x="10754910" y="132578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4086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97831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708030"/>
            <a:ext cx="12192000" cy="317918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grpSp>
        <p:nvGrpSpPr>
          <p:cNvPr id="88" name="Group 87">
            <a:extLst>
              <a:ext uri="{FF2B5EF4-FFF2-40B4-BE49-F238E27FC236}">
                <a16:creationId xmlns:a16="http://schemas.microsoft.com/office/drawing/2014/main" id="{5966AC04-ABF7-3D79-A025-406AD47D7C7A}"/>
              </a:ext>
            </a:extLst>
          </p:cNvPr>
          <p:cNvGrpSpPr/>
          <p:nvPr userDrawn="1"/>
        </p:nvGrpSpPr>
        <p:grpSpPr>
          <a:xfrm>
            <a:off x="162193" y="6091871"/>
            <a:ext cx="2471731" cy="613729"/>
            <a:chOff x="0" y="0"/>
            <a:chExt cx="2301694" cy="571500"/>
          </a:xfrm>
        </p:grpSpPr>
        <p:sp>
          <p:nvSpPr>
            <p:cNvPr id="89" name="Rectangle 88">
              <a:extLst>
                <a:ext uri="{FF2B5EF4-FFF2-40B4-BE49-F238E27FC236}">
                  <a16:creationId xmlns:a16="http://schemas.microsoft.com/office/drawing/2014/main" id="{0F2C1EEC-5999-06D3-B0AF-1C937227D7CC}"/>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0" name="Picture 89">
              <a:extLst>
                <a:ext uri="{FF2B5EF4-FFF2-40B4-BE49-F238E27FC236}">
                  <a16:creationId xmlns:a16="http://schemas.microsoft.com/office/drawing/2014/main" id="{68886DE2-822F-37B7-BC90-F8DFB6EFB061}"/>
                </a:ext>
              </a:extLst>
            </p:cNvPr>
            <p:cNvPicPr>
              <a:picLocks noChangeAspect="1"/>
            </p:cNvPicPr>
            <p:nvPr/>
          </p:nvPicPr>
          <p:blipFill>
            <a:blip r:embed="rId2"/>
            <a:srcRect t="1674" b="1674"/>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7371125" y="67944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a:off x="584503" y="2494870"/>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spTree>
    <p:extLst>
      <p:ext uri="{BB962C8B-B14F-4D97-AF65-F5344CB8AC3E}">
        <p14:creationId xmlns:p14="http://schemas.microsoft.com/office/powerpoint/2010/main" val="28132973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451D53C-BEDD-0149-939C-B08D828FC303}"/>
              </a:ext>
            </a:extLst>
          </p:cNvPr>
          <p:cNvSpPr/>
          <p:nvPr/>
        </p:nvSpPr>
        <p:spPr>
          <a:xfrm>
            <a:off x="-21078" y="2219942"/>
            <a:ext cx="12214365" cy="313812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53" name="Picture Placeholder 52">
            <a:extLst>
              <a:ext uri="{FF2B5EF4-FFF2-40B4-BE49-F238E27FC236}">
                <a16:creationId xmlns:a16="http://schemas.microsoft.com/office/drawing/2014/main" id="{FA3EDB46-CD35-B86E-152C-5F64E01608A9}"/>
              </a:ext>
            </a:extLst>
          </p:cNvPr>
          <p:cNvSpPr>
            <a:spLocks noGrp="1"/>
          </p:cNvSpPr>
          <p:nvPr>
            <p:ph type="pic" sz="quarter" idx="22"/>
          </p:nvPr>
        </p:nvSpPr>
        <p:spPr>
          <a:xfrm>
            <a:off x="6290665" y="0"/>
            <a:ext cx="4961115" cy="6879449"/>
          </a:xfrm>
          <a:custGeom>
            <a:avLst/>
            <a:gdLst>
              <a:gd name="connsiteX0" fmla="*/ 0 w 4961115"/>
              <a:gd name="connsiteY0" fmla="*/ 0 h 6879449"/>
              <a:gd name="connsiteX1" fmla="*/ 4961115 w 4961115"/>
              <a:gd name="connsiteY1" fmla="*/ 0 h 6879449"/>
              <a:gd name="connsiteX2" fmla="*/ 4961115 w 4961115"/>
              <a:gd name="connsiteY2" fmla="*/ 2607767 h 6879449"/>
              <a:gd name="connsiteX3" fmla="*/ 4781114 w 4961115"/>
              <a:gd name="connsiteY3" fmla="*/ 2607767 h 6879449"/>
              <a:gd name="connsiteX4" fmla="*/ 4781114 w 4961115"/>
              <a:gd name="connsiteY4" fmla="*/ 4047768 h 6879449"/>
              <a:gd name="connsiteX5" fmla="*/ 4961115 w 4961115"/>
              <a:gd name="connsiteY5" fmla="*/ 4047768 h 6879449"/>
              <a:gd name="connsiteX6" fmla="*/ 4961115 w 4961115"/>
              <a:gd name="connsiteY6" fmla="*/ 6879449 h 6879449"/>
              <a:gd name="connsiteX7" fmla="*/ 0 w 4961115"/>
              <a:gd name="connsiteY7" fmla="*/ 6879449 h 687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1115" h="6879449">
                <a:moveTo>
                  <a:pt x="0" y="0"/>
                </a:moveTo>
                <a:lnTo>
                  <a:pt x="4961115" y="0"/>
                </a:lnTo>
                <a:lnTo>
                  <a:pt x="4961115" y="2607767"/>
                </a:lnTo>
                <a:lnTo>
                  <a:pt x="4781114" y="2607767"/>
                </a:lnTo>
                <a:lnTo>
                  <a:pt x="4781114" y="4047768"/>
                </a:lnTo>
                <a:lnTo>
                  <a:pt x="4961115" y="4047768"/>
                </a:lnTo>
                <a:lnTo>
                  <a:pt x="4961115" y="6879449"/>
                </a:lnTo>
                <a:lnTo>
                  <a:pt x="0" y="6879449"/>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Freeform 32">
            <a:extLst>
              <a:ext uri="{FF2B5EF4-FFF2-40B4-BE49-F238E27FC236}">
                <a16:creationId xmlns:a16="http://schemas.microsoft.com/office/drawing/2014/main" id="{527A8425-B90A-4347-AF48-00C1D5CC2D28}"/>
              </a:ext>
            </a:extLst>
          </p:cNvPr>
          <p:cNvSpPr/>
          <p:nvPr/>
        </p:nvSpPr>
        <p:spPr>
          <a:xfrm>
            <a:off x="5273389" y="2987628"/>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09601" y="2897367"/>
            <a:ext cx="4470975"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DIGI WORK WELL</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09601" y="4335508"/>
            <a:ext cx="4979410" cy="855894"/>
          </a:xfrm>
          <a:prstGeom prst="rect">
            <a:avLst/>
          </a:prstGeo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Digital Wellbeing in the Workplace</a:t>
            </a:r>
          </a:p>
        </p:txBody>
      </p:sp>
      <p:grpSp>
        <p:nvGrpSpPr>
          <p:cNvPr id="12" name="Group 11">
            <a:extLst>
              <a:ext uri="{FF2B5EF4-FFF2-40B4-BE49-F238E27FC236}">
                <a16:creationId xmlns:a16="http://schemas.microsoft.com/office/drawing/2014/main" id="{05398525-D007-B046-86E8-5EF3BD68C53F}"/>
              </a:ext>
            </a:extLst>
          </p:cNvPr>
          <p:cNvGrpSpPr/>
          <p:nvPr userDrawn="1"/>
        </p:nvGrpSpPr>
        <p:grpSpPr>
          <a:xfrm>
            <a:off x="261308" y="5859937"/>
            <a:ext cx="2735993" cy="679345"/>
            <a:chOff x="0" y="0"/>
            <a:chExt cx="2301694" cy="571500"/>
          </a:xfrm>
        </p:grpSpPr>
        <p:sp>
          <p:nvSpPr>
            <p:cNvPr id="13" name="Rectangle 12">
              <a:extLst>
                <a:ext uri="{FF2B5EF4-FFF2-40B4-BE49-F238E27FC236}">
                  <a16:creationId xmlns:a16="http://schemas.microsoft.com/office/drawing/2014/main" id="{A3FCE430-8697-AD45-9630-7F3B0A0F05B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 name="Picture 13">
              <a:extLst>
                <a:ext uri="{FF2B5EF4-FFF2-40B4-BE49-F238E27FC236}">
                  <a16:creationId xmlns:a16="http://schemas.microsoft.com/office/drawing/2014/main" id="{D62B06D4-BE0E-3F41-801B-DF6CD0A7F7BB}"/>
                </a:ext>
              </a:extLst>
            </p:cNvPr>
            <p:cNvPicPr>
              <a:picLocks noChangeAspect="1"/>
            </p:cNvPicPr>
            <p:nvPr/>
          </p:nvPicPr>
          <p:blipFill>
            <a:blip r:embed="rId2"/>
            <a:srcRect t="1674" b="1674"/>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grpSp>
        <p:nvGrpSpPr>
          <p:cNvPr id="2" name="Graphic 4">
            <a:extLst>
              <a:ext uri="{FF2B5EF4-FFF2-40B4-BE49-F238E27FC236}">
                <a16:creationId xmlns:a16="http://schemas.microsoft.com/office/drawing/2014/main" id="{E6AB0A72-5A92-2173-95FE-74E95066A915}"/>
              </a:ext>
            </a:extLst>
          </p:cNvPr>
          <p:cNvGrpSpPr/>
          <p:nvPr userDrawn="1"/>
        </p:nvGrpSpPr>
        <p:grpSpPr>
          <a:xfrm>
            <a:off x="495541" y="722566"/>
            <a:ext cx="3787702" cy="1220092"/>
            <a:chOff x="4174748" y="2524509"/>
            <a:chExt cx="3708092" cy="1194448"/>
          </a:xfrm>
        </p:grpSpPr>
        <p:sp>
          <p:nvSpPr>
            <p:cNvPr id="3" name="Freeform 2">
              <a:extLst>
                <a:ext uri="{FF2B5EF4-FFF2-40B4-BE49-F238E27FC236}">
                  <a16:creationId xmlns:a16="http://schemas.microsoft.com/office/drawing/2014/main" id="{D3B57011-194A-DFEB-F2D8-37279B852D60}"/>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6FB0FE6-5248-7B80-EEF7-899D7E773AC7}"/>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87A14D37-66AA-31C9-9DC4-52B28ECEC5C5}"/>
                </a:ext>
              </a:extLst>
            </p:cNvPr>
            <p:cNvGrpSpPr/>
            <p:nvPr/>
          </p:nvGrpSpPr>
          <p:grpSpPr>
            <a:xfrm>
              <a:off x="4488640" y="3571739"/>
              <a:ext cx="3394201" cy="147218"/>
              <a:chOff x="4488640" y="3571739"/>
              <a:chExt cx="3394201" cy="147218"/>
            </a:xfrm>
            <a:solidFill>
              <a:srgbClr val="7654A2"/>
            </a:solidFill>
          </p:grpSpPr>
          <p:sp>
            <p:nvSpPr>
              <p:cNvPr id="6" name="Freeform 5">
                <a:extLst>
                  <a:ext uri="{FF2B5EF4-FFF2-40B4-BE49-F238E27FC236}">
                    <a16:creationId xmlns:a16="http://schemas.microsoft.com/office/drawing/2014/main" id="{E24D690F-EBDD-B29C-4433-7014C75F49B5}"/>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D0C68EC-9E11-1A74-E8C5-877BF6B1CE42}"/>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E9D6473-26AD-E9B3-5272-626759433D4F}"/>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879378-9F87-F4A1-C326-211C02043223}"/>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D832339-F510-7F73-F837-7B17DB4A6230}"/>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502CCAB-3EF2-B898-1387-632AD652968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C7825A-3424-A869-50EC-61BCF3634758}"/>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71C6765-6825-EFCB-06A9-B1031D1505BA}"/>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1B8FA5-D62A-A1FD-BCA9-0D84F1D2EF97}"/>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D460051-2BAF-1018-3467-F4F8DA253EC4}"/>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88F4658-96C9-DD3D-2BFF-1703A3ADF6D5}"/>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79984F6-3CF7-CBD9-060A-4E34D7EC8F7B}"/>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82A1BDB-10D7-0A36-9868-D527365484D4}"/>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F2E8745-FFAA-FB8D-FF17-FA5EE52CBE6C}"/>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AB42EBA-1BDE-30D7-1036-423BC51BCAA6}"/>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0285B1-0414-F41D-E441-25DBBE1F3C4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246B4D1-CC83-9A1B-0DA7-50FD31F9F5EA}"/>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0BC91C9-0DF3-4B9E-A8ED-78BBD6290A6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1B4BB39-CA74-A393-5A3F-8D2EC40DDAE7}"/>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D1DA3A9-0506-E57F-6421-DF6A6B1936C2}"/>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CF3CC6-87F7-81E7-DBE3-49C50238AD9F}"/>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8F1778F-E8F9-A929-32D0-F0131E4ED28A}"/>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D021-57E1-F295-3FE0-72C2465AF437}"/>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10BC198-4559-C7AF-D4DB-8AD4B6AB8DD0}"/>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95DECB3-BD72-4ADF-C8CA-ACB86B3114EA}"/>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336D54-AC71-BDCD-63D7-487BB8BE7815}"/>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666EDEF-4E72-D8BD-040F-A0555F09CBB1}"/>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F653E2C-7AD6-0378-CB06-0F9AA1B517E5}"/>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4B83D-8A22-067F-9AE7-6E748F6510CB}"/>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BAABAF6-573C-1A34-92FB-AFD35D9E7C3D}"/>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58" name="Freeform 57">
            <a:extLst>
              <a:ext uri="{FF2B5EF4-FFF2-40B4-BE49-F238E27FC236}">
                <a16:creationId xmlns:a16="http://schemas.microsoft.com/office/drawing/2014/main" id="{6298F67B-E667-C4F2-DDED-BD740C92FACD}"/>
              </a:ext>
            </a:extLst>
          </p:cNvPr>
          <p:cNvSpPr/>
          <p:nvPr userDrawn="1"/>
        </p:nvSpPr>
        <p:spPr>
          <a:xfrm rot="16200000">
            <a:off x="10531780" y="314776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solidFill>
              <a:srgbClr val="B79974"/>
            </a:solidFill>
            <a:prstDash val="solid"/>
            <a:miter/>
          </a:ln>
        </p:spPr>
        <p:txBody>
          <a:bodyPr rtlCol="0" anchor="ctr"/>
          <a:lstStyle/>
          <a:p>
            <a:endParaRPr lang="en-US" sz="2069"/>
          </a:p>
        </p:txBody>
      </p:sp>
    </p:spTree>
    <p:extLst>
      <p:ext uri="{BB962C8B-B14F-4D97-AF65-F5344CB8AC3E}">
        <p14:creationId xmlns:p14="http://schemas.microsoft.com/office/powerpoint/2010/main" val="38192938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2070648"/>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2070648"/>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253223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2532237"/>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95818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95818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337094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337094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797309"/>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797309"/>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4241250"/>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4241250"/>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472551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472551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fi-FI" sz="967" dirty="0">
                <a:solidFill>
                  <a:srgbClr val="000000"/>
                </a:solidFill>
                <a:latin typeface="Calibri" panose="020F0502020204030204" pitchFamily="34" charset="0"/>
                <a:ea typeface="Open Sans" panose="020B0606030504020204" pitchFamily="34" charset="0"/>
                <a:cs typeface="Calibri" panose="020F0502020204030204" pitchFamily="34" charset="0"/>
              </a:rPr>
              <a:t>Euroopan unionin rahoittama. Esitetyt näkemykset ja mielipiteet ovat ainoastaan tämän tekstin laatijoiden näkemyksiä eivätkä välttämättä vastaa Euroopan unionin tai Euroopan koulutuksen ja kulttuurin toimeenpanovirasto (EACEA) kantaa. Euroopan unioni ja EACEA eivät ole vastuussa niistä.</a:t>
            </a:r>
            <a:endPar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991145"/>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2387814"/>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grpSp>
        <p:nvGrpSpPr>
          <p:cNvPr id="32" name="Group 31">
            <a:extLst>
              <a:ext uri="{FF2B5EF4-FFF2-40B4-BE49-F238E27FC236}">
                <a16:creationId xmlns:a16="http://schemas.microsoft.com/office/drawing/2014/main" id="{51C2F8C0-A5CA-C542-B154-C949A59DEFE7}"/>
              </a:ext>
            </a:extLst>
          </p:cNvPr>
          <p:cNvGrpSpPr/>
          <p:nvPr userDrawn="1"/>
        </p:nvGrpSpPr>
        <p:grpSpPr>
          <a:xfrm>
            <a:off x="7243303" y="5675526"/>
            <a:ext cx="2735993" cy="679345"/>
            <a:chOff x="0" y="0"/>
            <a:chExt cx="2301694" cy="571500"/>
          </a:xfrm>
        </p:grpSpPr>
        <p:sp>
          <p:nvSpPr>
            <p:cNvPr id="33" name="Rectangle 32">
              <a:extLst>
                <a:ext uri="{FF2B5EF4-FFF2-40B4-BE49-F238E27FC236}">
                  <a16:creationId xmlns:a16="http://schemas.microsoft.com/office/drawing/2014/main" id="{65C3F60E-1A9C-7548-9AF3-F3DC2492698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4" name="Picture 33">
              <a:extLst>
                <a:ext uri="{FF2B5EF4-FFF2-40B4-BE49-F238E27FC236}">
                  <a16:creationId xmlns:a16="http://schemas.microsoft.com/office/drawing/2014/main" id="{50E12723-56AA-9A42-BFE6-5A8D843584E6}"/>
                </a:ext>
              </a:extLst>
            </p:cNvPr>
            <p:cNvPicPr>
              <a:picLocks noChangeAspect="1"/>
            </p:cNvPicPr>
            <p:nvPr/>
          </p:nvPicPr>
          <p:blipFill>
            <a:blip r:embed="rId2"/>
            <a:srcRect t="1674" b="1674"/>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more topics">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1278062"/>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1278062"/>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173965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1739651"/>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165595"/>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165595"/>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257836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257836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004723"/>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004723"/>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3448664"/>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3448664"/>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393293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393293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fi-FI" sz="967" dirty="0">
                <a:solidFill>
                  <a:srgbClr val="000000"/>
                </a:solidFill>
                <a:latin typeface="Calibri" panose="020F0502020204030204" pitchFamily="34" charset="0"/>
                <a:ea typeface="Open Sans" panose="020B0606030504020204" pitchFamily="34" charset="0"/>
                <a:cs typeface="Calibri" panose="020F0502020204030204" pitchFamily="34" charset="0"/>
              </a:rPr>
              <a:t>Euroopan unionin rahoittama. Esitetyt näkemykset ja mielipiteet ovat ainoastaan tämän tekstin laatijoiden näkemyksiä eivätkä välttämättä vastaa Euroopan unionin tai Euroopan koulutuksen ja kulttuurin toimeenpanovirasto (EACEA) kantaa. Euroopan unioni ja EACEA eivät ole vastuussa niistä.</a:t>
            </a:r>
            <a:endPar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423414"/>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1595228"/>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grpSp>
        <p:nvGrpSpPr>
          <p:cNvPr id="32" name="Group 31">
            <a:extLst>
              <a:ext uri="{FF2B5EF4-FFF2-40B4-BE49-F238E27FC236}">
                <a16:creationId xmlns:a16="http://schemas.microsoft.com/office/drawing/2014/main" id="{51C2F8C0-A5CA-C542-B154-C949A59DEFE7}"/>
              </a:ext>
            </a:extLst>
          </p:cNvPr>
          <p:cNvGrpSpPr/>
          <p:nvPr userDrawn="1"/>
        </p:nvGrpSpPr>
        <p:grpSpPr>
          <a:xfrm>
            <a:off x="7243303" y="5675526"/>
            <a:ext cx="2735993" cy="679345"/>
            <a:chOff x="0" y="0"/>
            <a:chExt cx="2301694" cy="571500"/>
          </a:xfrm>
        </p:grpSpPr>
        <p:sp>
          <p:nvSpPr>
            <p:cNvPr id="33" name="Rectangle 32">
              <a:extLst>
                <a:ext uri="{FF2B5EF4-FFF2-40B4-BE49-F238E27FC236}">
                  <a16:creationId xmlns:a16="http://schemas.microsoft.com/office/drawing/2014/main" id="{65C3F60E-1A9C-7548-9AF3-F3DC2492698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4" name="Picture 33">
              <a:extLst>
                <a:ext uri="{FF2B5EF4-FFF2-40B4-BE49-F238E27FC236}">
                  <a16:creationId xmlns:a16="http://schemas.microsoft.com/office/drawing/2014/main" id="{50E12723-56AA-9A42-BFE6-5A8D843584E6}"/>
                </a:ext>
              </a:extLst>
            </p:cNvPr>
            <p:cNvPicPr>
              <a:picLocks noChangeAspect="1"/>
            </p:cNvPicPr>
            <p:nvPr/>
          </p:nvPicPr>
          <p:blipFill>
            <a:blip r:embed="rId2"/>
            <a:srcRect t="1674" b="1674"/>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881306093"/>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221963"/>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303049" y="1378421"/>
            <a:ext cx="5574211" cy="4813657"/>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852404409"/>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flipH="1">
            <a:off x="679992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98308" y="440624"/>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1073692" y="539200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46652" y="1724115"/>
            <a:ext cx="5558219" cy="4693261"/>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028475996"/>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42147" y="3046269"/>
            <a:ext cx="12192000" cy="38117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sz="2069"/>
          </a:p>
        </p:txBody>
      </p:sp>
      <p:sp>
        <p:nvSpPr>
          <p:cNvPr id="3" name="Freeform 2">
            <a:extLst>
              <a:ext uri="{FF2B5EF4-FFF2-40B4-BE49-F238E27FC236}">
                <a16:creationId xmlns:a16="http://schemas.microsoft.com/office/drawing/2014/main" id="{19260DE6-26E0-F749-A3D0-10A46E29D4EB}"/>
              </a:ext>
            </a:extLst>
          </p:cNvPr>
          <p:cNvSpPr/>
          <p:nvPr/>
        </p:nvSpPr>
        <p:spPr>
          <a:xfrm>
            <a:off x="-14049" y="2880243"/>
            <a:ext cx="12192000" cy="298304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7654A2"/>
          </a:solidFill>
          <a:ln w="30808" cap="flat">
            <a:noFill/>
            <a:prstDash val="solid"/>
            <a:miter/>
          </a:ln>
        </p:spPr>
        <p:txBody>
          <a:bodyPr rtlCol="0" anchor="ctr"/>
          <a:lstStyle/>
          <a:p>
            <a:endParaRPr lang="en-US" sz="2069"/>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prstGeom prst="rect">
            <a:avLst/>
          </a:prstGeom>
          <a:effectLst>
            <a:glow rad="127000">
              <a:srgbClr val="414141"/>
            </a:glow>
          </a:effectLst>
        </p:spPr>
        <p:txBody>
          <a:bodyPr>
            <a:noAutofit/>
          </a:bodyPr>
          <a:lstStyle>
            <a:lvl1pPr marL="0" indent="0" algn="r">
              <a:buNone/>
              <a:defRPr sz="11613" b="1">
                <a:solidFill>
                  <a:srgbClr val="B79974"/>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1845056" y="703007"/>
            <a:ext cx="4250944" cy="882717"/>
          </a:xfrm>
          <a:prstGeom prst="rect">
            <a:avLst/>
          </a:prstGeom>
          <a:effectLst>
            <a:glow rad="127000">
              <a:srgbClr val="414141"/>
            </a:glow>
          </a:effectLst>
        </p:spPr>
        <p:txBody>
          <a:bodyPr>
            <a:noAutofit/>
          </a:bodyPr>
          <a:lstStyle>
            <a:lvl1pPr marL="0" indent="0" algn="r">
              <a:buNone/>
              <a:defRPr sz="4800" b="1">
                <a:solidFill>
                  <a:srgbClr val="7654A2"/>
                </a:solidFill>
                <a:latin typeface="Calibri" panose="020F0502020204030204" pitchFamily="34" charset="0"/>
                <a:cs typeface="Calibri" panose="020F0502020204030204" pitchFamily="34" charset="0"/>
              </a:defRPr>
            </a:lvl1pPr>
          </a:lstStyle>
          <a:p>
            <a:pPr lvl="0"/>
            <a:r>
              <a:rPr lang="en-GB" dirty="0"/>
              <a:t>SECTION</a:t>
            </a:r>
            <a:endParaRPr lang="en-US" dirty="0"/>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703143" y="4110228"/>
            <a:ext cx="5616603" cy="972741"/>
          </a:xfrm>
          <a:prstGeom prst="rect">
            <a:avLst/>
          </a:prstGeom>
          <a:effectLst>
            <a:glow rad="127000">
              <a:srgbClr val="414141"/>
            </a:glow>
          </a:effectLst>
        </p:spPr>
        <p:txBody>
          <a:bodyPr>
            <a:noAutofit/>
          </a:bodyPr>
          <a:lstStyle>
            <a:lvl1pPr marL="0" indent="0" algn="r">
              <a:buNone/>
              <a:defRPr sz="3600" b="0">
                <a:solidFill>
                  <a:schemeClr val="bg1"/>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3" name="Picture Placeholder 12">
            <a:extLst>
              <a:ext uri="{FF2B5EF4-FFF2-40B4-BE49-F238E27FC236}">
                <a16:creationId xmlns:a16="http://schemas.microsoft.com/office/drawing/2014/main" id="{B9B52FC5-EF20-2E4F-B459-ED992D478EE1}"/>
              </a:ext>
            </a:extLst>
          </p:cNvPr>
          <p:cNvSpPr>
            <a:spLocks noGrp="1"/>
          </p:cNvSpPr>
          <p:nvPr>
            <p:ph type="pic" sz="quarter" idx="21"/>
          </p:nvPr>
        </p:nvSpPr>
        <p:spPr>
          <a:xfrm>
            <a:off x="6841657" y="0"/>
            <a:ext cx="5364392" cy="6325815"/>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4" name="Freeform 13">
            <a:extLst>
              <a:ext uri="{FF2B5EF4-FFF2-40B4-BE49-F238E27FC236}">
                <a16:creationId xmlns:a16="http://schemas.microsoft.com/office/drawing/2014/main" id="{93A0930E-474C-8143-9EC1-2A82555CFDB6}"/>
              </a:ext>
            </a:extLst>
          </p:cNvPr>
          <p:cNvSpPr/>
          <p:nvPr userDrawn="1"/>
        </p:nvSpPr>
        <p:spPr>
          <a:xfrm rot="16200000">
            <a:off x="6121657" y="4227663"/>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 name="Freeform 1">
            <a:extLst>
              <a:ext uri="{FF2B5EF4-FFF2-40B4-BE49-F238E27FC236}">
                <a16:creationId xmlns:a16="http://schemas.microsoft.com/office/drawing/2014/main" id="{088E16F8-7265-472A-43AC-6B8BF84B35BC}"/>
              </a:ext>
            </a:extLst>
          </p:cNvPr>
          <p:cNvSpPr/>
          <p:nvPr userDrawn="1"/>
        </p:nvSpPr>
        <p:spPr>
          <a:xfrm>
            <a:off x="-2095158" y="3265413"/>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21394"/>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09403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AE1FF-1F45-E24F-816F-7F9439E481F4}"/>
              </a:ext>
            </a:extLst>
          </p:cNvPr>
          <p:cNvSpPr/>
          <p:nvPr userDrawn="1"/>
        </p:nvSpPr>
        <p:spPr>
          <a:xfrm>
            <a:off x="8854784" y="6501415"/>
            <a:ext cx="3063787" cy="200055"/>
          </a:xfrm>
          <a:prstGeom prst="rect">
            <a:avLst/>
          </a:prstGeom>
        </p:spPr>
        <p:txBody>
          <a:bodyPr wrap="square">
            <a:spAutoFit/>
          </a:bodyPr>
          <a:lstStyle/>
          <a:p>
            <a:pPr lvl="0" algn="r"/>
            <a:r>
              <a:rPr lang="en-GB" sz="700" spc="300">
                <a:latin typeface="Calibri" panose="020F0502020204030204" pitchFamily="34" charset="0"/>
                <a:cs typeface="Calibri" panose="020F0502020204030204" pitchFamily="34" charset="0"/>
              </a:rPr>
              <a:t>Digital Wellbeing in the Workplace</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7654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7" r:id="rId2"/>
    <p:sldLayoutId id="2147483736" r:id="rId3"/>
    <p:sldLayoutId id="2147483683" r:id="rId4"/>
    <p:sldLayoutId id="2147483745" r:id="rId5"/>
    <p:sldLayoutId id="2147483697" r:id="rId6"/>
    <p:sldLayoutId id="2147483738" r:id="rId7"/>
    <p:sldLayoutId id="2147483739" r:id="rId8"/>
    <p:sldLayoutId id="2147483703" r:id="rId9"/>
    <p:sldLayoutId id="2147483700" r:id="rId10"/>
    <p:sldLayoutId id="2147483723" r:id="rId11"/>
    <p:sldLayoutId id="2147483698" r:id="rId12"/>
    <p:sldLayoutId id="2147483695" r:id="rId13"/>
    <p:sldLayoutId id="2147483702" r:id="rId14"/>
    <p:sldLayoutId id="2147483735" r:id="rId15"/>
    <p:sldLayoutId id="2147483734" r:id="rId16"/>
    <p:sldLayoutId id="2147483708" r:id="rId17"/>
    <p:sldLayoutId id="2147483744" r:id="rId18"/>
    <p:sldLayoutId id="2147483733" r:id="rId19"/>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digiworkwell.eu/digi-workwell-business-case/" TargetMode="External"/><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hyperlink" Target="https://link.springer.com/book/10.1007/978-3-658-33489-5" TargetMode="External"/><Relationship Id="rId2" Type="http://schemas.openxmlformats.org/officeDocument/2006/relationships/hyperlink" Target="https://doi.org/10.1177/15480518221123132" TargetMode="External"/><Relationship Id="rId1" Type="http://schemas.openxmlformats.org/officeDocument/2006/relationships/slideLayout" Target="../slideLayouts/slideLayout19.xml"/><Relationship Id="rId4" Type="http://schemas.openxmlformats.org/officeDocument/2006/relationships/hyperlink" Target="https://hbr.org/2004/01/understanding-leadership"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fi.wikipedia.org/wiki/Tunne%C3%A4ly" TargetMode="External"/><Relationship Id="rId2" Type="http://schemas.openxmlformats.org/officeDocument/2006/relationships/hyperlink" Target="https://www.amazon.co.uk/Time-Think-Listening-Ignite-Human/dp/0706377451" TargetMode="External"/><Relationship Id="rId1" Type="http://schemas.openxmlformats.org/officeDocument/2006/relationships/slideLayout" Target="../slideLayouts/slideLayout19.xml"/><Relationship Id="rId6" Type="http://schemas.openxmlformats.org/officeDocument/2006/relationships/hyperlink" Target="https://www.robertsoncooper.com/blog/what-is-presenteeism/" TargetMode="External"/><Relationship Id="rId5" Type="http://schemas.openxmlformats.org/officeDocument/2006/relationships/hyperlink" Target="https://usa.kaspersky.com/resource-center/preemptive-safety/top-10-internet-safety-rules-and-what-not-to-do-online" TargetMode="External"/><Relationship Id="rId4" Type="http://schemas.openxmlformats.org/officeDocument/2006/relationships/hyperlink" Target="https://blog.zoom.us/video-meeting-etiquette-tip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AFE743-6C40-DB4C-8CF5-092E62157340}"/>
              </a:ext>
            </a:extLst>
          </p:cNvPr>
          <p:cNvSpPr>
            <a:spLocks noGrp="1"/>
          </p:cNvSpPr>
          <p:nvPr>
            <p:ph type="body" sz="quarter" idx="16"/>
          </p:nvPr>
        </p:nvSpPr>
        <p:spPr>
          <a:xfrm>
            <a:off x="575886" y="3922846"/>
            <a:ext cx="5154354" cy="1008397"/>
          </a:xfrm>
          <a:prstGeom prst="rect">
            <a:avLst/>
          </a:prstGeom>
        </p:spPr>
        <p:txBody>
          <a:bodyPr/>
          <a:lstStyle/>
          <a:p>
            <a:r>
              <a:rPr lang="en-IE" sz="4000" dirty="0"/>
              <a:t>DIGITAALISEN TYÖVOIMAN JOHTAMINEN</a:t>
            </a:r>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sp>
        <p:nvSpPr>
          <p:cNvPr id="4" name="Text Placeholder 3">
            <a:extLst>
              <a:ext uri="{FF2B5EF4-FFF2-40B4-BE49-F238E27FC236}">
                <a16:creationId xmlns:a16="http://schemas.microsoft.com/office/drawing/2014/main" id="{EBC8E6E1-EEDA-FF4C-23E3-0A3F1729A52A}"/>
              </a:ext>
            </a:extLst>
          </p:cNvPr>
          <p:cNvSpPr>
            <a:spLocks noGrp="1"/>
          </p:cNvSpPr>
          <p:nvPr>
            <p:ph type="body" sz="quarter" idx="19"/>
          </p:nvPr>
        </p:nvSpPr>
        <p:spPr>
          <a:xfrm>
            <a:off x="618012" y="3232383"/>
            <a:ext cx="3182463" cy="533188"/>
          </a:xfrm>
        </p:spPr>
        <p:txBody>
          <a:bodyPr/>
          <a:lstStyle/>
          <a:p>
            <a:r>
              <a:rPr lang="en-US" dirty="0" err="1"/>
              <a:t>Moduuli</a:t>
            </a:r>
            <a:r>
              <a:rPr lang="en-US" dirty="0"/>
              <a:t> 5</a:t>
            </a:r>
          </a:p>
        </p:txBody>
      </p:sp>
      <p:pic>
        <p:nvPicPr>
          <p:cNvPr id="8" name="Picture Placeholder 7">
            <a:extLst>
              <a:ext uri="{FF2B5EF4-FFF2-40B4-BE49-F238E27FC236}">
                <a16:creationId xmlns:a16="http://schemas.microsoft.com/office/drawing/2014/main" id="{F02599B4-F2AA-974A-E37A-5151EBA7E860}"/>
              </a:ext>
            </a:extLst>
          </p:cNvPr>
          <p:cNvPicPr>
            <a:picLocks noGrp="1" noChangeAspect="1"/>
          </p:cNvPicPr>
          <p:nvPr>
            <p:ph type="pic" sz="quarter" idx="44"/>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576528DC-283F-4400-01DD-56A32F29041B}"/>
              </a:ext>
            </a:extLst>
          </p:cNvPr>
          <p:cNvSpPr>
            <a:spLocks noGrp="1"/>
          </p:cNvSpPr>
          <p:nvPr>
            <p:ph type="body" sz="quarter" idx="20"/>
          </p:nvPr>
        </p:nvSpPr>
        <p:spPr/>
        <p:txBody>
          <a:bodyPr/>
          <a:lstStyle/>
          <a:p>
            <a:r>
              <a:rPr lang="en-US" dirty="0"/>
              <a:t>www.</a:t>
            </a:r>
            <a:r>
              <a:rPr lang="en-US" b="1" dirty="0"/>
              <a:t>digiworkwell</a:t>
            </a:r>
            <a:r>
              <a:rPr lang="en-US" dirty="0"/>
              <a:t>.eu</a:t>
            </a:r>
          </a:p>
        </p:txBody>
      </p:sp>
      <p:sp>
        <p:nvSpPr>
          <p:cNvPr id="15" name="Freeform 14">
            <a:extLst>
              <a:ext uri="{FF2B5EF4-FFF2-40B4-BE49-F238E27FC236}">
                <a16:creationId xmlns:a16="http://schemas.microsoft.com/office/drawing/2014/main" id="{CD642E89-40D2-1729-3B02-982B72D6D98E}"/>
              </a:ext>
            </a:extLst>
          </p:cNvPr>
          <p:cNvSpPr/>
          <p:nvPr/>
        </p:nvSpPr>
        <p:spPr>
          <a:xfrm>
            <a:off x="8826535" y="134149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65866"/>
            </a:schemeClr>
          </a:solidFill>
          <a:ln w="8132" cap="flat">
            <a:noFill/>
            <a:prstDash val="solid"/>
            <a:miter/>
          </a:ln>
        </p:spPr>
        <p:txBody>
          <a:bodyPr rtlCol="0" anchor="ctr"/>
          <a:lstStyle/>
          <a:p>
            <a:endParaRPr lang="en-US"/>
          </a:p>
        </p:txBody>
      </p:sp>
      <p:pic>
        <p:nvPicPr>
          <p:cNvPr id="2" name="Obraz 3" descr="Downloads - Creative Commons">
            <a:extLst>
              <a:ext uri="{FF2B5EF4-FFF2-40B4-BE49-F238E27FC236}">
                <a16:creationId xmlns:a16="http://schemas.microsoft.com/office/drawing/2014/main" id="{049EFA69-46FD-0D9F-DD25-542E31CBEC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3655" y="5621655"/>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90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02</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OSA</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497841" y="4110228"/>
            <a:ext cx="5821906" cy="972741"/>
          </a:xfrm>
        </p:spPr>
        <p:txBody>
          <a:bodyPr/>
          <a:lstStyle/>
          <a:p>
            <a:r>
              <a:rPr lang="en-US" dirty="0"/>
              <a:t>KÄYTTÄYTYMISMALLIT JA ODOTUSTEN ASETTAMINEN</a:t>
            </a:r>
          </a:p>
        </p:txBody>
      </p:sp>
      <p:pic>
        <p:nvPicPr>
          <p:cNvPr id="5" name="Picture Placeholder 4">
            <a:extLst>
              <a:ext uri="{FF2B5EF4-FFF2-40B4-BE49-F238E27FC236}">
                <a16:creationId xmlns:a16="http://schemas.microsoft.com/office/drawing/2014/main" id="{73D8724C-5848-4653-2FC1-74038F33667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2855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3E027A6-3D0F-D3B8-D2C2-BA665579BE3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err="1"/>
              <a:t>Käyttäytymismallit</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313624" y="1485868"/>
            <a:ext cx="5353769" cy="4820803"/>
          </a:xfrm>
        </p:spPr>
        <p:txBody>
          <a:bodyPr/>
          <a:lstStyle/>
          <a:p>
            <a:r>
              <a:rPr lang="fi-FI" sz="2000" dirty="0"/>
              <a:t>Työpaikan kulttuuria voidaan yksinkertaisimmin kuvata "tavaksi, miten täällä toimitaan". Se on monimutkainen sekoitus organisaation jäsenten käyttäytymistä sekä käyttäytymistä ohjaavia uskomuksia ja asenteita, mukaan lukien organisaation ja yhteiskunnalliset normit.</a:t>
            </a:r>
            <a:br>
              <a:rPr lang="fi-FI" sz="2000" dirty="0"/>
            </a:br>
            <a:br>
              <a:rPr lang="fi-FI" sz="2000" dirty="0"/>
            </a:br>
            <a:r>
              <a:rPr lang="fi-FI" sz="2000" dirty="0"/>
              <a:t>Seurauksena edes organisaation johtajat eivät voi yksin luoda kulttuuria – vaikka kuinka he haluaisivatkin tai eivät, heillä on kuitenkin enemmän vaikutusvaltaa kuin useimmilla.</a:t>
            </a:r>
            <a:br>
              <a:rPr lang="fi-FI" sz="2000" dirty="0"/>
            </a:br>
            <a:br>
              <a:rPr lang="fi-FI" sz="2000" dirty="0"/>
            </a:br>
            <a:r>
              <a:rPr lang="fi-FI" sz="2000" dirty="0"/>
              <a:t>Yksi tällainen vipuvaikutus on ohjeistusten kehittäminen, ja tätä tarkastellaan myöhemmin tässä moduulissa.</a:t>
            </a:r>
            <a:endParaRPr lang="en-US" sz="2000" dirty="0"/>
          </a:p>
        </p:txBody>
      </p:sp>
    </p:spTree>
    <p:extLst>
      <p:ext uri="{BB962C8B-B14F-4D97-AF65-F5344CB8AC3E}">
        <p14:creationId xmlns:p14="http://schemas.microsoft.com/office/powerpoint/2010/main" val="1699339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p:txBody>
          <a:bodyPr/>
          <a:lstStyle/>
          <a:p>
            <a:r>
              <a:rPr lang="en-US" sz="3200" dirty="0" err="1"/>
              <a:t>Käyttäytymismallit</a:t>
            </a:r>
            <a:endParaRPr lang="en-US" sz="3200" dirty="0"/>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546652" y="1500595"/>
            <a:ext cx="5558219" cy="5115358"/>
          </a:xfrm>
        </p:spPr>
        <p:txBody>
          <a:bodyPr/>
          <a:lstStyle/>
          <a:p>
            <a:r>
              <a:rPr lang="fi-FI" sz="2000" dirty="0"/>
              <a:t>Toinen tapa muuttaa työpaikan kulttuuria on tarkastella heidän käyttäytymistään, joista muut ottavat mallia. He asettaa standardit, joiden mukaan muut toimivat.</a:t>
            </a:r>
          </a:p>
          <a:p>
            <a:endParaRPr lang="fi-FI" sz="2000" dirty="0"/>
          </a:p>
          <a:p>
            <a:r>
              <a:rPr lang="fi-FI" sz="2000" dirty="0"/>
              <a:t>Työntekijät katsovat johtajiaan ja esihenkilöitään käyttäytymisen esimerkkeinä siitä, millaista käyttäytymistä heiltä odotetaan.</a:t>
            </a:r>
            <a:br>
              <a:rPr lang="en-US" sz="2000" dirty="0"/>
            </a:br>
            <a:endParaRPr lang="en-US" sz="2000" dirty="0"/>
          </a:p>
          <a:p>
            <a:r>
              <a:rPr lang="en-US" sz="2400" b="1" dirty="0" err="1">
                <a:solidFill>
                  <a:srgbClr val="7030A0"/>
                </a:solidFill>
              </a:rPr>
              <a:t>Nopea</a:t>
            </a:r>
            <a:r>
              <a:rPr lang="en-US" sz="2400" b="1" dirty="0">
                <a:solidFill>
                  <a:srgbClr val="7030A0"/>
                </a:solidFill>
              </a:rPr>
              <a:t> </a:t>
            </a:r>
            <a:r>
              <a:rPr lang="en-US" sz="2400" b="1" dirty="0" err="1">
                <a:solidFill>
                  <a:srgbClr val="7030A0"/>
                </a:solidFill>
              </a:rPr>
              <a:t>harjoitus</a:t>
            </a:r>
            <a:r>
              <a:rPr lang="en-US" sz="2400" b="1" dirty="0">
                <a:solidFill>
                  <a:srgbClr val="7030A0"/>
                </a:solidFill>
              </a:rPr>
              <a:t>:</a:t>
            </a:r>
          </a:p>
          <a:p>
            <a:endParaRPr lang="en-US" sz="2000" dirty="0"/>
          </a:p>
          <a:p>
            <a:r>
              <a:rPr lang="fi-FI" sz="2000" dirty="0"/>
              <a:t>Ennen kuin siirryt seuraavalle diasivulle, mieti niitä käyttäytymismalleja, joita tuot tiimillesi omalla käyttäytymiselläsi. Mitkä ovat positiivisia käyttäytymismalleja, joita voit edistää digitaalisen teknologian käytössä?</a:t>
            </a:r>
            <a:endParaRPr lang="en-US" sz="2000" dirty="0"/>
          </a:p>
        </p:txBody>
      </p:sp>
    </p:spTree>
    <p:extLst>
      <p:ext uri="{BB962C8B-B14F-4D97-AF65-F5344CB8AC3E}">
        <p14:creationId xmlns:p14="http://schemas.microsoft.com/office/powerpoint/2010/main" val="3957581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003941D-949E-12D8-BC67-BD0FD10A43D7}"/>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4890795" y="128268"/>
            <a:ext cx="6776598" cy="842867"/>
          </a:xfrm>
        </p:spPr>
        <p:txBody>
          <a:bodyPr/>
          <a:lstStyle/>
          <a:p>
            <a:r>
              <a:rPr lang="en-US" sz="3200" dirty="0" err="1"/>
              <a:t>Odotusten</a:t>
            </a:r>
            <a:r>
              <a:rPr lang="en-US" sz="3200" dirty="0"/>
              <a:t> ja </a:t>
            </a:r>
            <a:r>
              <a:rPr lang="en-US" sz="3200" dirty="0" err="1"/>
              <a:t>työtahdin</a:t>
            </a:r>
            <a:r>
              <a:rPr lang="en-US" sz="3200" dirty="0"/>
              <a:t> </a:t>
            </a:r>
            <a:r>
              <a:rPr lang="en-US" sz="3200" dirty="0" err="1"/>
              <a:t>asettaminen</a:t>
            </a:r>
            <a:endParaRPr lang="en-US" sz="3200" dirty="0"/>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574211" cy="5073356"/>
          </a:xfrm>
        </p:spPr>
        <p:txBody>
          <a:bodyPr/>
          <a:lstStyle/>
          <a:p>
            <a:r>
              <a:rPr lang="fi-FI" sz="2000" dirty="0"/>
              <a:t>Kuinka monta näistä sait?</a:t>
            </a:r>
          </a:p>
          <a:p>
            <a:endParaRPr lang="fi-FI" sz="2000" dirty="0"/>
          </a:p>
          <a:p>
            <a:pPr marL="342900" indent="-342900">
              <a:buFont typeface="Arial" panose="020B0604020202020204" pitchFamily="34" charset="0"/>
              <a:buChar char="•"/>
            </a:pPr>
            <a:r>
              <a:rPr lang="fi-FI" sz="2000" dirty="0"/>
              <a:t>Pidä säännöllisesti taukoja ruuduista.</a:t>
            </a:r>
          </a:p>
          <a:p>
            <a:pPr marL="342900" indent="-342900">
              <a:buFont typeface="Arial" panose="020B0604020202020204" pitchFamily="34" charset="0"/>
              <a:buChar char="•"/>
            </a:pPr>
            <a:r>
              <a:rPr lang="fi-FI" sz="2000" dirty="0"/>
              <a:t>Lisää liikuntaa työpäivääsi, nouse ylös tai venyttele.</a:t>
            </a:r>
          </a:p>
          <a:p>
            <a:pPr marL="342900" indent="-342900">
              <a:buFont typeface="Arial" panose="020B0604020202020204" pitchFamily="34" charset="0"/>
              <a:buChar char="•"/>
            </a:pPr>
            <a:r>
              <a:rPr lang="fi-FI" sz="2000" dirty="0"/>
              <a:t>Kirjaudu ulos laitteista työpäivän päätteeksi.</a:t>
            </a:r>
          </a:p>
          <a:p>
            <a:pPr marL="342900" indent="-342900">
              <a:buFont typeface="Arial" panose="020B0604020202020204" pitchFamily="34" charset="0"/>
              <a:buChar char="•"/>
            </a:pPr>
            <a:r>
              <a:rPr lang="fi-FI" sz="2000" dirty="0"/>
              <a:t>Älä lähetä tai vastaa sähköposteihin sovittujen työaikojen ulkopuolella.</a:t>
            </a:r>
          </a:p>
          <a:p>
            <a:pPr marL="342900" indent="-342900">
              <a:buFont typeface="Arial" panose="020B0604020202020204" pitchFamily="34" charset="0"/>
              <a:buChar char="•"/>
            </a:pPr>
            <a:r>
              <a:rPr lang="fi-FI" sz="2000" dirty="0"/>
              <a:t>Varaa aikaa sosiaaliselle vuorovaikutukselle.</a:t>
            </a:r>
          </a:p>
          <a:p>
            <a:pPr marL="342900" indent="-342900">
              <a:buFont typeface="Arial" panose="020B0604020202020204" pitchFamily="34" charset="0"/>
              <a:buChar char="•"/>
            </a:pPr>
            <a:r>
              <a:rPr lang="fi-FI" sz="2000" dirty="0"/>
              <a:t>Kysy kollegoilta, mitä heille kuuluu.</a:t>
            </a:r>
          </a:p>
          <a:p>
            <a:pPr marL="342900" indent="-342900">
              <a:buFont typeface="Arial" panose="020B0604020202020204" pitchFamily="34" charset="0"/>
              <a:buChar char="•"/>
            </a:pPr>
            <a:r>
              <a:rPr lang="fi-FI" sz="2000" dirty="0"/>
              <a:t>Tee työtä välillä seisoen.</a:t>
            </a:r>
          </a:p>
          <a:p>
            <a:pPr marL="342900" indent="-342900">
              <a:buFont typeface="Arial" panose="020B0604020202020204" pitchFamily="34" charset="0"/>
              <a:buChar char="•"/>
            </a:pPr>
            <a:r>
              <a:rPr lang="fi-FI" sz="2000" dirty="0"/>
              <a:t>Käy säännöllisesti silmätarkastuksessa.</a:t>
            </a:r>
          </a:p>
          <a:p>
            <a:endParaRPr lang="fi-FI" sz="2000" dirty="0"/>
          </a:p>
          <a:p>
            <a:r>
              <a:rPr lang="fi-FI" sz="2000" dirty="0"/>
              <a:t>Tämä luettelo ei ole tyhjentävä, mutta voit käyttää sitä apuna keskustelun herättämiseksi omassa tiimissäsi.</a:t>
            </a:r>
            <a:endParaRPr lang="en-IE" sz="2000" dirty="0"/>
          </a:p>
        </p:txBody>
      </p:sp>
    </p:spTree>
    <p:extLst>
      <p:ext uri="{BB962C8B-B14F-4D97-AF65-F5344CB8AC3E}">
        <p14:creationId xmlns:p14="http://schemas.microsoft.com/office/powerpoint/2010/main" val="2943638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206969E-345E-85ED-9D93-AA8AC009612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98308" y="145984"/>
            <a:ext cx="6776598" cy="842867"/>
          </a:xfrm>
        </p:spPr>
        <p:txBody>
          <a:bodyPr/>
          <a:lstStyle/>
          <a:p>
            <a:r>
              <a:rPr lang="en-US" sz="3200" dirty="0" err="1"/>
              <a:t>Odotusten</a:t>
            </a:r>
            <a:r>
              <a:rPr lang="en-US" sz="3200" dirty="0"/>
              <a:t> ja </a:t>
            </a:r>
            <a:r>
              <a:rPr lang="en-US" sz="3200" dirty="0" err="1"/>
              <a:t>työtahdin</a:t>
            </a:r>
            <a:r>
              <a:rPr lang="en-US" sz="3200" dirty="0"/>
              <a:t> </a:t>
            </a:r>
            <a:r>
              <a:rPr lang="en-US" sz="3200" dirty="0" err="1"/>
              <a:t>asettaminen</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8" y="1182550"/>
            <a:ext cx="6177748" cy="5413459"/>
          </a:xfrm>
        </p:spPr>
        <p:txBody>
          <a:bodyPr/>
          <a:lstStyle/>
          <a:p>
            <a:pPr algn="l">
              <a:spcAft>
                <a:spcPts val="1200"/>
              </a:spcAft>
            </a:pPr>
            <a:r>
              <a:rPr lang="fi-FI" sz="2000" b="0" i="0" u="none" strike="noStrike" dirty="0">
                <a:solidFill>
                  <a:srgbClr val="000000"/>
                </a:solidFill>
                <a:effectLst/>
              </a:rPr>
              <a:t>Odotusten asettamisen oppiminen on tärkeä osa johtajan roolia, joka liittyy käyttäytymiseen, suoritukseen, työtehtäviin ja tuloksiin. Nämä odotukset voidaan määritellä virallisesti työntekijöiden käsikirjassa tai työnkuvauksessa. Ne voidaan myös sopia epävirallisemmin tiimikokouksissa tai yksilöllisissä keskusteluissa.</a:t>
            </a:r>
            <a:endParaRPr lang="en-GB" sz="2000" dirty="0">
              <a:solidFill>
                <a:srgbClr val="000000"/>
              </a:solidFill>
            </a:endParaRPr>
          </a:p>
          <a:p>
            <a:pPr algn="l">
              <a:spcAft>
                <a:spcPts val="1200"/>
              </a:spcAft>
            </a:pPr>
            <a:r>
              <a:rPr lang="fi-FI" sz="2000" dirty="0">
                <a:solidFill>
                  <a:srgbClr val="000000"/>
                </a:solidFill>
              </a:rPr>
              <a:t>Toinen tärkeä osa odotusten asettamista liittyy työtahtiin eli nopeuteen, jolla tehtäviä suoritetaan. On tärkeää, että tästä sovitaan yhteistyössä mahdollistaen keskustelu työtehtävien haastavuudesta ja tarvittavasta tuesta. Kohtuuttomien aikarajojen asettaminen henkilöstölle tai tiimille johtaa tarpeettomaan paineeseen. Tämä voi olla  ongelma erityisesti etätyöntekijöille johtuen heidän mahdollisesta eristyneisyydestään, rajallisesta yhteydenpidosta ja riskistä työskennellä sovittujen työaikojen ulkopuolella tehtävän suorittamiseksi ajallaan.</a:t>
            </a:r>
            <a:endParaRPr lang="en-GB" sz="2000" b="0" i="0" u="none" strike="noStrike" dirty="0">
              <a:solidFill>
                <a:srgbClr val="000000"/>
              </a:solidFill>
              <a:effectLst/>
            </a:endParaRPr>
          </a:p>
        </p:txBody>
      </p:sp>
    </p:spTree>
    <p:extLst>
      <p:ext uri="{BB962C8B-B14F-4D97-AF65-F5344CB8AC3E}">
        <p14:creationId xmlns:p14="http://schemas.microsoft.com/office/powerpoint/2010/main" val="369260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077C5887-2ECA-644B-97C1-5351BBEA4E7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4890795" y="128268"/>
            <a:ext cx="6776598" cy="842867"/>
          </a:xfrm>
        </p:spPr>
        <p:txBody>
          <a:bodyPr/>
          <a:lstStyle/>
          <a:p>
            <a:r>
              <a:rPr lang="en-US" sz="3200" dirty="0" err="1"/>
              <a:t>Odotusten</a:t>
            </a:r>
            <a:r>
              <a:rPr lang="en-US" sz="3200" dirty="0"/>
              <a:t> ja </a:t>
            </a:r>
            <a:r>
              <a:rPr lang="en-US" sz="3200" dirty="0" err="1"/>
              <a:t>työtahdin</a:t>
            </a:r>
            <a:r>
              <a:rPr lang="en-US" sz="3200" dirty="0"/>
              <a:t> </a:t>
            </a:r>
            <a:r>
              <a:rPr lang="en-US" sz="3200" dirty="0" err="1"/>
              <a:t>asettaminen</a:t>
            </a:r>
            <a:endParaRPr lang="en-US" sz="3200" dirty="0"/>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5999" y="1112291"/>
            <a:ext cx="5952565" cy="5617441"/>
          </a:xfrm>
        </p:spPr>
        <p:txBody>
          <a:bodyPr/>
          <a:lstStyle/>
          <a:p>
            <a:pPr algn="l"/>
            <a:r>
              <a:rPr lang="fi-FI" sz="1800" b="0" i="0" u="none" strike="noStrike" dirty="0">
                <a:solidFill>
                  <a:srgbClr val="000000"/>
                </a:solidFill>
                <a:effectLst/>
              </a:rPr>
              <a:t>Tässä ovat viisi parasta vinkkiämme siitä, miten asetetaan odotuksia työntekijöille:</a:t>
            </a:r>
          </a:p>
          <a:p>
            <a:pPr algn="l"/>
            <a:endParaRPr lang="fi-FI" sz="1800" b="0" i="0" u="none" strike="noStrike" dirty="0">
              <a:solidFill>
                <a:srgbClr val="000000"/>
              </a:solidFill>
              <a:effectLst/>
            </a:endParaRPr>
          </a:p>
          <a:p>
            <a:pPr marL="457200" indent="-457200" algn="l">
              <a:buFont typeface="+mj-lt"/>
              <a:buAutoNum type="arabicPeriod"/>
            </a:pPr>
            <a:r>
              <a:rPr lang="fi-FI" sz="1800" b="0" i="0" u="none" strike="noStrike" dirty="0">
                <a:solidFill>
                  <a:srgbClr val="000000"/>
                </a:solidFill>
                <a:effectLst/>
              </a:rPr>
              <a:t>Ole avoin yhteistyölle ja keskustelulle odotusten asettamiseksi.</a:t>
            </a:r>
          </a:p>
          <a:p>
            <a:pPr marL="457200" indent="-457200" algn="l">
              <a:buFont typeface="+mj-lt"/>
              <a:buAutoNum type="arabicPeriod"/>
            </a:pPr>
            <a:r>
              <a:rPr lang="fi-FI" sz="1800" b="0" i="0" u="none" strike="noStrike" dirty="0">
                <a:solidFill>
                  <a:srgbClr val="000000"/>
                </a:solidFill>
                <a:effectLst/>
              </a:rPr>
              <a:t>Sovi työntekijän kanssa hänen odotuksistaan riittävän ajoissa ja usein.</a:t>
            </a:r>
          </a:p>
          <a:p>
            <a:pPr marL="457200" indent="-457200" algn="l">
              <a:buFont typeface="+mj-lt"/>
              <a:buAutoNum type="arabicPeriod"/>
            </a:pPr>
            <a:r>
              <a:rPr lang="fi-FI" sz="1800" b="0" i="0" u="none" strike="noStrike" dirty="0">
                <a:solidFill>
                  <a:srgbClr val="000000"/>
                </a:solidFill>
                <a:effectLst/>
              </a:rPr>
              <a:t>Noudata ns. SMART-periaatteita odotusten asettamisessa: Tarkka (</a:t>
            </a:r>
            <a:r>
              <a:rPr lang="fi-FI" sz="1800" b="0" i="1" u="none" strike="noStrike" dirty="0" err="1">
                <a:solidFill>
                  <a:srgbClr val="000000"/>
                </a:solidFill>
                <a:effectLst/>
              </a:rPr>
              <a:t>specific</a:t>
            </a:r>
            <a:r>
              <a:rPr lang="fi-FI" sz="1800" b="0" i="0" u="none" strike="noStrike" dirty="0">
                <a:solidFill>
                  <a:srgbClr val="000000"/>
                </a:solidFill>
                <a:effectLst/>
              </a:rPr>
              <a:t>); Mitattava (</a:t>
            </a:r>
            <a:r>
              <a:rPr lang="fi-FI" sz="1800" b="0" i="1" u="none" strike="noStrike" dirty="0" err="1">
                <a:solidFill>
                  <a:srgbClr val="000000"/>
                </a:solidFill>
                <a:effectLst/>
              </a:rPr>
              <a:t>measurable</a:t>
            </a:r>
            <a:r>
              <a:rPr lang="fi-FI" sz="1800" b="0" i="0" u="none" strike="noStrike" dirty="0">
                <a:solidFill>
                  <a:srgbClr val="000000"/>
                </a:solidFill>
                <a:effectLst/>
              </a:rPr>
              <a:t>); Saavutettava (</a:t>
            </a:r>
            <a:r>
              <a:rPr lang="fi-FI" sz="1800" b="0" i="1" u="none" strike="noStrike" dirty="0" err="1">
                <a:solidFill>
                  <a:srgbClr val="000000"/>
                </a:solidFill>
                <a:effectLst/>
              </a:rPr>
              <a:t>achievable</a:t>
            </a:r>
            <a:r>
              <a:rPr lang="fi-FI" sz="1800" b="0" i="0" u="none" strike="noStrike" dirty="0">
                <a:solidFill>
                  <a:srgbClr val="000000"/>
                </a:solidFill>
                <a:effectLst/>
              </a:rPr>
              <a:t>); Realistinen (</a:t>
            </a:r>
            <a:r>
              <a:rPr lang="fi-FI" sz="1800" b="0" i="1" u="none" strike="noStrike" dirty="0" err="1">
                <a:solidFill>
                  <a:srgbClr val="000000"/>
                </a:solidFill>
                <a:effectLst/>
              </a:rPr>
              <a:t>realistic</a:t>
            </a:r>
            <a:r>
              <a:rPr lang="fi-FI" sz="1800" b="0" i="0" u="none" strike="noStrike" dirty="0">
                <a:solidFill>
                  <a:srgbClr val="000000"/>
                </a:solidFill>
                <a:effectLst/>
              </a:rPr>
              <a:t>); Aikaan sidottu (</a:t>
            </a:r>
            <a:r>
              <a:rPr lang="fi-FI" sz="1800" b="0" i="1" u="none" strike="noStrike" dirty="0" err="1">
                <a:solidFill>
                  <a:srgbClr val="000000"/>
                </a:solidFill>
                <a:effectLst/>
              </a:rPr>
              <a:t>timebound</a:t>
            </a:r>
            <a:r>
              <a:rPr lang="fi-FI" sz="1800" b="0" i="0" u="none" strike="noStrike" dirty="0">
                <a:solidFill>
                  <a:srgbClr val="000000"/>
                </a:solidFill>
                <a:effectLst/>
              </a:rPr>
              <a:t>).</a:t>
            </a:r>
          </a:p>
          <a:p>
            <a:pPr marL="457200" indent="-457200" algn="l">
              <a:buFont typeface="+mj-lt"/>
              <a:buAutoNum type="arabicPeriod"/>
            </a:pPr>
            <a:r>
              <a:rPr lang="fi-FI" sz="1800" b="0" i="0" u="none" strike="noStrike" dirty="0">
                <a:solidFill>
                  <a:srgbClr val="000000"/>
                </a:solidFill>
                <a:effectLst/>
              </a:rPr>
              <a:t>Tarkastele työntekijän suoriutumista säännöllisesti kehityskeskusteluin.</a:t>
            </a:r>
          </a:p>
          <a:p>
            <a:pPr marL="457200" indent="-457200" algn="l">
              <a:buFont typeface="+mj-lt"/>
              <a:buAutoNum type="arabicPeriod"/>
            </a:pPr>
            <a:r>
              <a:rPr lang="fi-FI" sz="1800" b="0" i="0" u="none" strike="noStrike" dirty="0">
                <a:solidFill>
                  <a:srgbClr val="000000"/>
                </a:solidFill>
                <a:effectLst/>
              </a:rPr>
              <a:t>Varmista odotusten yhdenmukaisuus koko henkilöstölle.</a:t>
            </a:r>
          </a:p>
          <a:p>
            <a:pPr algn="l"/>
            <a:endParaRPr lang="fi-FI" sz="1800" b="0" i="0" u="none" strike="noStrike" dirty="0">
              <a:solidFill>
                <a:srgbClr val="000000"/>
              </a:solidFill>
              <a:effectLst/>
            </a:endParaRPr>
          </a:p>
          <a:p>
            <a:pPr algn="l"/>
            <a:r>
              <a:rPr lang="fi-FI" sz="1800" b="0" i="0" u="none" strike="noStrike" dirty="0">
                <a:solidFill>
                  <a:srgbClr val="000000"/>
                </a:solidFill>
                <a:effectLst/>
              </a:rPr>
              <a:t>Voit harkita odotusten asettamisen ja kehityskeskusteluiden ajoittamista päiville, jolloin työntekijät ovat toimistolla. Voit myös harkita </a:t>
            </a:r>
            <a:r>
              <a:rPr lang="fi-FI" sz="1800" dirty="0">
                <a:solidFill>
                  <a:srgbClr val="000000"/>
                </a:solidFill>
              </a:rPr>
              <a:t>verkkotyöskentelyn ja -viestinnän </a:t>
            </a:r>
            <a:r>
              <a:rPr lang="fi-FI" sz="1800" b="0" i="0" u="none" strike="noStrike" dirty="0">
                <a:solidFill>
                  <a:srgbClr val="000000"/>
                </a:solidFill>
                <a:effectLst/>
              </a:rPr>
              <a:t>koulutuksen tarjoamista koko esihenkilöasemassa olevalle henkilöstölle.</a:t>
            </a:r>
            <a:endParaRPr lang="en-IE" sz="1800" dirty="0"/>
          </a:p>
        </p:txBody>
      </p:sp>
    </p:spTree>
    <p:extLst>
      <p:ext uri="{BB962C8B-B14F-4D97-AF65-F5344CB8AC3E}">
        <p14:creationId xmlns:p14="http://schemas.microsoft.com/office/powerpoint/2010/main" val="428431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a:xfrm>
            <a:off x="599130" y="912233"/>
            <a:ext cx="10993739" cy="1302049"/>
          </a:xfrm>
        </p:spPr>
        <p:txBody>
          <a:bodyPr/>
          <a:lstStyle/>
          <a:p>
            <a:pPr algn="ctr">
              <a:spcBef>
                <a:spcPts val="0"/>
              </a:spcBef>
            </a:pPr>
            <a:r>
              <a:rPr lang="en-IE" dirty="0" err="1"/>
              <a:t>Odotusten</a:t>
            </a:r>
            <a:r>
              <a:rPr lang="en-IE" dirty="0"/>
              <a:t> </a:t>
            </a:r>
            <a:r>
              <a:rPr lang="en-IE" dirty="0" err="1"/>
              <a:t>ja</a:t>
            </a:r>
            <a:r>
              <a:rPr lang="en-IE" dirty="0"/>
              <a:t> </a:t>
            </a:r>
            <a:r>
              <a:rPr lang="en-IE" dirty="0" err="1"/>
              <a:t>työtahdin</a:t>
            </a:r>
            <a:r>
              <a:rPr lang="en-IE" dirty="0"/>
              <a:t> </a:t>
            </a:r>
            <a:r>
              <a:rPr lang="en-IE" dirty="0" err="1"/>
              <a:t>asettaminen</a:t>
            </a:r>
            <a:r>
              <a:rPr lang="en-IE" dirty="0"/>
              <a:t>:</a:t>
            </a:r>
          </a:p>
          <a:p>
            <a:pPr algn="ctr">
              <a:spcBef>
                <a:spcPts val="0"/>
              </a:spcBef>
            </a:pPr>
            <a:r>
              <a:rPr lang="en-IE" dirty="0" err="1"/>
              <a:t>Reflektointi</a:t>
            </a:r>
            <a:endParaRPr lang="en-IE" dirty="0"/>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2826327" y="2595282"/>
            <a:ext cx="6685808" cy="3630705"/>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5909A24-104C-4F3B-5DA1-DDA74DC0E81A}"/>
              </a:ext>
            </a:extLst>
          </p:cNvPr>
          <p:cNvSpPr txBox="1"/>
          <p:nvPr/>
        </p:nvSpPr>
        <p:spPr>
          <a:xfrm>
            <a:off x="3164335" y="2756647"/>
            <a:ext cx="5863328" cy="3046988"/>
          </a:xfrm>
          <a:prstGeom prst="rect">
            <a:avLst/>
          </a:prstGeom>
          <a:noFill/>
        </p:spPr>
        <p:txBody>
          <a:bodyPr wrap="square" rtlCol="0">
            <a:spAutoFit/>
          </a:bodyPr>
          <a:lstStyle/>
          <a:p>
            <a:pPr marL="457200" indent="-457200">
              <a:buFont typeface="+mj-lt"/>
              <a:buAutoNum type="arabicPeriod"/>
            </a:pPr>
            <a:r>
              <a:rPr lang="fi-FI" sz="2400" dirty="0">
                <a:solidFill>
                  <a:schemeClr val="bg1"/>
                </a:solidFill>
                <a:latin typeface="Calibri" panose="020F0502020204030204" pitchFamily="34" charset="0"/>
                <a:cs typeface="Calibri" panose="020F0502020204030204" pitchFamily="34" charset="0"/>
              </a:rPr>
              <a:t>Mieti niitä käyttäytymismalleja, joita olet nähnyt oman esihenkilösi toteuttavan? Kuinka ne ovat vaikuttaneet omaan käyttäytymiseesi?</a:t>
            </a:r>
          </a:p>
          <a:p>
            <a:pPr marL="457200" indent="-457200">
              <a:buFont typeface="+mj-lt"/>
              <a:buAutoNum type="arabicPeriod"/>
            </a:pPr>
            <a:endParaRPr lang="fi-FI" sz="2400" dirty="0">
              <a:solidFill>
                <a:schemeClr val="bg1"/>
              </a:solidFill>
              <a:latin typeface="Calibri" panose="020F0502020204030204" pitchFamily="34" charset="0"/>
              <a:cs typeface="Calibri" panose="020F0502020204030204" pitchFamily="34" charset="0"/>
            </a:endParaRPr>
          </a:p>
          <a:p>
            <a:pPr marL="457200" indent="-457200">
              <a:buFont typeface="+mj-lt"/>
              <a:buAutoNum type="arabicPeriod"/>
            </a:pPr>
            <a:r>
              <a:rPr lang="fi-FI" sz="2400" dirty="0">
                <a:solidFill>
                  <a:schemeClr val="bg1"/>
                </a:solidFill>
                <a:latin typeface="Calibri" panose="020F0502020204030204" pitchFamily="34" charset="0"/>
                <a:cs typeface="Calibri" panose="020F0502020204030204" pitchFamily="34" charset="0"/>
              </a:rPr>
              <a:t>Mieti tapaa, jolla työskentelet tiimisi jäsenten kanssa odotusten ja työtahdin asettamiseksi. Mitä uskot tekeväsi oikein?</a:t>
            </a:r>
            <a:endParaRPr 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7782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03</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OSA</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0" y="4110228"/>
            <a:ext cx="6680005" cy="972741"/>
          </a:xfrm>
        </p:spPr>
        <p:txBody>
          <a:bodyPr/>
          <a:lstStyle/>
          <a:p>
            <a:r>
              <a:rPr lang="en-US" dirty="0"/>
              <a:t>IHMISKESKEISYYS</a:t>
            </a:r>
          </a:p>
        </p:txBody>
      </p:sp>
      <p:pic>
        <p:nvPicPr>
          <p:cNvPr id="6" name="Picture Placeholder 5">
            <a:extLst>
              <a:ext uri="{FF2B5EF4-FFF2-40B4-BE49-F238E27FC236}">
                <a16:creationId xmlns:a16="http://schemas.microsoft.com/office/drawing/2014/main" id="{D7D57CCB-EC4B-78E0-4795-717724CA284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1657" y="0"/>
            <a:ext cx="5364392" cy="6325815"/>
          </a:xfrm>
        </p:spPr>
      </p:pic>
    </p:spTree>
    <p:extLst>
      <p:ext uri="{BB962C8B-B14F-4D97-AF65-F5344CB8AC3E}">
        <p14:creationId xmlns:p14="http://schemas.microsoft.com/office/powerpoint/2010/main" val="1080694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7A45E3D-C84A-0F12-440C-F2A99A27DFF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890794" y="221963"/>
            <a:ext cx="6986465" cy="842867"/>
          </a:xfrm>
        </p:spPr>
        <p:txBody>
          <a:bodyPr/>
          <a:lstStyle/>
          <a:p>
            <a:pPr algn="ctr"/>
            <a:r>
              <a:rPr lang="en-US" sz="3200" dirty="0" err="1"/>
              <a:t>Ihmiskeskeisyys</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220855" y="1203760"/>
            <a:ext cx="5656404" cy="4813657"/>
          </a:xfrm>
        </p:spPr>
        <p:txBody>
          <a:bodyPr/>
          <a:lstStyle/>
          <a:p>
            <a:r>
              <a:rPr lang="fi-FI" sz="2000" dirty="0">
                <a:latin typeface="Calibri" panose="020F0502020204030204" pitchFamily="34" charset="0"/>
                <a:ea typeface="Calibri" panose="020F0502020204030204" pitchFamily="34" charset="0"/>
                <a:cs typeface="Calibri" panose="020F0502020204030204" pitchFamily="34" charset="0"/>
              </a:rPr>
              <a:t>Ihmiskeskeisiä/-lähtöisiä taitoja ovat tehokas viestintä, aktiivinen kuuntelu, tunneälykkyys ja luottamukseen perustuvien suhteiden rakentaminen.</a:t>
            </a:r>
          </a:p>
          <a:p>
            <a:endParaRPr lang="fi-FI" sz="2000" dirty="0">
              <a:latin typeface="Calibri" panose="020F0502020204030204" pitchFamily="34" charset="0"/>
              <a:ea typeface="Calibri" panose="020F0502020204030204" pitchFamily="34" charset="0"/>
              <a:cs typeface="Calibri" panose="020F0502020204030204" pitchFamily="34" charset="0"/>
            </a:endParaRPr>
          </a:p>
          <a:p>
            <a:r>
              <a:rPr lang="fi-FI" sz="2000" dirty="0">
                <a:latin typeface="Calibri" panose="020F0502020204030204" pitchFamily="34" charset="0"/>
                <a:ea typeface="Calibri" panose="020F0502020204030204" pitchFamily="34" charset="0"/>
                <a:cs typeface="Calibri" panose="020F0502020204030204" pitchFamily="34" charset="0"/>
              </a:rPr>
              <a:t>Jotkut vaikuttavat syntyneen näiden taitojen kanssa, mutta todellisuudess</a:t>
            </a:r>
            <a:r>
              <a:rPr lang="fi-FI" sz="2000" dirty="0">
                <a:ea typeface="Calibri" panose="020F0502020204030204" pitchFamily="34" charset="0"/>
              </a:rPr>
              <a:t>a </a:t>
            </a:r>
            <a:r>
              <a:rPr lang="fi-FI" sz="2000" dirty="0">
                <a:latin typeface="Calibri" panose="020F0502020204030204" pitchFamily="34" charset="0"/>
                <a:ea typeface="Calibri" panose="020F0502020204030204" pitchFamily="34" charset="0"/>
                <a:cs typeface="Calibri" panose="020F0502020204030204" pitchFamily="34" charset="0"/>
              </a:rPr>
              <a:t>ne kaikki ovat opittavia taitoja.</a:t>
            </a:r>
          </a:p>
          <a:p>
            <a:endParaRPr lang="fi-FI" sz="2000" dirty="0">
              <a:latin typeface="Calibri" panose="020F0502020204030204" pitchFamily="34" charset="0"/>
              <a:ea typeface="Calibri" panose="020F0502020204030204" pitchFamily="34" charset="0"/>
              <a:cs typeface="Calibri" panose="020F0502020204030204" pitchFamily="34" charset="0"/>
            </a:endParaRPr>
          </a:p>
          <a:p>
            <a:r>
              <a:rPr lang="fi-FI" sz="2000" dirty="0">
                <a:latin typeface="Calibri" panose="020F0502020204030204" pitchFamily="34" charset="0"/>
                <a:ea typeface="Calibri" panose="020F0502020204030204" pitchFamily="34" charset="0"/>
                <a:cs typeface="Calibri" panose="020F0502020204030204" pitchFamily="34" charset="0"/>
              </a:rPr>
              <a:t>Tämä osuus kurssista on tarjoaa vain pintaraapaisun, sillä jokainen näistä taidoista on oma laaja aiheensa, johon on runsaasti materiaalia saatavilla verkossa sekä myös erilliskoulutusta.</a:t>
            </a:r>
            <a:endParaRPr lang="en-US" sz="2000" dirty="0"/>
          </a:p>
        </p:txBody>
      </p:sp>
    </p:spTree>
    <p:extLst>
      <p:ext uri="{BB962C8B-B14F-4D97-AF65-F5344CB8AC3E}">
        <p14:creationId xmlns:p14="http://schemas.microsoft.com/office/powerpoint/2010/main" val="1301815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0DA9483B-F118-05E0-8FD4-BFB734F7E80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398308" y="440624"/>
            <a:ext cx="6906732" cy="842867"/>
          </a:xfrm>
        </p:spPr>
        <p:txBody>
          <a:bodyPr/>
          <a:lstStyle/>
          <a:p>
            <a:pPr algn="ctr"/>
            <a:r>
              <a:rPr lang="en-US" sz="3200" dirty="0" err="1"/>
              <a:t>Ihmiskeskeisyys</a:t>
            </a:r>
            <a:r>
              <a:rPr lang="en-US" sz="3200" dirty="0"/>
              <a:t> – </a:t>
            </a:r>
            <a:r>
              <a:rPr lang="en-US" sz="3200" dirty="0" err="1"/>
              <a:t>aktiivinen</a:t>
            </a:r>
            <a:r>
              <a:rPr lang="en-US" sz="3200" dirty="0"/>
              <a:t> </a:t>
            </a:r>
            <a:r>
              <a:rPr lang="en-US" sz="3200" dirty="0" err="1"/>
              <a:t>kuuntelu</a:t>
            </a:r>
            <a:endParaRPr lang="en-US" sz="3200" dirty="0"/>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398308" y="1459955"/>
            <a:ext cx="6112559" cy="4833269"/>
          </a:xfrm>
        </p:spPr>
        <p:txBody>
          <a:bodyPr/>
          <a:lstStyle/>
          <a:p>
            <a:pPr algn="l"/>
            <a:r>
              <a:rPr lang="en-US" sz="2000" b="1" i="0" dirty="0" err="1">
                <a:effectLst/>
                <a:ea typeface="Calibri" panose="020F0502020204030204" pitchFamily="34" charset="0"/>
              </a:rPr>
              <a:t>Aktiivisen</a:t>
            </a:r>
            <a:r>
              <a:rPr lang="en-US" sz="2000" b="1" i="0" dirty="0">
                <a:effectLst/>
                <a:ea typeface="Calibri" panose="020F0502020204030204" pitchFamily="34" charset="0"/>
              </a:rPr>
              <a:t> </a:t>
            </a:r>
            <a:r>
              <a:rPr lang="en-US" sz="2000" b="1" i="0" dirty="0" err="1">
                <a:effectLst/>
                <a:ea typeface="Calibri" panose="020F0502020204030204" pitchFamily="34" charset="0"/>
              </a:rPr>
              <a:t>kuuntelun</a:t>
            </a:r>
            <a:r>
              <a:rPr lang="en-US" sz="2000" b="1" i="0" dirty="0">
                <a:effectLst/>
                <a:ea typeface="Calibri" panose="020F0502020204030204" pitchFamily="34" charset="0"/>
              </a:rPr>
              <a:t> </a:t>
            </a:r>
            <a:r>
              <a:rPr lang="en-US" sz="2000" b="1" i="0" dirty="0" err="1">
                <a:effectLst/>
                <a:ea typeface="Calibri" panose="020F0502020204030204" pitchFamily="34" charset="0"/>
              </a:rPr>
              <a:t>taito</a:t>
            </a:r>
            <a:endParaRPr lang="en-US" sz="2000" b="1" i="0" dirty="0">
              <a:effectLst/>
              <a:ea typeface="Calibri" panose="020F0502020204030204" pitchFamily="34" charset="0"/>
            </a:endParaRPr>
          </a:p>
          <a:p>
            <a:pPr algn="l"/>
            <a:endParaRPr lang="en-US" sz="2000" b="1" dirty="0">
              <a:ea typeface="Calibri" panose="020F0502020204030204" pitchFamily="34" charset="0"/>
            </a:endParaRPr>
          </a:p>
          <a:p>
            <a:pPr algn="l"/>
            <a:r>
              <a:rPr lang="fi-FI" sz="1800" dirty="0">
                <a:ea typeface="Calibri" panose="020F0502020204030204" pitchFamily="34" charset="0"/>
              </a:rPr>
              <a:t>Aktiivisen kuuntelun taito on ratkaiseva kaikille johtajille, mutta kun johdat ihmisiä etänä ja olet vuorovaikutuksessa heidän kanssaan näytön tai puhelimen välityksellä, sen merkitys korostuu. Aiheesta on runsaasti materiaalia saatavilla, mutta tässä on kuusi avainasiaa, jotka kannattaa ottaa huomioon:</a:t>
            </a:r>
          </a:p>
          <a:p>
            <a:pPr algn="l"/>
            <a:endParaRPr lang="en-US" sz="1800" dirty="0">
              <a:ea typeface="Calibri" panose="020F0502020204030204" pitchFamily="34" charset="0"/>
            </a:endParaRPr>
          </a:p>
          <a:p>
            <a:pPr marL="342900" indent="-342900" algn="l">
              <a:buFont typeface="Arial" panose="020B0604020202020204" pitchFamily="34" charset="0"/>
              <a:buChar char="•"/>
            </a:pPr>
            <a:r>
              <a:rPr lang="fi-FI" sz="1800" dirty="0">
                <a:ea typeface="Calibri" panose="020F0502020204030204" pitchFamily="34" charset="0"/>
              </a:rPr>
              <a:t>Keskity henkilöön ja viestiin - katso kameraa verkossa ollessasi ja laita hiiri tai puhelin pois!</a:t>
            </a:r>
          </a:p>
          <a:p>
            <a:pPr marL="342900" indent="-342900" algn="l">
              <a:buFont typeface="Arial" panose="020B0604020202020204" pitchFamily="34" charset="0"/>
              <a:buChar char="•"/>
            </a:pPr>
            <a:r>
              <a:rPr lang="fi-FI" sz="1800" dirty="0">
                <a:ea typeface="Calibri" panose="020F0502020204030204" pitchFamily="34" charset="0"/>
              </a:rPr>
              <a:t>Ilmaise huomiosi esimerkiksi nyökkäämällä.</a:t>
            </a:r>
          </a:p>
          <a:p>
            <a:pPr marL="342900" indent="-342900" algn="l">
              <a:buFont typeface="Arial" panose="020B0604020202020204" pitchFamily="34" charset="0"/>
              <a:buChar char="•"/>
            </a:pPr>
            <a:r>
              <a:rPr lang="fi-FI" sz="1800" dirty="0">
                <a:ea typeface="Calibri" panose="020F0502020204030204" pitchFamily="34" charset="0"/>
              </a:rPr>
              <a:t>Ilmaise, että kuuntelet ja ymmärrät mitä sanotaan - sano "ahaa" tai "ymmärrän".</a:t>
            </a:r>
          </a:p>
          <a:p>
            <a:pPr marL="342900" indent="-342900" algn="l">
              <a:buFont typeface="Arial" panose="020B0604020202020204" pitchFamily="34" charset="0"/>
              <a:buChar char="•"/>
            </a:pPr>
            <a:r>
              <a:rPr lang="fi-FI" sz="1800" dirty="0">
                <a:ea typeface="Calibri" panose="020F0502020204030204" pitchFamily="34" charset="0"/>
              </a:rPr>
              <a:t>Älä keskeytä!</a:t>
            </a:r>
          </a:p>
          <a:p>
            <a:pPr marL="342900" indent="-342900" algn="l">
              <a:buFont typeface="Arial" panose="020B0604020202020204" pitchFamily="34" charset="0"/>
              <a:buChar char="•"/>
            </a:pPr>
            <a:r>
              <a:rPr lang="fi-FI" sz="1800" dirty="0">
                <a:ea typeface="Calibri" panose="020F0502020204030204" pitchFamily="34" charset="0"/>
              </a:rPr>
              <a:t>Rakenna yhteyksiä reflektoimalla aiempaa keskustelua tai esittämällä kysymys.</a:t>
            </a:r>
          </a:p>
          <a:p>
            <a:pPr marL="342900" indent="-342900" algn="l">
              <a:buFont typeface="Arial" panose="020B0604020202020204" pitchFamily="34" charset="0"/>
              <a:buChar char="•"/>
            </a:pPr>
            <a:r>
              <a:rPr lang="fi-FI" sz="1800" dirty="0">
                <a:ea typeface="Calibri" panose="020F0502020204030204" pitchFamily="34" charset="0"/>
              </a:rPr>
              <a:t>Ole aito - ole rehellinen vastatessasi.</a:t>
            </a:r>
            <a:endParaRPr lang="en-US" sz="1800" dirty="0">
              <a:ea typeface="Calibri" panose="020F0502020204030204" pitchFamily="34" charset="0"/>
            </a:endParaRPr>
          </a:p>
        </p:txBody>
      </p:sp>
    </p:spTree>
    <p:extLst>
      <p:ext uri="{BB962C8B-B14F-4D97-AF65-F5344CB8AC3E}">
        <p14:creationId xmlns:p14="http://schemas.microsoft.com/office/powerpoint/2010/main" val="1300278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p:txBody>
          <a:bodyPr/>
          <a:lstStyle/>
          <a:p>
            <a:r>
              <a:rPr lang="en-IE" dirty="0" err="1">
                <a:effectLst/>
              </a:rPr>
              <a:t>Digitaalinen</a:t>
            </a:r>
            <a:r>
              <a:rPr lang="en-IE" dirty="0">
                <a:effectLst/>
              </a:rPr>
              <a:t> </a:t>
            </a:r>
            <a:r>
              <a:rPr lang="en-IE" dirty="0" err="1">
                <a:effectLst/>
              </a:rPr>
              <a:t>johtaminen</a:t>
            </a:r>
            <a:r>
              <a:rPr lang="en-IE" dirty="0">
                <a:effectLst/>
              </a:rPr>
              <a:t> </a:t>
            </a:r>
            <a:r>
              <a:rPr lang="en-IE" dirty="0" err="1">
                <a:effectLst/>
              </a:rPr>
              <a:t>ja</a:t>
            </a:r>
            <a:r>
              <a:rPr lang="en-IE" dirty="0">
                <a:effectLst/>
              </a:rPr>
              <a:t> </a:t>
            </a:r>
            <a:r>
              <a:rPr lang="en-IE" dirty="0" err="1">
                <a:effectLst/>
              </a:rPr>
              <a:t>etätyöskentely</a:t>
            </a:r>
            <a:endParaRPr lang="en-US" dirty="0"/>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812737" y="1739651"/>
            <a:ext cx="6067533" cy="223986"/>
          </a:xfrm>
        </p:spPr>
        <p:txBody>
          <a:bodyPr/>
          <a:lstStyle/>
          <a:p>
            <a:r>
              <a:rPr lang="en-US" dirty="0" err="1"/>
              <a:t>Käyttäytymismallit</a:t>
            </a:r>
            <a:r>
              <a:rPr lang="en-US" dirty="0"/>
              <a:t> ja </a:t>
            </a:r>
            <a:r>
              <a:rPr lang="en-US" dirty="0" err="1"/>
              <a:t>odotusten</a:t>
            </a:r>
            <a:r>
              <a:rPr lang="en-US" dirty="0"/>
              <a:t> </a:t>
            </a:r>
            <a:r>
              <a:rPr lang="en-US" dirty="0" err="1"/>
              <a:t>asettaminen</a:t>
            </a:r>
            <a:endParaRPr lang="en-US" dirty="0"/>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p:txBody>
          <a:bodyPr/>
          <a:lstStyle/>
          <a:p>
            <a:r>
              <a:rPr lang="en-US" dirty="0" err="1"/>
              <a:t>Ihmiskeskeisyys</a:t>
            </a:r>
            <a:endParaRPr lang="en-US" dirty="0"/>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a:xfrm>
            <a:off x="3797318" y="2450895"/>
            <a:ext cx="7358362" cy="532330"/>
          </a:xfrm>
        </p:spPr>
        <p:txBody>
          <a:bodyPr/>
          <a:lstStyle/>
          <a:p>
            <a:r>
              <a:rPr lang="en-US" dirty="0" err="1"/>
              <a:t>Tulevaisuuteen</a:t>
            </a:r>
            <a:r>
              <a:rPr lang="en-US" dirty="0"/>
              <a:t> </a:t>
            </a:r>
            <a:r>
              <a:rPr lang="en-US" dirty="0" err="1"/>
              <a:t>orientoituminen</a:t>
            </a:r>
            <a:endParaRPr lang="en-US" dirty="0"/>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a:xfrm>
            <a:off x="2679029" y="3045398"/>
            <a:ext cx="1045074" cy="223473"/>
          </a:xfrm>
        </p:spPr>
        <p:txBody>
          <a:bodyPr/>
          <a:lstStyle/>
          <a:p>
            <a:r>
              <a:rPr lang="en-US" dirty="0"/>
              <a:t>05</a:t>
            </a:r>
          </a:p>
        </p:txBody>
      </p:sp>
      <p:sp>
        <p:nvSpPr>
          <p:cNvPr id="22" name="Text Placeholder 21">
            <a:extLst>
              <a:ext uri="{FF2B5EF4-FFF2-40B4-BE49-F238E27FC236}">
                <a16:creationId xmlns:a16="http://schemas.microsoft.com/office/drawing/2014/main" id="{F86FC308-78A2-C09B-14D9-CCA008FAE1A2}"/>
              </a:ext>
            </a:extLst>
          </p:cNvPr>
          <p:cNvSpPr>
            <a:spLocks noGrp="1"/>
          </p:cNvSpPr>
          <p:nvPr>
            <p:ph type="body" sz="quarter" idx="53"/>
          </p:nvPr>
        </p:nvSpPr>
        <p:spPr>
          <a:xfrm>
            <a:off x="2694576" y="3923812"/>
            <a:ext cx="1045074" cy="223473"/>
          </a:xfrm>
        </p:spPr>
        <p:txBody>
          <a:bodyPr/>
          <a:lstStyle/>
          <a:p>
            <a:r>
              <a:rPr lang="en-IE" dirty="0"/>
              <a:t>07</a:t>
            </a:r>
          </a:p>
        </p:txBody>
      </p:sp>
      <p:sp>
        <p:nvSpPr>
          <p:cNvPr id="24" name="Text Placeholder 23">
            <a:extLst>
              <a:ext uri="{FF2B5EF4-FFF2-40B4-BE49-F238E27FC236}">
                <a16:creationId xmlns:a16="http://schemas.microsoft.com/office/drawing/2014/main" id="{BAD54CE6-FBD2-6676-E894-ED35ABA94F0E}"/>
              </a:ext>
            </a:extLst>
          </p:cNvPr>
          <p:cNvSpPr>
            <a:spLocks noGrp="1"/>
          </p:cNvSpPr>
          <p:nvPr>
            <p:ph type="body" sz="quarter" idx="54"/>
          </p:nvPr>
        </p:nvSpPr>
        <p:spPr>
          <a:xfrm>
            <a:off x="3812737" y="3911008"/>
            <a:ext cx="5715653" cy="223473"/>
          </a:xfrm>
        </p:spPr>
        <p:txBody>
          <a:bodyPr/>
          <a:lstStyle/>
          <a:p>
            <a:r>
              <a:rPr lang="en-US" dirty="0" err="1"/>
              <a:t>Moduulin</a:t>
            </a:r>
            <a:r>
              <a:rPr lang="en-US" dirty="0"/>
              <a:t> </a:t>
            </a:r>
            <a:r>
              <a:rPr lang="en-US" dirty="0" err="1"/>
              <a:t>yhteenveto</a:t>
            </a:r>
            <a:r>
              <a:rPr lang="en-US" dirty="0"/>
              <a:t> ja UKK</a:t>
            </a:r>
          </a:p>
        </p:txBody>
      </p:sp>
      <p:sp>
        <p:nvSpPr>
          <p:cNvPr id="25" name="Text Placeholder 24">
            <a:extLst>
              <a:ext uri="{FF2B5EF4-FFF2-40B4-BE49-F238E27FC236}">
                <a16:creationId xmlns:a16="http://schemas.microsoft.com/office/drawing/2014/main" id="{3246FC78-7F3C-560F-76EB-AF394619CB68}"/>
              </a:ext>
            </a:extLst>
          </p:cNvPr>
          <p:cNvSpPr>
            <a:spLocks noGrp="1"/>
          </p:cNvSpPr>
          <p:nvPr>
            <p:ph type="body" sz="quarter" idx="61"/>
          </p:nvPr>
        </p:nvSpPr>
        <p:spPr>
          <a:xfrm>
            <a:off x="2694576" y="423414"/>
            <a:ext cx="4752704" cy="532331"/>
          </a:xfrm>
        </p:spPr>
        <p:txBody>
          <a:bodyPr/>
          <a:lstStyle/>
          <a:p>
            <a:r>
              <a:rPr lang="en-IE" dirty="0"/>
              <a:t>MODUULI 5 SISÄLTÖ</a:t>
            </a:r>
          </a:p>
        </p:txBody>
      </p:sp>
      <p:sp>
        <p:nvSpPr>
          <p:cNvPr id="3" name="Text Placeholder 19">
            <a:extLst>
              <a:ext uri="{FF2B5EF4-FFF2-40B4-BE49-F238E27FC236}">
                <a16:creationId xmlns:a16="http://schemas.microsoft.com/office/drawing/2014/main" id="{553940CC-05F1-4EF6-3CFE-103B11270AB2}"/>
              </a:ext>
            </a:extLst>
          </p:cNvPr>
          <p:cNvSpPr txBox="1">
            <a:spLocks/>
          </p:cNvSpPr>
          <p:nvPr/>
        </p:nvSpPr>
        <p:spPr>
          <a:xfrm>
            <a:off x="3812737" y="4443721"/>
            <a:ext cx="5715653" cy="223473"/>
          </a:xfrm>
          <a:prstGeom prst="rect">
            <a:avLst/>
          </a:prstGeom>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2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endParaRPr lang="en-US"/>
          </a:p>
        </p:txBody>
      </p:sp>
      <p:sp>
        <p:nvSpPr>
          <p:cNvPr id="2" name="TextBox 1">
            <a:extLst>
              <a:ext uri="{FF2B5EF4-FFF2-40B4-BE49-F238E27FC236}">
                <a16:creationId xmlns:a16="http://schemas.microsoft.com/office/drawing/2014/main" id="{6DBF28C0-DA66-FA05-AF32-30EAA41F811F}"/>
              </a:ext>
            </a:extLst>
          </p:cNvPr>
          <p:cNvSpPr txBox="1"/>
          <p:nvPr/>
        </p:nvSpPr>
        <p:spPr>
          <a:xfrm>
            <a:off x="3812737" y="2931454"/>
            <a:ext cx="6372842" cy="461665"/>
          </a:xfrm>
          <a:prstGeom prst="rect">
            <a:avLst/>
          </a:prstGeom>
          <a:noFill/>
        </p:spPr>
        <p:txBody>
          <a:bodyPr wrap="square" rtlCol="0">
            <a:spAutoFit/>
          </a:bodyPr>
          <a:lstStyle/>
          <a:p>
            <a:r>
              <a:rPr lang="en-US" sz="2400" dirty="0" err="1">
                <a:latin typeface="Calibri" panose="020F0502020204030204" pitchFamily="34" charset="0"/>
                <a:ea typeface="Calibri" panose="020F0502020204030204" pitchFamily="34" charset="0"/>
                <a:cs typeface="Calibri" panose="020F0502020204030204" pitchFamily="34" charset="0"/>
              </a:rPr>
              <a:t>Digitaalinen</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osaaminen</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sp>
        <p:nvSpPr>
          <p:cNvPr id="23" name="Text Placeholder 21">
            <a:extLst>
              <a:ext uri="{FF2B5EF4-FFF2-40B4-BE49-F238E27FC236}">
                <a16:creationId xmlns:a16="http://schemas.microsoft.com/office/drawing/2014/main" id="{F65BBBA7-7AE7-6C3E-1BC2-27904134F9F1}"/>
              </a:ext>
            </a:extLst>
          </p:cNvPr>
          <p:cNvSpPr txBox="1">
            <a:spLocks/>
          </p:cNvSpPr>
          <p:nvPr/>
        </p:nvSpPr>
        <p:spPr>
          <a:xfrm>
            <a:off x="2679029" y="3471430"/>
            <a:ext cx="1045074" cy="223473"/>
          </a:xfrm>
          <a:prstGeom prst="rect">
            <a:avLst/>
          </a:prstGeom>
        </p:spPr>
        <p:txBody>
          <a:bodyPr anchor="ctr">
            <a:noAutofit/>
          </a:bodyPr>
          <a:lstStyle>
            <a:lvl1pPr marL="0" indent="0" algn="ctr" defTabSz="3343281" rtl="0" eaLnBrk="1" latinLnBrk="0" hangingPunct="1">
              <a:lnSpc>
                <a:spcPct val="100000"/>
              </a:lnSpc>
              <a:spcBef>
                <a:spcPts val="3657"/>
              </a:spcBef>
              <a:buFont typeface="Arial" panose="020B0604020202020204" pitchFamily="34" charset="0"/>
              <a:buNone/>
              <a:defRPr sz="2400" b="1" i="0" kern="120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IE" dirty="0"/>
              <a:t>06</a:t>
            </a:r>
          </a:p>
        </p:txBody>
      </p:sp>
      <p:sp>
        <p:nvSpPr>
          <p:cNvPr id="27" name="TextBox 26">
            <a:extLst>
              <a:ext uri="{FF2B5EF4-FFF2-40B4-BE49-F238E27FC236}">
                <a16:creationId xmlns:a16="http://schemas.microsoft.com/office/drawing/2014/main" id="{D325F97C-807A-2560-D80E-DF3B2536504A}"/>
              </a:ext>
            </a:extLst>
          </p:cNvPr>
          <p:cNvSpPr txBox="1"/>
          <p:nvPr/>
        </p:nvSpPr>
        <p:spPr>
          <a:xfrm>
            <a:off x="3812737" y="3338428"/>
            <a:ext cx="6372842" cy="461665"/>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Case-</a:t>
            </a:r>
            <a:r>
              <a:rPr lang="en-US" sz="2400" dirty="0" err="1">
                <a:latin typeface="Calibri" panose="020F0502020204030204" pitchFamily="34" charset="0"/>
                <a:ea typeface="Calibri" panose="020F0502020204030204" pitchFamily="34" charset="0"/>
                <a:cs typeface="Calibri" panose="020F0502020204030204" pitchFamily="34" charset="0"/>
              </a:rPr>
              <a:t>esimerkit</a:t>
            </a:r>
            <a:r>
              <a:rPr lang="en-US" sz="2400" dirty="0">
                <a:latin typeface="Calibri" panose="020F0502020204030204" pitchFamily="34" charset="0"/>
                <a:ea typeface="Calibri" panose="020F0502020204030204" pitchFamily="34" charset="0"/>
                <a:cs typeface="Calibri" panose="020F0502020204030204" pitchFamily="34" charset="0"/>
              </a:rPr>
              <a:t> ja </a:t>
            </a:r>
            <a:r>
              <a:rPr lang="en-US" sz="2400" dirty="0" err="1">
                <a:latin typeface="Calibri" panose="020F0502020204030204" pitchFamily="34" charset="0"/>
                <a:ea typeface="Calibri" panose="020F0502020204030204" pitchFamily="34" charset="0"/>
                <a:cs typeface="Calibri" panose="020F0502020204030204" pitchFamily="34" charset="0"/>
              </a:rPr>
              <a:t>tehtävät</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Obraz 3" descr="Downloads - Creative Commons">
            <a:extLst>
              <a:ext uri="{FF2B5EF4-FFF2-40B4-BE49-F238E27FC236}">
                <a16:creationId xmlns:a16="http://schemas.microsoft.com/office/drawing/2014/main" id="{0606A206-348B-12D3-AFE4-5C6AFB63DC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655" y="5621655"/>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003941D-949E-12D8-BC67-BD0FD10A43D7}"/>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4890795" y="128268"/>
            <a:ext cx="6776598" cy="842867"/>
          </a:xfrm>
        </p:spPr>
        <p:txBody>
          <a:bodyPr/>
          <a:lstStyle/>
          <a:p>
            <a:r>
              <a:rPr lang="en-US" sz="3200" dirty="0" err="1"/>
              <a:t>Ihmiskeskeisyys</a:t>
            </a:r>
            <a:r>
              <a:rPr lang="en-US" sz="3200" dirty="0"/>
              <a:t> – </a:t>
            </a:r>
            <a:r>
              <a:rPr lang="en-US" sz="3200" dirty="0" err="1"/>
              <a:t>tunneälykkyys</a:t>
            </a:r>
            <a:r>
              <a:rPr lang="en-US" sz="3200" dirty="0"/>
              <a:t> </a:t>
            </a:r>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683624" cy="4952333"/>
          </a:xfrm>
        </p:spPr>
        <p:txBody>
          <a:bodyPr/>
          <a:lstStyle/>
          <a:p>
            <a:r>
              <a:rPr lang="en-US" sz="2000" b="1" dirty="0" err="1"/>
              <a:t>Tunneälykkyys</a:t>
            </a:r>
            <a:endParaRPr lang="en-US" sz="2000" b="1" dirty="0"/>
          </a:p>
          <a:p>
            <a:endParaRPr lang="fi-FI" sz="2000" dirty="0"/>
          </a:p>
          <a:p>
            <a:r>
              <a:rPr lang="fi-FI" sz="2000" dirty="0"/>
              <a:t>Tunneälyä kuvasi ensimmäisen kerran amerikkalainen psykologi Daniel </a:t>
            </a:r>
            <a:r>
              <a:rPr lang="fi-FI" sz="2000" dirty="0" err="1"/>
              <a:t>Goleman</a:t>
            </a:r>
            <a:r>
              <a:rPr lang="fi-FI" sz="2000" dirty="0"/>
              <a:t> ja se määritellään tunteiden havainnoinnin, käyttämisen, ymmärtämisen ja hallitsemisen kykynä. Siihen kuuluu viisi keskeistä osa-aluetta:</a:t>
            </a:r>
            <a:endParaRPr lang="en-US" sz="2000" dirty="0"/>
          </a:p>
          <a:p>
            <a:endParaRPr lang="en-GB" sz="2000" b="0" i="0" u="none" strike="noStrike" dirty="0">
              <a:solidFill>
                <a:srgbClr val="303031"/>
              </a:solidFill>
              <a:effectLst/>
            </a:endParaRPr>
          </a:p>
          <a:p>
            <a:pPr marL="342900" indent="-342900">
              <a:buFont typeface="Arial" panose="020B0604020202020204" pitchFamily="34" charset="0"/>
              <a:buChar char="•"/>
            </a:pPr>
            <a:r>
              <a:rPr lang="fi-FI" sz="2000" dirty="0">
                <a:solidFill>
                  <a:srgbClr val="303031"/>
                </a:solidFill>
              </a:rPr>
              <a:t>Empatia – kyky ”asettua toisen saappaisiin".</a:t>
            </a:r>
          </a:p>
          <a:p>
            <a:pPr marL="342900" indent="-342900">
              <a:buFont typeface="Arial" panose="020B0604020202020204" pitchFamily="34" charset="0"/>
              <a:buChar char="•"/>
            </a:pPr>
            <a:r>
              <a:rPr lang="fi-FI" sz="2000" dirty="0">
                <a:solidFill>
                  <a:srgbClr val="303031"/>
                </a:solidFill>
              </a:rPr>
              <a:t>Tehokkaat viestintä- ja sosiaaliset taidot.</a:t>
            </a:r>
          </a:p>
          <a:p>
            <a:pPr marL="342900" indent="-342900">
              <a:buFont typeface="Arial" panose="020B0604020202020204" pitchFamily="34" charset="0"/>
              <a:buChar char="•"/>
            </a:pPr>
            <a:r>
              <a:rPr lang="fi-FI" sz="2000" dirty="0">
                <a:solidFill>
                  <a:srgbClr val="303031"/>
                </a:solidFill>
              </a:rPr>
              <a:t>Itsetuntemus – tietoisuus omista vahvuuksista ja heikkouksista.</a:t>
            </a:r>
          </a:p>
          <a:p>
            <a:pPr marL="342900" indent="-342900">
              <a:buFont typeface="Arial" panose="020B0604020202020204" pitchFamily="34" charset="0"/>
              <a:buChar char="•"/>
            </a:pPr>
            <a:r>
              <a:rPr lang="fi-FI" sz="2000" dirty="0">
                <a:solidFill>
                  <a:srgbClr val="303031"/>
                </a:solidFill>
              </a:rPr>
              <a:t>Itsesäätely – joustavuus ja kyky hallita negatiivisia ajatuksia.</a:t>
            </a:r>
          </a:p>
          <a:p>
            <a:pPr marL="342900" indent="-342900">
              <a:buFont typeface="Arial" panose="020B0604020202020204" pitchFamily="34" charset="0"/>
              <a:buChar char="•"/>
            </a:pPr>
            <a:r>
              <a:rPr lang="fi-FI" sz="2000" dirty="0">
                <a:solidFill>
                  <a:srgbClr val="303031"/>
                </a:solidFill>
              </a:rPr>
              <a:t>Itsemotivointi – sisäinen voima, joka puskee eteenpäin.</a:t>
            </a:r>
            <a:endParaRPr lang="en-GB" sz="2000" dirty="0">
              <a:solidFill>
                <a:srgbClr val="202122"/>
              </a:solidFill>
            </a:endParaRPr>
          </a:p>
          <a:p>
            <a:endParaRPr lang="en-US" sz="2000" dirty="0"/>
          </a:p>
          <a:p>
            <a:endParaRPr lang="en-US" sz="2000" b="1" dirty="0"/>
          </a:p>
          <a:p>
            <a:endParaRPr lang="en-IE" dirty="0"/>
          </a:p>
        </p:txBody>
      </p:sp>
    </p:spTree>
    <p:extLst>
      <p:ext uri="{BB962C8B-B14F-4D97-AF65-F5344CB8AC3E}">
        <p14:creationId xmlns:p14="http://schemas.microsoft.com/office/powerpoint/2010/main" val="2652308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398307" y="440624"/>
            <a:ext cx="8559426" cy="842867"/>
          </a:xfrm>
        </p:spPr>
        <p:txBody>
          <a:bodyPr/>
          <a:lstStyle/>
          <a:p>
            <a:r>
              <a:rPr lang="en-US" sz="2600" dirty="0" err="1"/>
              <a:t>Ihmiskeskeisyys</a:t>
            </a:r>
            <a:r>
              <a:rPr lang="en-US" sz="2600" dirty="0"/>
              <a:t> – </a:t>
            </a:r>
            <a:r>
              <a:rPr lang="en-US" sz="2600" dirty="0" err="1"/>
              <a:t>luottamukseen</a:t>
            </a:r>
            <a:r>
              <a:rPr lang="en-US" sz="2600" dirty="0"/>
              <a:t> </a:t>
            </a:r>
            <a:r>
              <a:rPr lang="en-US" sz="2600" dirty="0" err="1"/>
              <a:t>perustuvat</a:t>
            </a:r>
            <a:r>
              <a:rPr lang="en-US" sz="2600" dirty="0"/>
              <a:t> </a:t>
            </a:r>
            <a:r>
              <a:rPr lang="en-US" sz="2600" dirty="0" err="1"/>
              <a:t>ihmissuhteet</a:t>
            </a:r>
            <a:endParaRPr lang="en-US" sz="2600" dirty="0"/>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398307" y="1500595"/>
            <a:ext cx="5985559" cy="4916781"/>
          </a:xfrm>
        </p:spPr>
        <p:txBody>
          <a:bodyPr/>
          <a:lstStyle/>
          <a:p>
            <a:r>
              <a:rPr lang="en-US" sz="2000" b="1" dirty="0" err="1"/>
              <a:t>Luottamukseen</a:t>
            </a:r>
            <a:r>
              <a:rPr lang="en-US" sz="2000" b="1" dirty="0"/>
              <a:t> </a:t>
            </a:r>
            <a:r>
              <a:rPr lang="en-US" sz="2000" b="1" dirty="0" err="1"/>
              <a:t>perustuvat</a:t>
            </a:r>
            <a:r>
              <a:rPr lang="en-US" sz="2000" b="1" dirty="0"/>
              <a:t> </a:t>
            </a:r>
            <a:r>
              <a:rPr lang="en-US" sz="2000" b="1" dirty="0" err="1"/>
              <a:t>ihmissuhteet</a:t>
            </a:r>
            <a:endParaRPr lang="en-US" sz="2000" b="1" dirty="0"/>
          </a:p>
          <a:p>
            <a:endParaRPr lang="en-US" sz="2000" dirty="0"/>
          </a:p>
          <a:p>
            <a:pPr algn="l" fontAlgn="base"/>
            <a:r>
              <a:rPr lang="fi-FI" sz="2000" b="0" i="0" u="none" strike="noStrike" dirty="0">
                <a:solidFill>
                  <a:srgbClr val="000000"/>
                </a:solidFill>
                <a:effectLst/>
                <a:latin typeface="NationalBook"/>
              </a:rPr>
              <a:t>Johtajat </a:t>
            </a:r>
            <a:r>
              <a:rPr lang="fi-FI" sz="2000" dirty="0">
                <a:solidFill>
                  <a:srgbClr val="000000"/>
                </a:solidFill>
                <a:latin typeface="NationalBook"/>
              </a:rPr>
              <a:t>ovat tärkeässä asemassa </a:t>
            </a:r>
            <a:r>
              <a:rPr lang="fi-FI" sz="2000" b="0" i="0" u="none" strike="noStrike" dirty="0">
                <a:solidFill>
                  <a:srgbClr val="000000"/>
                </a:solidFill>
                <a:effectLst/>
                <a:latin typeface="NationalBook"/>
              </a:rPr>
              <a:t>luottamuksen rakentamiseksi organisaatioissa, ja ilman luottamusta viestintä, yhteistyö tai innovointi eivät voi kukoistaa. Luottamus rakennetaan käyttäytymisellä ja siihen on kolme olennaista ominaisuutta:</a:t>
            </a:r>
          </a:p>
          <a:p>
            <a:pPr algn="l" fontAlgn="base"/>
            <a:endParaRPr lang="fi-FI" sz="2000" b="0" i="0" u="none" strike="noStrike" dirty="0">
              <a:solidFill>
                <a:srgbClr val="000000"/>
              </a:solidFill>
              <a:effectLst/>
              <a:latin typeface="NationalBook"/>
            </a:endParaRPr>
          </a:p>
          <a:p>
            <a:pPr marL="342900" indent="-342900" algn="l" fontAlgn="base">
              <a:buFont typeface="Arial" panose="020B0604020202020204" pitchFamily="34" charset="0"/>
              <a:buChar char="•"/>
            </a:pPr>
            <a:r>
              <a:rPr lang="fi-FI" sz="2000" b="0" i="0" u="none" strike="noStrike" dirty="0">
                <a:solidFill>
                  <a:srgbClr val="000000"/>
                </a:solidFill>
                <a:effectLst/>
                <a:latin typeface="NationalBook"/>
              </a:rPr>
              <a:t>Avoin viestintä - rohkaisemalla kommunikaatiota, jakamalla tietoa ja antamalla palautetta.</a:t>
            </a:r>
          </a:p>
          <a:p>
            <a:pPr marL="342900" indent="-342900" algn="l" fontAlgn="base">
              <a:buFont typeface="Arial" panose="020B0604020202020204" pitchFamily="34" charset="0"/>
              <a:buChar char="•"/>
            </a:pPr>
            <a:r>
              <a:rPr lang="fi-FI" sz="2000" b="0" i="0" u="none" strike="noStrike" dirty="0">
                <a:solidFill>
                  <a:srgbClr val="000000"/>
                </a:solidFill>
                <a:effectLst/>
                <a:latin typeface="NationalBook"/>
              </a:rPr>
              <a:t>Aitous - itsetuntemuksen kautta ja myöntämällä omat virheemme ja oppimalla niistä.</a:t>
            </a:r>
          </a:p>
          <a:p>
            <a:pPr marL="342900" indent="-342900" algn="l" fontAlgn="base">
              <a:buFont typeface="Arial" panose="020B0604020202020204" pitchFamily="34" charset="0"/>
              <a:buChar char="•"/>
            </a:pPr>
            <a:r>
              <a:rPr lang="fi-FI" sz="2000" b="0" i="0" u="none" strike="noStrike" dirty="0">
                <a:solidFill>
                  <a:srgbClr val="000000"/>
                </a:solidFill>
                <a:effectLst/>
                <a:latin typeface="NationalBook"/>
              </a:rPr>
              <a:t>Luotettavuus ja oikeudenmukaisuus – pitämällä kiinni sovitusta ja oman toiminnan johdonmukaisena.</a:t>
            </a:r>
            <a:endParaRPr lang="en-US" sz="2000" dirty="0"/>
          </a:p>
        </p:txBody>
      </p:sp>
    </p:spTree>
    <p:extLst>
      <p:ext uri="{BB962C8B-B14F-4D97-AF65-F5344CB8AC3E}">
        <p14:creationId xmlns:p14="http://schemas.microsoft.com/office/powerpoint/2010/main" val="3625342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a:xfrm>
            <a:off x="854280" y="925680"/>
            <a:ext cx="10483431" cy="1140187"/>
          </a:xfrm>
        </p:spPr>
        <p:txBody>
          <a:bodyPr/>
          <a:lstStyle/>
          <a:p>
            <a:pPr algn="ctr">
              <a:spcBef>
                <a:spcPts val="0"/>
              </a:spcBef>
            </a:pPr>
            <a:r>
              <a:rPr lang="en-IE" dirty="0" err="1"/>
              <a:t>Ihmiskeskeisyys</a:t>
            </a:r>
            <a:r>
              <a:rPr lang="en-IE" dirty="0"/>
              <a:t>:</a:t>
            </a:r>
          </a:p>
          <a:p>
            <a:pPr algn="ctr">
              <a:spcBef>
                <a:spcPts val="0"/>
              </a:spcBef>
            </a:pPr>
            <a:r>
              <a:rPr lang="en-IE" dirty="0" err="1"/>
              <a:t>Reflektointi</a:t>
            </a:r>
            <a:endParaRPr lang="en-IE" dirty="0"/>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2753096" y="2194038"/>
            <a:ext cx="6685808" cy="3738282"/>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000" dirty="0">
              <a:latin typeface="Calibri" panose="020F0502020204030204" pitchFamily="34" charset="0"/>
              <a:cs typeface="Calibri" panose="020F0502020204030204" pitchFamily="34" charset="0"/>
            </a:endParaRPr>
          </a:p>
          <a:p>
            <a:pPr marL="457200" indent="-457200">
              <a:buFont typeface="+mj-lt"/>
              <a:buAutoNum type="arabicPeriod"/>
            </a:pPr>
            <a:r>
              <a:rPr lang="en-IE" sz="2400" dirty="0" err="1">
                <a:latin typeface="Calibri" panose="020F0502020204030204" pitchFamily="34" charset="0"/>
                <a:cs typeface="Calibri" panose="020F0502020204030204" pitchFamily="34" charset="0"/>
              </a:rPr>
              <a:t>Mitkä</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näistä</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ihmiskeskeisistä</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taidoista</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ja</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ominaisuuksista</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tunnistat</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itsessäi</a:t>
            </a:r>
            <a:r>
              <a:rPr lang="en-IE" sz="2400" dirty="0">
                <a:latin typeface="Calibri" panose="020F0502020204030204" pitchFamily="34" charset="0"/>
                <a:cs typeface="Calibri" panose="020F0502020204030204" pitchFamily="34" charset="0"/>
              </a:rPr>
              <a:t>? Onko </a:t>
            </a:r>
            <a:r>
              <a:rPr lang="en-IE" sz="2400" dirty="0" err="1">
                <a:latin typeface="Calibri" panose="020F0502020204030204" pitchFamily="34" charset="0"/>
                <a:cs typeface="Calibri" panose="020F0502020204030204" pitchFamily="34" charset="0"/>
              </a:rPr>
              <a:t>sinulla</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erityisiä</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vahvuuksia</a:t>
            </a:r>
            <a:r>
              <a:rPr lang="en-IE" sz="2400" dirty="0">
                <a:latin typeface="Calibri" panose="020F0502020204030204" pitchFamily="34" charset="0"/>
                <a:cs typeface="Calibri" panose="020F0502020204030204" pitchFamily="34" charset="0"/>
              </a:rPr>
              <a:t> tai </a:t>
            </a:r>
            <a:r>
              <a:rPr lang="en-IE" sz="2400" dirty="0" err="1">
                <a:latin typeface="Calibri" panose="020F0502020204030204" pitchFamily="34" charset="0"/>
                <a:cs typeface="Calibri" panose="020F0502020204030204" pitchFamily="34" charset="0"/>
              </a:rPr>
              <a:t>heikkouksia</a:t>
            </a:r>
            <a:r>
              <a:rPr lang="en-IE" sz="2400" dirty="0">
                <a:latin typeface="Calibri" panose="020F0502020204030204" pitchFamily="34" charset="0"/>
                <a:cs typeface="Calibri" panose="020F0502020204030204" pitchFamily="34" charset="0"/>
              </a:rPr>
              <a:t>?</a:t>
            </a:r>
          </a:p>
          <a:p>
            <a:pPr marL="457200" indent="-457200">
              <a:buFont typeface="+mj-lt"/>
              <a:buAutoNum type="arabicPeriod"/>
            </a:pPr>
            <a:endParaRPr lang="en-IE" sz="2400" dirty="0">
              <a:latin typeface="Calibri" panose="020F0502020204030204" pitchFamily="34" charset="0"/>
              <a:cs typeface="Calibri" panose="020F0502020204030204" pitchFamily="34" charset="0"/>
            </a:endParaRPr>
          </a:p>
          <a:p>
            <a:pPr marL="457200" indent="-457200">
              <a:buFont typeface="+mj-lt"/>
              <a:buAutoNum type="arabicPeriod"/>
            </a:pPr>
            <a:r>
              <a:rPr lang="en-IE" sz="2400" dirty="0" err="1">
                <a:latin typeface="Calibri" panose="020F0502020204030204" pitchFamily="34" charset="0"/>
                <a:cs typeface="Calibri" panose="020F0502020204030204" pitchFamily="34" charset="0"/>
              </a:rPr>
              <a:t>Tuleeko</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mieleesi</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jotakin</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josta</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haluisit</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keskustella</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oman</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esihenkilösi</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kanssa</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ja</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ottaa</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osaksi</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omia</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henkilökohtaisia</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kehitystavoitteitasi</a:t>
            </a:r>
            <a:r>
              <a:rPr lang="en-IE" sz="2400" dirty="0">
                <a:latin typeface="Calibri" panose="020F0502020204030204" pitchFamily="34" charset="0"/>
                <a:cs typeface="Calibri" panose="020F0502020204030204" pitchFamily="34" charset="0"/>
              </a:rPr>
              <a:t>?</a:t>
            </a:r>
          </a:p>
          <a:p>
            <a:pPr algn="ctr"/>
            <a:endParaRPr lang="en-IE" sz="2000" dirty="0">
              <a:latin typeface="Calibri" panose="020F0502020204030204" pitchFamily="34" charset="0"/>
              <a:cs typeface="Calibri" panose="020F0502020204030204" pitchFamily="34" charset="0"/>
            </a:endParaRPr>
          </a:p>
          <a:p>
            <a:pPr algn="ctr"/>
            <a:endParaRPr lang="en-IE" dirty="0"/>
          </a:p>
        </p:txBody>
      </p:sp>
    </p:spTree>
    <p:extLst>
      <p:ext uri="{BB962C8B-B14F-4D97-AF65-F5344CB8AC3E}">
        <p14:creationId xmlns:p14="http://schemas.microsoft.com/office/powerpoint/2010/main" val="4045424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04</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OSA</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dirty="0"/>
              <a:t>TULEVAISUUTEEN ORIENTOITUMINEN</a:t>
            </a:r>
          </a:p>
        </p:txBody>
      </p:sp>
      <p:pic>
        <p:nvPicPr>
          <p:cNvPr id="6" name="Picture Placeholder 4">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3781511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7">
            <a:extLst>
              <a:ext uri="{FF2B5EF4-FFF2-40B4-BE49-F238E27FC236}">
                <a16:creationId xmlns:a16="http://schemas.microsoft.com/office/drawing/2014/main" id="{012DB1ED-DDC0-8238-2626-AEE0EA87EBF9}"/>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895180" y="0"/>
            <a:ext cx="4993772"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r>
              <a:rPr lang="en-US" sz="2800" dirty="0" err="1"/>
              <a:t>Tulevaisuusorientoituminen</a:t>
            </a:r>
            <a:r>
              <a:rPr lang="en-US" sz="2800" dirty="0"/>
              <a:t> – </a:t>
            </a:r>
            <a:r>
              <a:rPr lang="en-US" sz="2800" dirty="0" err="1"/>
              <a:t>presenteismi</a:t>
            </a:r>
            <a:endParaRPr lang="en-US" sz="2800" dirty="0"/>
          </a:p>
        </p:txBody>
      </p:sp>
      <p:sp>
        <p:nvSpPr>
          <p:cNvPr id="6" name="Text Placeholder 6">
            <a:extLst>
              <a:ext uri="{FF2B5EF4-FFF2-40B4-BE49-F238E27FC236}">
                <a16:creationId xmlns:a16="http://schemas.microsoft.com/office/drawing/2014/main" id="{67A4B281-9A19-C418-A621-278D537F93F4}"/>
              </a:ext>
            </a:extLst>
          </p:cNvPr>
          <p:cNvSpPr>
            <a:spLocks noGrp="1"/>
          </p:cNvSpPr>
          <p:nvPr>
            <p:ph type="body" sz="quarter" idx="48"/>
          </p:nvPr>
        </p:nvSpPr>
        <p:spPr/>
        <p:txBody>
          <a:bodyPr/>
          <a:lstStyle/>
          <a:p>
            <a:r>
              <a:rPr lang="fi-FI" sz="2000" dirty="0">
                <a:latin typeface="Calibri" panose="020F0502020204030204" pitchFamily="34" charset="0"/>
                <a:ea typeface="Calibri" panose="020F0502020204030204" pitchFamily="34" charset="0"/>
                <a:cs typeface="Calibri" panose="020F0502020204030204" pitchFamily="34" charset="0"/>
              </a:rPr>
              <a:t>Keskittyminen organisaation pitkän aikavälin positiivisiin tuloksiin on keskeinen johtajan vastuu, mutta tämä on enemmän kuin vain taloudellisten tulosten huomioimista.</a:t>
            </a:r>
          </a:p>
          <a:p>
            <a:br>
              <a:rPr lang="en-US" sz="2000" dirty="0">
                <a:latin typeface="Calibri" panose="020F0502020204030204" pitchFamily="34" charset="0"/>
                <a:ea typeface="Calibri" panose="020F0502020204030204" pitchFamily="34" charset="0"/>
                <a:cs typeface="Calibri" panose="020F0502020204030204" pitchFamily="34" charset="0"/>
              </a:rPr>
            </a:br>
            <a:r>
              <a:rPr lang="fi-FI" sz="2000" dirty="0">
                <a:latin typeface="Calibri" panose="020F0502020204030204" pitchFamily="34" charset="0"/>
                <a:ea typeface="Calibri" panose="020F0502020204030204" pitchFamily="34" charset="0"/>
                <a:cs typeface="Calibri" panose="020F0502020204030204" pitchFamily="34" charset="0"/>
              </a:rPr>
              <a:t>Menestyvässä organisaatiossa on turvallinen, terve ja tuottava työympäristö - loppujen lopuksi työntekijät ovat työnantajan tärkein voimavara.</a:t>
            </a:r>
          </a:p>
          <a:p>
            <a:endParaRPr lang="fi-FI" sz="2000" dirty="0">
              <a:latin typeface="Calibri" panose="020F0502020204030204" pitchFamily="34" charset="0"/>
              <a:ea typeface="Calibri" panose="020F0502020204030204" pitchFamily="34" charset="0"/>
              <a:cs typeface="Calibri" panose="020F0502020204030204" pitchFamily="34" charset="0"/>
            </a:endParaRPr>
          </a:p>
          <a:p>
            <a:r>
              <a:rPr lang="fi-FI" sz="2000" dirty="0">
                <a:latin typeface="Calibri" panose="020F0502020204030204" pitchFamily="34" charset="0"/>
                <a:ea typeface="Calibri" panose="020F0502020204030204" pitchFamily="34" charset="0"/>
                <a:cs typeface="Calibri" panose="020F0502020204030204" pitchFamily="34" charset="0"/>
              </a:rPr>
              <a:t>Tähän sisältyy </a:t>
            </a:r>
            <a:r>
              <a:rPr lang="fi-FI" sz="2000" dirty="0" err="1">
                <a:latin typeface="Calibri" panose="020F0502020204030204" pitchFamily="34" charset="0"/>
                <a:ea typeface="Calibri" panose="020F0502020204030204" pitchFamily="34" charset="0"/>
                <a:cs typeface="Calibri" panose="020F0502020204030204" pitchFamily="34" charset="0"/>
              </a:rPr>
              <a:t>presenteismin</a:t>
            </a:r>
            <a:r>
              <a:rPr lang="fi-FI" sz="2000" dirty="0">
                <a:latin typeface="Calibri" panose="020F0502020204030204" pitchFamily="34" charset="0"/>
                <a:ea typeface="Calibri" panose="020F0502020204030204" pitchFamily="34" charset="0"/>
                <a:cs typeface="Calibri" panose="020F0502020204030204" pitchFamily="34" charset="0"/>
              </a:rPr>
              <a:t> </a:t>
            </a:r>
            <a:r>
              <a:rPr lang="fi-FI" sz="2000" dirty="0">
                <a:ea typeface="Calibri" panose="020F0502020204030204" pitchFamily="34" charset="0"/>
              </a:rPr>
              <a:t>estäminen, terveyden ja hyvinvoinnin tärkeyden korostaminen ja työntekijöiden turvallisuudesta ja terveydestä huolehtiminen riskienarvioinnin avulla.</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0742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3">
            <a:extLst>
              <a:ext uri="{FF2B5EF4-FFF2-40B4-BE49-F238E27FC236}">
                <a16:creationId xmlns:a16="http://schemas.microsoft.com/office/drawing/2014/main" id="{A8436A5A-BCE2-0DD2-2636-879683C598E9}"/>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flipH="1">
            <a:off x="6795792" y="0"/>
            <a:ext cx="4993772"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402436" y="306896"/>
            <a:ext cx="6776598" cy="842867"/>
          </a:xfrm>
        </p:spPr>
        <p:txBody>
          <a:bodyPr/>
          <a:lstStyle/>
          <a:p>
            <a:r>
              <a:rPr lang="en-US" sz="2800" dirty="0" err="1"/>
              <a:t>Tulevaisuusorientoituminen</a:t>
            </a:r>
            <a:r>
              <a:rPr lang="en-US" sz="2800" dirty="0"/>
              <a:t> – </a:t>
            </a:r>
            <a:r>
              <a:rPr lang="en-US" sz="2800" dirty="0" err="1"/>
              <a:t>presenteismi</a:t>
            </a:r>
            <a:endParaRPr lang="en-US" sz="28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402436" y="1456659"/>
            <a:ext cx="6252365" cy="4975649"/>
          </a:xfrm>
        </p:spPr>
        <p:txBody>
          <a:bodyPr/>
          <a:lstStyle/>
          <a:p>
            <a:pPr algn="l" fontAlgn="base">
              <a:spcAft>
                <a:spcPts val="1200"/>
              </a:spcAft>
            </a:pPr>
            <a:r>
              <a:rPr lang="fi-FI" sz="2000" b="1" i="0" u="none" strike="noStrike" dirty="0" err="1">
                <a:solidFill>
                  <a:srgbClr val="373737"/>
                </a:solidFill>
                <a:effectLst/>
              </a:rPr>
              <a:t>Absenteismi</a:t>
            </a:r>
            <a:r>
              <a:rPr lang="fi-FI" sz="2000" b="0" i="0" u="none" strike="noStrike" dirty="0">
                <a:solidFill>
                  <a:srgbClr val="373737"/>
                </a:solidFill>
                <a:effectLst/>
              </a:rPr>
              <a:t> on yleisesti tuttu termi työelämässä ja sitä voidaan helposti mitata ja seurata monin eri tavoin. On kuitenkin olemassa toinen tärkeämpi tuottavuuden menetyksestä kertova mittari organisaatioissamme: </a:t>
            </a:r>
            <a:r>
              <a:rPr lang="fi-FI" sz="2000" b="1" i="0" u="none" strike="noStrike" dirty="0" err="1">
                <a:solidFill>
                  <a:srgbClr val="373737"/>
                </a:solidFill>
                <a:effectLst/>
              </a:rPr>
              <a:t>presenteismi</a:t>
            </a:r>
            <a:r>
              <a:rPr lang="fi-FI" sz="2000" b="0" i="0" u="none" strike="noStrike" dirty="0">
                <a:solidFill>
                  <a:srgbClr val="373737"/>
                </a:solidFill>
                <a:effectLst/>
              </a:rPr>
              <a:t>.</a:t>
            </a:r>
            <a:endParaRPr lang="en-GB" sz="2000" dirty="0">
              <a:solidFill>
                <a:srgbClr val="373737"/>
              </a:solidFill>
            </a:endParaRPr>
          </a:p>
          <a:p>
            <a:pPr algn="l" fontAlgn="base">
              <a:spcAft>
                <a:spcPts val="1200"/>
              </a:spcAft>
            </a:pPr>
            <a:r>
              <a:rPr lang="en-GB" sz="2000" dirty="0" err="1">
                <a:solidFill>
                  <a:srgbClr val="373737"/>
                </a:solidFill>
              </a:rPr>
              <a:t>Arvioidaan</a:t>
            </a:r>
            <a:r>
              <a:rPr lang="en-GB" sz="2000" dirty="0">
                <a:solidFill>
                  <a:srgbClr val="373737"/>
                </a:solidFill>
              </a:rPr>
              <a:t>, </a:t>
            </a:r>
            <a:r>
              <a:rPr lang="en-GB" sz="2000" dirty="0" err="1">
                <a:solidFill>
                  <a:srgbClr val="373737"/>
                </a:solidFill>
              </a:rPr>
              <a:t>että</a:t>
            </a:r>
            <a:r>
              <a:rPr lang="en-GB" sz="2000" dirty="0">
                <a:solidFill>
                  <a:srgbClr val="373737"/>
                </a:solidFill>
              </a:rPr>
              <a:t> </a:t>
            </a:r>
            <a:r>
              <a:rPr lang="en-GB" sz="2000" dirty="0" err="1">
                <a:solidFill>
                  <a:srgbClr val="373737"/>
                </a:solidFill>
              </a:rPr>
              <a:t>jokaista</a:t>
            </a:r>
            <a:r>
              <a:rPr lang="en-GB" sz="2000" dirty="0">
                <a:solidFill>
                  <a:srgbClr val="373737"/>
                </a:solidFill>
              </a:rPr>
              <a:t> </a:t>
            </a:r>
            <a:r>
              <a:rPr lang="en-GB" sz="2000" dirty="0" err="1">
                <a:solidFill>
                  <a:srgbClr val="373737"/>
                </a:solidFill>
              </a:rPr>
              <a:t>työpoissaolosta</a:t>
            </a:r>
            <a:r>
              <a:rPr lang="en-GB" sz="2000" dirty="0">
                <a:solidFill>
                  <a:srgbClr val="373737"/>
                </a:solidFill>
              </a:rPr>
              <a:t> </a:t>
            </a:r>
            <a:r>
              <a:rPr lang="en-GB" sz="2000" dirty="0" err="1">
                <a:solidFill>
                  <a:srgbClr val="373737"/>
                </a:solidFill>
              </a:rPr>
              <a:t>eli</a:t>
            </a:r>
            <a:r>
              <a:rPr lang="en-GB" sz="2000" dirty="0">
                <a:solidFill>
                  <a:srgbClr val="373737"/>
                </a:solidFill>
              </a:rPr>
              <a:t> </a:t>
            </a:r>
            <a:r>
              <a:rPr lang="en-GB" sz="2000" dirty="0" err="1">
                <a:solidFill>
                  <a:srgbClr val="373737"/>
                </a:solidFill>
              </a:rPr>
              <a:t>absenteismista</a:t>
            </a:r>
            <a:r>
              <a:rPr lang="en-GB" sz="2000" dirty="0">
                <a:solidFill>
                  <a:srgbClr val="373737"/>
                </a:solidFill>
              </a:rPr>
              <a:t> </a:t>
            </a:r>
            <a:r>
              <a:rPr lang="en-GB" sz="2000" dirty="0" err="1">
                <a:solidFill>
                  <a:srgbClr val="373737"/>
                </a:solidFill>
              </a:rPr>
              <a:t>johtuvaa</a:t>
            </a:r>
            <a:r>
              <a:rPr lang="en-GB" sz="2000" dirty="0">
                <a:solidFill>
                  <a:srgbClr val="373737"/>
                </a:solidFill>
              </a:rPr>
              <a:t> </a:t>
            </a:r>
            <a:r>
              <a:rPr lang="en-GB" sz="2000" dirty="0" err="1">
                <a:solidFill>
                  <a:srgbClr val="373737"/>
                </a:solidFill>
              </a:rPr>
              <a:t>euroa</a:t>
            </a:r>
            <a:r>
              <a:rPr lang="en-GB" sz="2000" dirty="0">
                <a:solidFill>
                  <a:srgbClr val="373737"/>
                </a:solidFill>
              </a:rPr>
              <a:t> </a:t>
            </a:r>
            <a:r>
              <a:rPr lang="en-GB" sz="2000" dirty="0" err="1">
                <a:solidFill>
                  <a:srgbClr val="373737"/>
                </a:solidFill>
              </a:rPr>
              <a:t>kohti</a:t>
            </a:r>
            <a:r>
              <a:rPr lang="en-GB" sz="2000" dirty="0">
                <a:solidFill>
                  <a:srgbClr val="373737"/>
                </a:solidFill>
              </a:rPr>
              <a:t> </a:t>
            </a:r>
            <a:r>
              <a:rPr lang="en-GB" sz="2000" dirty="0" err="1">
                <a:solidFill>
                  <a:srgbClr val="373737"/>
                </a:solidFill>
              </a:rPr>
              <a:t>menetetään</a:t>
            </a:r>
            <a:r>
              <a:rPr lang="en-GB" sz="2000" dirty="0">
                <a:solidFill>
                  <a:srgbClr val="373737"/>
                </a:solidFill>
              </a:rPr>
              <a:t> </a:t>
            </a:r>
            <a:r>
              <a:rPr lang="en-GB" sz="2000" dirty="0" err="1">
                <a:solidFill>
                  <a:srgbClr val="373737"/>
                </a:solidFill>
              </a:rPr>
              <a:t>kaksi</a:t>
            </a:r>
            <a:r>
              <a:rPr lang="en-GB" sz="2000" dirty="0">
                <a:solidFill>
                  <a:srgbClr val="373737"/>
                </a:solidFill>
              </a:rPr>
              <a:t> </a:t>
            </a:r>
            <a:r>
              <a:rPr lang="en-GB" sz="2000" dirty="0" err="1">
                <a:solidFill>
                  <a:srgbClr val="373737"/>
                </a:solidFill>
              </a:rPr>
              <a:t>euroa</a:t>
            </a:r>
            <a:r>
              <a:rPr lang="en-GB" sz="2000" dirty="0">
                <a:solidFill>
                  <a:srgbClr val="373737"/>
                </a:solidFill>
              </a:rPr>
              <a:t> </a:t>
            </a:r>
            <a:r>
              <a:rPr lang="en-GB" sz="2000" dirty="0" err="1">
                <a:solidFill>
                  <a:srgbClr val="373737"/>
                </a:solidFill>
              </a:rPr>
              <a:t>presenteismin</a:t>
            </a:r>
            <a:r>
              <a:rPr lang="en-GB" sz="2000" dirty="0">
                <a:solidFill>
                  <a:srgbClr val="373737"/>
                </a:solidFill>
              </a:rPr>
              <a:t> </a:t>
            </a:r>
            <a:r>
              <a:rPr lang="en-GB" sz="2000" dirty="0" err="1">
                <a:solidFill>
                  <a:srgbClr val="373737"/>
                </a:solidFill>
              </a:rPr>
              <a:t>vuoksi</a:t>
            </a:r>
            <a:r>
              <a:rPr lang="en-GB" sz="2000" dirty="0">
                <a:solidFill>
                  <a:srgbClr val="373737"/>
                </a:solidFill>
              </a:rPr>
              <a:t>.</a:t>
            </a:r>
          </a:p>
          <a:p>
            <a:pPr algn="l" fontAlgn="base">
              <a:spcAft>
                <a:spcPts val="1200"/>
              </a:spcAft>
            </a:pPr>
            <a:r>
              <a:rPr lang="en-GB" sz="2000" b="0" i="0" u="none" strike="noStrike" dirty="0" err="1">
                <a:solidFill>
                  <a:srgbClr val="373737"/>
                </a:solidFill>
                <a:effectLst/>
              </a:rPr>
              <a:t>Mitä</a:t>
            </a:r>
            <a:r>
              <a:rPr lang="en-GB" sz="2000" b="0" i="0" u="none" strike="noStrike" dirty="0">
                <a:solidFill>
                  <a:srgbClr val="373737"/>
                </a:solidFill>
                <a:effectLst/>
              </a:rPr>
              <a:t> </a:t>
            </a:r>
            <a:r>
              <a:rPr lang="en-GB" sz="2000" b="0" i="0" u="none" strike="noStrike" dirty="0" err="1">
                <a:solidFill>
                  <a:srgbClr val="373737"/>
                </a:solidFill>
                <a:effectLst/>
              </a:rPr>
              <a:t>presenteismi</a:t>
            </a:r>
            <a:r>
              <a:rPr lang="en-GB" sz="2000" b="0" i="0" u="none" strike="noStrike" dirty="0">
                <a:solidFill>
                  <a:srgbClr val="373737"/>
                </a:solidFill>
                <a:effectLst/>
              </a:rPr>
              <a:t> </a:t>
            </a:r>
            <a:r>
              <a:rPr lang="en-GB" sz="2000" b="0" i="0" u="none" strike="noStrike" dirty="0" err="1">
                <a:solidFill>
                  <a:srgbClr val="373737"/>
                </a:solidFill>
                <a:effectLst/>
              </a:rPr>
              <a:t>siis</a:t>
            </a:r>
            <a:r>
              <a:rPr lang="en-GB" sz="2000" b="0" i="0" u="none" strike="noStrike" dirty="0">
                <a:solidFill>
                  <a:srgbClr val="373737"/>
                </a:solidFill>
                <a:effectLst/>
              </a:rPr>
              <a:t> on?</a:t>
            </a:r>
            <a:endParaRPr lang="en-GB" sz="2000" dirty="0">
              <a:solidFill>
                <a:srgbClr val="373737"/>
              </a:solidFill>
            </a:endParaRPr>
          </a:p>
          <a:p>
            <a:pPr algn="l" fontAlgn="base">
              <a:spcAft>
                <a:spcPts val="1200"/>
              </a:spcAft>
            </a:pPr>
            <a:r>
              <a:rPr lang="fi-FI" sz="2000" dirty="0" err="1">
                <a:solidFill>
                  <a:srgbClr val="373737"/>
                </a:solidFill>
              </a:rPr>
              <a:t>Presenteismi</a:t>
            </a:r>
            <a:r>
              <a:rPr lang="fi-FI" sz="2000" dirty="0">
                <a:solidFill>
                  <a:srgbClr val="373737"/>
                </a:solidFill>
              </a:rPr>
              <a:t> määritellään ” töissä olemisena, kun sinun pitäisi olla kotona joko siksi, että olet sairas tai siksi, että työskentelet niin pitkiä päiviä, ettet enää ole tehokas." Se kuvaa siten fyysistä läsnäoloa ja toiminnallista kyvyttömyyttä.” (Cary Cooper 1996.)</a:t>
            </a:r>
            <a:endParaRPr lang="en-GB" sz="2000" dirty="0">
              <a:solidFill>
                <a:srgbClr val="373737"/>
              </a:solidFill>
            </a:endParaRPr>
          </a:p>
        </p:txBody>
      </p:sp>
    </p:spTree>
    <p:extLst>
      <p:ext uri="{BB962C8B-B14F-4D97-AF65-F5344CB8AC3E}">
        <p14:creationId xmlns:p14="http://schemas.microsoft.com/office/powerpoint/2010/main" val="2640490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A7C23951-7BAC-A804-5FC2-A17BE0B02F4C}"/>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r>
              <a:rPr lang="en-US" sz="2800" dirty="0" err="1"/>
              <a:t>Tulevaisuusorientoituminen</a:t>
            </a:r>
            <a:r>
              <a:rPr lang="en-US" sz="2800" dirty="0"/>
              <a:t> – </a:t>
            </a:r>
            <a:r>
              <a:rPr lang="en-US" sz="2800" dirty="0" err="1"/>
              <a:t>presenteismi</a:t>
            </a:r>
            <a:endParaRPr lang="en-US" sz="2800" dirty="0"/>
          </a:p>
        </p:txBody>
      </p:sp>
      <p:sp>
        <p:nvSpPr>
          <p:cNvPr id="9" name="Text Placeholder 6">
            <a:extLst>
              <a:ext uri="{FF2B5EF4-FFF2-40B4-BE49-F238E27FC236}">
                <a16:creationId xmlns:a16="http://schemas.microsoft.com/office/drawing/2014/main" id="{98E382F2-FBA3-92CE-CD18-BF465EE3A456}"/>
              </a:ext>
            </a:extLst>
          </p:cNvPr>
          <p:cNvSpPr>
            <a:spLocks noGrp="1"/>
          </p:cNvSpPr>
          <p:nvPr>
            <p:ph type="body" sz="quarter" idx="48"/>
          </p:nvPr>
        </p:nvSpPr>
        <p:spPr>
          <a:xfrm>
            <a:off x="6163733" y="1286793"/>
            <a:ext cx="5655734" cy="5008221"/>
          </a:xfrm>
        </p:spPr>
        <p:txBody>
          <a:bodyPr/>
          <a:lstStyle/>
          <a:p>
            <a:r>
              <a:rPr lang="fi-FI" sz="1700" dirty="0"/>
              <a:t>Joissakin tilanteissa </a:t>
            </a:r>
            <a:r>
              <a:rPr lang="fi-FI" sz="1700" dirty="0" err="1"/>
              <a:t>presenteismin</a:t>
            </a:r>
            <a:r>
              <a:rPr lang="fi-FI" sz="1700" dirty="0"/>
              <a:t> vaikutus voi olla erittäin merkittävä. Esimerkiksi koska mielenterveydellisillä haasteilla ei aina ole fyysisiä oireita, niitä voidaan virheellisesti luulla tunnollisuuteen tai työmotivaatioon liittyviksi ongelmiksi.</a:t>
            </a:r>
          </a:p>
          <a:p>
            <a:endParaRPr lang="fi-FI" sz="1700" dirty="0"/>
          </a:p>
          <a:p>
            <a:r>
              <a:rPr lang="fi-FI" sz="1700" dirty="0"/>
              <a:t>Ihmisillä voi olla monia erilaisia ja monimutkaisia syitä siihen, miksi he kokevat painetta tulla työpaikalle.</a:t>
            </a:r>
            <a:br>
              <a:rPr lang="en-US" sz="1700" dirty="0"/>
            </a:br>
            <a:endParaRPr lang="en-US" sz="1700" dirty="0"/>
          </a:p>
          <a:p>
            <a:pPr marL="285750" indent="-285750">
              <a:buFont typeface="Arial" panose="020B0604020202020204" pitchFamily="34" charset="0"/>
              <a:buChar char="•"/>
            </a:pPr>
            <a:r>
              <a:rPr lang="fi-FI" sz="1700" dirty="0"/>
              <a:t>Epävarmuus töiden jatkumisesta, jos he eivät ole näkyvillä.</a:t>
            </a:r>
          </a:p>
          <a:p>
            <a:pPr marL="285750" indent="-285750">
              <a:buFont typeface="Arial" panose="020B0604020202020204" pitchFamily="34" charset="0"/>
              <a:buChar char="•"/>
            </a:pPr>
            <a:r>
              <a:rPr lang="fi-FI" sz="1700" dirty="0"/>
              <a:t>Velvollisuudentunne kollegoitaan kohtaan ja halu välttää tuottamasta heille ylimääräistä työtä poissaololla.</a:t>
            </a:r>
          </a:p>
          <a:p>
            <a:pPr marL="285750" indent="-285750">
              <a:buFont typeface="Arial" panose="020B0604020202020204" pitchFamily="34" charset="0"/>
              <a:buChar char="•"/>
            </a:pPr>
            <a:r>
              <a:rPr lang="fi-FI" sz="1700" dirty="0"/>
              <a:t>Liian suuri työmäärä tai riittämätön tuki tai koulutus, jotta työ voidaan tehdä annetussa aikataulussa.</a:t>
            </a:r>
          </a:p>
          <a:p>
            <a:pPr marL="285750" indent="-285750">
              <a:buFont typeface="Arial" panose="020B0604020202020204" pitchFamily="34" charset="0"/>
              <a:buChar char="•"/>
            </a:pPr>
            <a:r>
              <a:rPr lang="fi-FI" sz="1700" dirty="0"/>
              <a:t>Vaikeudet selviytyä normaalista, kohtuullisesta työmäärästä muiden ongelmien tai paineiden vuoksi.</a:t>
            </a:r>
          </a:p>
          <a:p>
            <a:pPr marL="285750" indent="-285750">
              <a:buFont typeface="Arial" panose="020B0604020202020204" pitchFamily="34" charset="0"/>
              <a:buChar char="•"/>
            </a:pPr>
            <a:r>
              <a:rPr lang="fi-FI" sz="1700" dirty="0"/>
              <a:t>Ongelmien välttäminen muulla elämän osa-alueella, kuten kotona.</a:t>
            </a:r>
            <a:endParaRPr lang="en-US" sz="1700" dirty="0"/>
          </a:p>
        </p:txBody>
      </p:sp>
    </p:spTree>
    <p:extLst>
      <p:ext uri="{BB962C8B-B14F-4D97-AF65-F5344CB8AC3E}">
        <p14:creationId xmlns:p14="http://schemas.microsoft.com/office/powerpoint/2010/main" val="3906170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449A46DF-077F-F2FF-883C-CAC2465704B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6799263" y="0"/>
            <a:ext cx="4994275"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p:txBody>
          <a:bodyPr/>
          <a:lstStyle/>
          <a:p>
            <a:r>
              <a:rPr lang="en-US" sz="2800" dirty="0" err="1"/>
              <a:t>Tulevaisuusorientoituminen</a:t>
            </a:r>
            <a:r>
              <a:rPr lang="en-US" sz="2800" dirty="0"/>
              <a:t> – </a:t>
            </a:r>
            <a:r>
              <a:rPr lang="en-US" sz="2800" dirty="0" err="1"/>
              <a:t>presenteismi</a:t>
            </a:r>
            <a:endParaRPr lang="en-US" sz="2800" dirty="0"/>
          </a:p>
        </p:txBody>
      </p:sp>
      <p:sp>
        <p:nvSpPr>
          <p:cNvPr id="5" name="Text Placeholder 6">
            <a:extLst>
              <a:ext uri="{FF2B5EF4-FFF2-40B4-BE49-F238E27FC236}">
                <a16:creationId xmlns:a16="http://schemas.microsoft.com/office/drawing/2014/main" id="{CB8C7594-FDF3-2998-569B-64FE0AE0D7CC}"/>
              </a:ext>
            </a:extLst>
          </p:cNvPr>
          <p:cNvSpPr>
            <a:spLocks noGrp="1"/>
          </p:cNvSpPr>
          <p:nvPr>
            <p:ph type="body" sz="quarter" idx="48"/>
          </p:nvPr>
        </p:nvSpPr>
        <p:spPr>
          <a:xfrm>
            <a:off x="398307" y="1352135"/>
            <a:ext cx="6044825" cy="5065241"/>
          </a:xfrm>
        </p:spPr>
        <p:txBody>
          <a:bodyPr/>
          <a:lstStyle/>
          <a:p>
            <a:r>
              <a:rPr lang="en-US" sz="1800" dirty="0" err="1"/>
              <a:t>Koska</a:t>
            </a:r>
            <a:r>
              <a:rPr lang="en-US" sz="1800" dirty="0"/>
              <a:t> </a:t>
            </a:r>
            <a:r>
              <a:rPr lang="en-US" sz="1800" dirty="0" err="1"/>
              <a:t>presenteismin</a:t>
            </a:r>
            <a:r>
              <a:rPr lang="en-US" sz="1800" dirty="0"/>
              <a:t> </a:t>
            </a:r>
            <a:r>
              <a:rPr lang="en-US" sz="1800" dirty="0" err="1"/>
              <a:t>syyt</a:t>
            </a:r>
            <a:r>
              <a:rPr lang="en-US" sz="1800" dirty="0"/>
              <a:t> </a:t>
            </a:r>
            <a:r>
              <a:rPr lang="en-US" sz="1800" dirty="0" err="1"/>
              <a:t>ovat</a:t>
            </a:r>
            <a:r>
              <a:rPr lang="en-US" sz="1800" dirty="0"/>
              <a:t> </a:t>
            </a:r>
            <a:r>
              <a:rPr lang="en-US" sz="1800" dirty="0" err="1"/>
              <a:t>moninaiset</a:t>
            </a:r>
            <a:r>
              <a:rPr lang="en-US" sz="1800" dirty="0"/>
              <a:t>, </a:t>
            </a:r>
            <a:r>
              <a:rPr lang="en-US" sz="1800" dirty="0" err="1"/>
              <a:t>myös</a:t>
            </a:r>
            <a:r>
              <a:rPr lang="en-US" sz="1800" dirty="0"/>
              <a:t> </a:t>
            </a:r>
            <a:r>
              <a:rPr lang="en-US" sz="1800" dirty="0" err="1"/>
              <a:t>sen</a:t>
            </a:r>
            <a:r>
              <a:rPr lang="en-US" sz="1800" dirty="0"/>
              <a:t> </a:t>
            </a:r>
            <a:r>
              <a:rPr lang="en-US" sz="1800" dirty="0" err="1"/>
              <a:t>torjuminen</a:t>
            </a:r>
            <a:r>
              <a:rPr lang="en-US" sz="1800" dirty="0"/>
              <a:t> </a:t>
            </a:r>
            <a:r>
              <a:rPr lang="en-US" sz="1800" dirty="0" err="1"/>
              <a:t>vaatii</a:t>
            </a:r>
            <a:r>
              <a:rPr lang="en-US" sz="1800" dirty="0"/>
              <a:t> </a:t>
            </a:r>
            <a:r>
              <a:rPr lang="en-US" sz="1800" dirty="0" err="1"/>
              <a:t>siis</a:t>
            </a:r>
            <a:r>
              <a:rPr lang="en-US" sz="1800" dirty="0"/>
              <a:t> </a:t>
            </a:r>
            <a:r>
              <a:rPr lang="en-US" sz="1800" dirty="0" err="1"/>
              <a:t>monipuolisia</a:t>
            </a:r>
            <a:r>
              <a:rPr lang="en-US" sz="1800" dirty="0"/>
              <a:t> </a:t>
            </a:r>
            <a:r>
              <a:rPr lang="en-US" sz="1800" dirty="0" err="1"/>
              <a:t>keinoja</a:t>
            </a:r>
            <a:r>
              <a:rPr lang="en-US" sz="1800" dirty="0"/>
              <a:t>. </a:t>
            </a:r>
            <a:r>
              <a:rPr lang="en-US" sz="1800" dirty="0" err="1"/>
              <a:t>Professori</a:t>
            </a:r>
            <a:r>
              <a:rPr lang="en-US" sz="1800" dirty="0"/>
              <a:t> Cary Cooper, </a:t>
            </a:r>
            <a:r>
              <a:rPr lang="en-US" sz="1800" dirty="0" err="1"/>
              <a:t>joka</a:t>
            </a:r>
            <a:r>
              <a:rPr lang="en-US" sz="1800" dirty="0"/>
              <a:t> </a:t>
            </a:r>
            <a:r>
              <a:rPr lang="en-US" sz="1800" dirty="0" err="1"/>
              <a:t>ensimmäisenä</a:t>
            </a:r>
            <a:r>
              <a:rPr lang="en-US" sz="1800" dirty="0"/>
              <a:t> </a:t>
            </a:r>
            <a:r>
              <a:rPr lang="en-US" sz="1800" dirty="0" err="1"/>
              <a:t>määritteli</a:t>
            </a:r>
            <a:r>
              <a:rPr lang="en-US" sz="1800" dirty="0"/>
              <a:t> </a:t>
            </a:r>
            <a:r>
              <a:rPr lang="en-US" sz="1800" dirty="0" err="1"/>
              <a:t>presenteismin</a:t>
            </a:r>
            <a:r>
              <a:rPr lang="en-US" sz="1800" dirty="0"/>
              <a:t> </a:t>
            </a:r>
            <a:r>
              <a:rPr lang="en-US" sz="1800" dirty="0" err="1"/>
              <a:t>käsitteen</a:t>
            </a:r>
            <a:r>
              <a:rPr lang="en-US" sz="1800" dirty="0"/>
              <a:t>, </a:t>
            </a:r>
            <a:r>
              <a:rPr lang="en-US" sz="1800" dirty="0" err="1"/>
              <a:t>suosittelee</a:t>
            </a:r>
            <a:r>
              <a:rPr lang="en-US" sz="1800" dirty="0"/>
              <a:t> </a:t>
            </a:r>
            <a:r>
              <a:rPr lang="en-US" sz="1800" dirty="0" err="1"/>
              <a:t>viittä</a:t>
            </a:r>
            <a:r>
              <a:rPr lang="en-US" sz="1800" dirty="0"/>
              <a:t> </a:t>
            </a:r>
            <a:r>
              <a:rPr lang="en-US" sz="1800" dirty="0" err="1"/>
              <a:t>keinoa</a:t>
            </a:r>
            <a:r>
              <a:rPr lang="en-US" sz="1800" dirty="0"/>
              <a:t> </a:t>
            </a:r>
            <a:r>
              <a:rPr lang="en-US" sz="1800" dirty="0" err="1"/>
              <a:t>sen</a:t>
            </a:r>
            <a:r>
              <a:rPr lang="en-US" sz="1800" dirty="0"/>
              <a:t> </a:t>
            </a:r>
            <a:r>
              <a:rPr lang="en-US" sz="1800" dirty="0" err="1"/>
              <a:t>torjumiseksi</a:t>
            </a:r>
            <a:r>
              <a:rPr lang="en-US" sz="1800" dirty="0"/>
              <a:t>.</a:t>
            </a:r>
            <a:br>
              <a:rPr lang="en-US" sz="1800" dirty="0"/>
            </a:br>
            <a:endParaRPr lang="en-US" sz="1800" dirty="0"/>
          </a:p>
          <a:p>
            <a:pPr marL="457200" indent="-457200">
              <a:buAutoNum type="arabicPeriod"/>
            </a:pPr>
            <a:r>
              <a:rPr lang="en-US" sz="1800" dirty="0" err="1"/>
              <a:t>Älä</a:t>
            </a:r>
            <a:r>
              <a:rPr lang="en-US" sz="1800" dirty="0"/>
              <a:t> </a:t>
            </a:r>
            <a:r>
              <a:rPr lang="en-US" sz="1800" dirty="0" err="1"/>
              <a:t>jätä</a:t>
            </a:r>
            <a:r>
              <a:rPr lang="en-US" sz="1800" dirty="0"/>
              <a:t> </a:t>
            </a:r>
            <a:r>
              <a:rPr lang="en-US" sz="1800" dirty="0" err="1"/>
              <a:t>työn</a:t>
            </a:r>
            <a:r>
              <a:rPr lang="en-US" sz="1800" dirty="0"/>
              <a:t> </a:t>
            </a:r>
            <a:r>
              <a:rPr lang="en-US" sz="1800" dirty="0" err="1"/>
              <a:t>tuloksia</a:t>
            </a:r>
            <a:r>
              <a:rPr lang="en-US" sz="1800" dirty="0"/>
              <a:t> </a:t>
            </a:r>
            <a:r>
              <a:rPr lang="en-US" sz="1800" dirty="0" err="1"/>
              <a:t>huomioimatta</a:t>
            </a:r>
            <a:r>
              <a:rPr lang="en-US" sz="1800" dirty="0"/>
              <a:t> – </a:t>
            </a:r>
            <a:r>
              <a:rPr lang="en-US" sz="1800" dirty="0" err="1"/>
              <a:t>jatkuva</a:t>
            </a:r>
            <a:r>
              <a:rPr lang="en-US" sz="1800" dirty="0"/>
              <a:t> </a:t>
            </a:r>
            <a:r>
              <a:rPr lang="en-US" sz="1800" dirty="0" err="1"/>
              <a:t>läsnäolon</a:t>
            </a:r>
            <a:r>
              <a:rPr lang="en-US" sz="1800" dirty="0"/>
              <a:t> </a:t>
            </a:r>
            <a:r>
              <a:rPr lang="en-US" sz="1800" dirty="0" err="1"/>
              <a:t>paine</a:t>
            </a:r>
            <a:r>
              <a:rPr lang="en-US" sz="1800" dirty="0"/>
              <a:t> on </a:t>
            </a:r>
            <a:r>
              <a:rPr lang="en-US" sz="1800" dirty="0" err="1"/>
              <a:t>haitallista</a:t>
            </a:r>
            <a:r>
              <a:rPr lang="en-US" sz="1800" dirty="0"/>
              <a:t>.</a:t>
            </a:r>
          </a:p>
          <a:p>
            <a:pPr marL="457200" indent="-457200">
              <a:buAutoNum type="arabicPeriod"/>
            </a:pPr>
            <a:r>
              <a:rPr lang="en-US" sz="1800" dirty="0" err="1"/>
              <a:t>Uudista</a:t>
            </a:r>
            <a:r>
              <a:rPr lang="en-US" sz="1800" dirty="0"/>
              <a:t> </a:t>
            </a:r>
            <a:r>
              <a:rPr lang="en-US" sz="1800" dirty="0" err="1"/>
              <a:t>poissaolokäytäntöjä</a:t>
            </a:r>
            <a:r>
              <a:rPr lang="en-US" sz="1800" dirty="0"/>
              <a:t> </a:t>
            </a:r>
            <a:r>
              <a:rPr lang="en-US" sz="1800" dirty="0" err="1"/>
              <a:t>työn</a:t>
            </a:r>
            <a:r>
              <a:rPr lang="en-US" sz="1800" dirty="0"/>
              <a:t> </a:t>
            </a:r>
            <a:r>
              <a:rPr lang="en-US" sz="1800" dirty="0" err="1"/>
              <a:t>joustavuutta</a:t>
            </a:r>
            <a:r>
              <a:rPr lang="en-US" sz="1800" dirty="0"/>
              <a:t> </a:t>
            </a:r>
            <a:r>
              <a:rPr lang="en-US" sz="1800" dirty="0" err="1"/>
              <a:t>tukeviksi</a:t>
            </a:r>
            <a:r>
              <a:rPr lang="en-US" sz="1800" dirty="0"/>
              <a:t>.</a:t>
            </a:r>
          </a:p>
          <a:p>
            <a:pPr marL="457200" indent="-457200">
              <a:buAutoNum type="arabicPeriod"/>
            </a:pPr>
            <a:r>
              <a:rPr lang="en-US" sz="1800" dirty="0"/>
              <a:t>Ole </a:t>
            </a:r>
            <a:r>
              <a:rPr lang="en-US" sz="1800" dirty="0" err="1"/>
              <a:t>tietoinen</a:t>
            </a:r>
            <a:r>
              <a:rPr lang="en-US" sz="1800" dirty="0"/>
              <a:t> </a:t>
            </a:r>
            <a:r>
              <a:rPr lang="en-US" sz="1800" dirty="0" err="1"/>
              <a:t>taustasyistä</a:t>
            </a:r>
            <a:r>
              <a:rPr lang="en-US" sz="1800" dirty="0"/>
              <a:t> – </a:t>
            </a:r>
            <a:r>
              <a:rPr lang="en-US" sz="1800" dirty="0" err="1"/>
              <a:t>esihenkilöiden</a:t>
            </a:r>
            <a:r>
              <a:rPr lang="en-US" sz="1800" dirty="0"/>
              <a:t> </a:t>
            </a:r>
            <a:r>
              <a:rPr lang="en-US" sz="1800" dirty="0" err="1"/>
              <a:t>tulee</a:t>
            </a:r>
            <a:r>
              <a:rPr lang="en-US" sz="1800" dirty="0"/>
              <a:t> olla </a:t>
            </a:r>
            <a:r>
              <a:rPr lang="en-US" sz="1800" dirty="0" err="1"/>
              <a:t>tietoisia</a:t>
            </a:r>
            <a:r>
              <a:rPr lang="en-US" sz="1800" dirty="0"/>
              <a:t> </a:t>
            </a:r>
            <a:r>
              <a:rPr lang="en-US" sz="1800" dirty="0" err="1"/>
              <a:t>stressiä</a:t>
            </a:r>
            <a:r>
              <a:rPr lang="en-US" sz="1800" dirty="0"/>
              <a:t> </a:t>
            </a:r>
            <a:r>
              <a:rPr lang="en-US" sz="1800" dirty="0" err="1"/>
              <a:t>aiheuttavista</a:t>
            </a:r>
            <a:r>
              <a:rPr lang="en-US" sz="1800" dirty="0"/>
              <a:t> </a:t>
            </a:r>
            <a:r>
              <a:rPr lang="en-US" sz="1800" dirty="0" err="1"/>
              <a:t>syistä</a:t>
            </a:r>
            <a:r>
              <a:rPr lang="en-US" sz="1800" dirty="0"/>
              <a:t>, </a:t>
            </a:r>
            <a:r>
              <a:rPr lang="en-US" sz="1800" dirty="0" err="1"/>
              <a:t>kuten</a:t>
            </a:r>
            <a:r>
              <a:rPr lang="en-US" sz="1800" dirty="0"/>
              <a:t> </a:t>
            </a:r>
            <a:r>
              <a:rPr lang="en-US" sz="1800" dirty="0" err="1"/>
              <a:t>epärealistisista</a:t>
            </a:r>
            <a:r>
              <a:rPr lang="en-US" sz="1800" dirty="0"/>
              <a:t> </a:t>
            </a:r>
            <a:r>
              <a:rPr lang="en-US" sz="1800" dirty="0" err="1"/>
              <a:t>odotuksista</a:t>
            </a:r>
            <a:r>
              <a:rPr lang="en-US" sz="1800" dirty="0"/>
              <a:t>.</a:t>
            </a:r>
          </a:p>
          <a:p>
            <a:pPr marL="457200" indent="-457200">
              <a:buAutoNum type="arabicPeriod"/>
            </a:pPr>
            <a:r>
              <a:rPr lang="en-US" sz="1800" dirty="0" err="1"/>
              <a:t>Tunnista</a:t>
            </a:r>
            <a:r>
              <a:rPr lang="en-US" sz="1800" dirty="0"/>
              <a:t> </a:t>
            </a:r>
            <a:r>
              <a:rPr lang="en-US" sz="1800" dirty="0" err="1"/>
              <a:t>psyykkiset</a:t>
            </a:r>
            <a:r>
              <a:rPr lang="en-US" sz="1800" dirty="0"/>
              <a:t> ja </a:t>
            </a:r>
            <a:r>
              <a:rPr lang="en-US" sz="1800" dirty="0" err="1"/>
              <a:t>fyysiset</a:t>
            </a:r>
            <a:r>
              <a:rPr lang="en-US" sz="1800" dirty="0"/>
              <a:t> </a:t>
            </a:r>
            <a:r>
              <a:rPr lang="en-US" sz="1800" dirty="0" err="1"/>
              <a:t>oireet</a:t>
            </a:r>
            <a:r>
              <a:rPr lang="en-US" sz="1800" dirty="0"/>
              <a:t> </a:t>
            </a:r>
            <a:r>
              <a:rPr lang="en-US" sz="1800" dirty="0" err="1"/>
              <a:t>aikaisin</a:t>
            </a:r>
            <a:r>
              <a:rPr lang="en-US" sz="1800" dirty="0"/>
              <a:t> </a:t>
            </a:r>
            <a:r>
              <a:rPr lang="en-US" sz="1800" dirty="0" err="1"/>
              <a:t>kouluttamalla</a:t>
            </a:r>
            <a:r>
              <a:rPr lang="en-US" sz="1800" dirty="0"/>
              <a:t> </a:t>
            </a:r>
            <a:r>
              <a:rPr lang="en-US" sz="1800" dirty="0" err="1"/>
              <a:t>työntekijöitä</a:t>
            </a:r>
            <a:r>
              <a:rPr lang="en-US" sz="1800" dirty="0"/>
              <a:t> </a:t>
            </a:r>
            <a:r>
              <a:rPr lang="en-US" sz="1800" dirty="0" err="1"/>
              <a:t>aiheesta</a:t>
            </a:r>
            <a:r>
              <a:rPr lang="en-US" sz="1800" dirty="0"/>
              <a:t> ja </a:t>
            </a:r>
            <a:r>
              <a:rPr lang="en-US" sz="1800" dirty="0" err="1"/>
              <a:t>tietoisuuden</a:t>
            </a:r>
            <a:r>
              <a:rPr lang="en-US" sz="1800" dirty="0"/>
              <a:t> </a:t>
            </a:r>
            <a:r>
              <a:rPr lang="en-US" sz="1800" dirty="0" err="1"/>
              <a:t>lisäämisen</a:t>
            </a:r>
            <a:r>
              <a:rPr lang="en-US" sz="1800" dirty="0"/>
              <a:t> </a:t>
            </a:r>
            <a:r>
              <a:rPr lang="en-US" sz="1800" dirty="0" err="1"/>
              <a:t>kautta</a:t>
            </a:r>
            <a:r>
              <a:rPr lang="en-US" sz="1800" dirty="0"/>
              <a:t>.</a:t>
            </a:r>
          </a:p>
          <a:p>
            <a:pPr marL="457200" indent="-457200">
              <a:buAutoNum type="arabicPeriod"/>
            </a:pPr>
            <a:r>
              <a:rPr lang="en-US" sz="1800" dirty="0" err="1"/>
              <a:t>Kehitä</a:t>
            </a:r>
            <a:r>
              <a:rPr lang="en-US" sz="1800" dirty="0"/>
              <a:t> </a:t>
            </a:r>
            <a:r>
              <a:rPr lang="en-US" sz="1800" dirty="0" err="1"/>
              <a:t>henkilöstön</a:t>
            </a:r>
            <a:r>
              <a:rPr lang="en-US" sz="1800" dirty="0"/>
              <a:t> </a:t>
            </a:r>
            <a:r>
              <a:rPr lang="en-US" sz="1800" dirty="0" err="1"/>
              <a:t>hyvinvoinnista</a:t>
            </a:r>
            <a:r>
              <a:rPr lang="en-US" sz="1800" dirty="0"/>
              <a:t> </a:t>
            </a:r>
            <a:r>
              <a:rPr lang="en-US" sz="1800" dirty="0" err="1"/>
              <a:t>huolehtimiseen</a:t>
            </a:r>
            <a:r>
              <a:rPr lang="en-US" sz="1800" dirty="0"/>
              <a:t> </a:t>
            </a:r>
            <a:r>
              <a:rPr lang="en-US" sz="1800" dirty="0" err="1"/>
              <a:t>ohjeistuksia</a:t>
            </a:r>
            <a:r>
              <a:rPr lang="en-US" sz="1800" dirty="0"/>
              <a:t>, </a:t>
            </a:r>
            <a:r>
              <a:rPr lang="en-US" sz="1800" dirty="0" err="1"/>
              <a:t>mukaan</a:t>
            </a:r>
            <a:r>
              <a:rPr lang="en-US" sz="1800" dirty="0"/>
              <a:t> </a:t>
            </a:r>
            <a:r>
              <a:rPr lang="en-US" sz="1800" dirty="0" err="1"/>
              <a:t>lukien</a:t>
            </a:r>
            <a:r>
              <a:rPr lang="en-US" sz="1800" dirty="0"/>
              <a:t> </a:t>
            </a:r>
            <a:r>
              <a:rPr lang="en-US" sz="1800" dirty="0" err="1"/>
              <a:t>liikuntaan</a:t>
            </a:r>
            <a:r>
              <a:rPr lang="en-US" sz="1800" dirty="0"/>
              <a:t> ja </a:t>
            </a:r>
            <a:r>
              <a:rPr lang="en-US" sz="1800" dirty="0" err="1"/>
              <a:t>talousasioiden</a:t>
            </a:r>
            <a:r>
              <a:rPr lang="en-US" sz="1800" dirty="0"/>
              <a:t> </a:t>
            </a:r>
            <a:r>
              <a:rPr lang="en-US" sz="1800" dirty="0" err="1"/>
              <a:t>hallintaan</a:t>
            </a:r>
            <a:r>
              <a:rPr lang="en-US" sz="1800" dirty="0"/>
              <a:t>.</a:t>
            </a:r>
          </a:p>
        </p:txBody>
      </p:sp>
    </p:spTree>
    <p:extLst>
      <p:ext uri="{BB962C8B-B14F-4D97-AF65-F5344CB8AC3E}">
        <p14:creationId xmlns:p14="http://schemas.microsoft.com/office/powerpoint/2010/main" val="3179291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90BCAC3A-11C8-6F4F-65E9-6BCFEC1A455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1" name="Text Placeholder 10">
            <a:extLst>
              <a:ext uri="{FF2B5EF4-FFF2-40B4-BE49-F238E27FC236}">
                <a16:creationId xmlns:a16="http://schemas.microsoft.com/office/drawing/2014/main" id="{00B9BD9A-03DA-16FE-7086-2F993E531CBB}"/>
              </a:ext>
            </a:extLst>
          </p:cNvPr>
          <p:cNvSpPr>
            <a:spLocks noGrp="1"/>
          </p:cNvSpPr>
          <p:nvPr>
            <p:ph type="body" sz="quarter" idx="30"/>
          </p:nvPr>
        </p:nvSpPr>
        <p:spPr>
          <a:xfrm>
            <a:off x="2912533" y="221963"/>
            <a:ext cx="8754861" cy="842867"/>
          </a:xfrm>
        </p:spPr>
        <p:txBody>
          <a:bodyPr/>
          <a:lstStyle/>
          <a:p>
            <a:pPr algn="ctr"/>
            <a:r>
              <a:rPr lang="en-US" sz="2800" dirty="0" err="1"/>
              <a:t>Tulevaisuusorientoituminen</a:t>
            </a:r>
            <a:r>
              <a:rPr lang="en-US" sz="2800" dirty="0"/>
              <a:t> – </a:t>
            </a:r>
            <a:r>
              <a:rPr lang="en-US" sz="2800" dirty="0" err="1"/>
              <a:t>työpaikan</a:t>
            </a:r>
            <a:r>
              <a:rPr lang="en-US" sz="2800" dirty="0"/>
              <a:t> </a:t>
            </a:r>
            <a:r>
              <a:rPr lang="en-US" sz="2800" dirty="0" err="1"/>
              <a:t>toimintaohjeet</a:t>
            </a:r>
            <a:endParaRPr lang="en-IE" sz="2800" dirty="0"/>
          </a:p>
        </p:txBody>
      </p:sp>
      <p:sp>
        <p:nvSpPr>
          <p:cNvPr id="7" name="Text Placeholder 6">
            <a:extLst>
              <a:ext uri="{FF2B5EF4-FFF2-40B4-BE49-F238E27FC236}">
                <a16:creationId xmlns:a16="http://schemas.microsoft.com/office/drawing/2014/main" id="{E9AF4C7C-99F7-2760-0874-862927A9B0AC}"/>
              </a:ext>
            </a:extLst>
          </p:cNvPr>
          <p:cNvSpPr>
            <a:spLocks noGrp="1"/>
          </p:cNvSpPr>
          <p:nvPr>
            <p:ph type="body" sz="quarter" idx="48"/>
          </p:nvPr>
        </p:nvSpPr>
        <p:spPr>
          <a:xfrm>
            <a:off x="6313624" y="1286793"/>
            <a:ext cx="5574211" cy="5274874"/>
          </a:xfrm>
        </p:spPr>
        <p:txBody>
          <a:bodyPr/>
          <a:lstStyle/>
          <a:p>
            <a:pPr>
              <a:spcAft>
                <a:spcPts val="1200"/>
              </a:spcAft>
            </a:pPr>
            <a:r>
              <a:rPr lang="fi-FI" sz="2000" dirty="0">
                <a:ea typeface="Calibri" panose="020F0502020204030204" pitchFamily="34" charset="0"/>
              </a:rPr>
              <a:t>Työpaikan toimintatavat ovat tärkeä perusta organisaation kulttuurille ja käytännöille sekä kuvaavat ”tapaa, jolla asiat tehdään täällä”.</a:t>
            </a:r>
          </a:p>
          <a:p>
            <a:pPr>
              <a:spcAft>
                <a:spcPts val="1200"/>
              </a:spcAft>
            </a:pPr>
            <a:r>
              <a:rPr lang="fi-FI" sz="2000" dirty="0">
                <a:ea typeface="Calibri" panose="020F0502020204030204" pitchFamily="34" charset="0"/>
              </a:rPr>
              <a:t>Tavallisesti suuret organisaatiot ovat laatineet ohjeistuksen käytännön asioista, kuten työterveys ja -turvallisuus, poissaolot ja työskentelytavat, mutta ohjeistuksia voi puuttua pienemmistä organisaatioista.</a:t>
            </a:r>
          </a:p>
          <a:p>
            <a:pPr>
              <a:spcAft>
                <a:spcPts val="1200"/>
              </a:spcAft>
            </a:pPr>
            <a:r>
              <a:rPr lang="fi-FI" sz="2000" dirty="0">
                <a:ea typeface="Calibri" panose="020F0502020204030204" pitchFamily="34" charset="0"/>
              </a:rPr>
              <a:t>Kuitenkin hyvin harvoilla organisaatioilla on erityisiä käytäntöjä digi- ja etätyöhön, mielenterveyteen ja hyvinvointiin tai </a:t>
            </a:r>
            <a:r>
              <a:rPr lang="fi-FI" sz="2000" dirty="0" err="1">
                <a:ea typeface="Calibri" panose="020F0502020204030204" pitchFamily="34" charset="0"/>
              </a:rPr>
              <a:t>presenteismiin</a:t>
            </a:r>
            <a:r>
              <a:rPr lang="fi-FI" sz="2000" dirty="0">
                <a:ea typeface="Calibri" panose="020F0502020204030204" pitchFamily="34" charset="0"/>
              </a:rPr>
              <a:t> liittyen.</a:t>
            </a:r>
          </a:p>
          <a:p>
            <a:pPr>
              <a:spcAft>
                <a:spcPts val="1200"/>
              </a:spcAft>
            </a:pPr>
            <a:r>
              <a:rPr lang="fi-FI" sz="2000" dirty="0">
                <a:ea typeface="Calibri" panose="020F0502020204030204" pitchFamily="34" charset="0"/>
              </a:rPr>
              <a:t>Loppujen lopuksi työpaikan toimintaohjeiden on oltava kontekstisidonnaisia, joten sisältö on sinun päätettävissäsi, mutta tällä kurssilla voimme tarkastella ohjeistuksen laatimista.</a:t>
            </a:r>
            <a:endParaRPr lang="en-US" sz="2000" b="0" i="0" dirty="0">
              <a:effectLst/>
              <a:ea typeface="Calibri" panose="020F0502020204030204" pitchFamily="34" charset="0"/>
            </a:endParaRPr>
          </a:p>
        </p:txBody>
      </p:sp>
    </p:spTree>
    <p:extLst>
      <p:ext uri="{BB962C8B-B14F-4D97-AF65-F5344CB8AC3E}">
        <p14:creationId xmlns:p14="http://schemas.microsoft.com/office/powerpoint/2010/main" val="2752084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1B170A4B-5D89-1235-2289-AD486BEB3A0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8" y="440624"/>
            <a:ext cx="8728760" cy="842867"/>
          </a:xfrm>
        </p:spPr>
        <p:txBody>
          <a:bodyPr/>
          <a:lstStyle/>
          <a:p>
            <a:pPr algn="ctr"/>
            <a:r>
              <a:rPr lang="en-US" sz="2800" dirty="0" err="1"/>
              <a:t>Tulevaisuusorientoituminen</a:t>
            </a:r>
            <a:r>
              <a:rPr lang="en-US" sz="2800" dirty="0"/>
              <a:t> – </a:t>
            </a:r>
            <a:r>
              <a:rPr lang="en-US" sz="2800" dirty="0" err="1"/>
              <a:t>työpaikan</a:t>
            </a:r>
            <a:r>
              <a:rPr lang="en-US" sz="2800" dirty="0"/>
              <a:t> </a:t>
            </a:r>
            <a:r>
              <a:rPr lang="en-US" sz="2800" dirty="0" err="1"/>
              <a:t>toimintaohjeet</a:t>
            </a:r>
            <a:endParaRPr lang="en-IE" sz="28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8308" y="1409155"/>
            <a:ext cx="6124412" cy="5008221"/>
          </a:xfrm>
        </p:spPr>
        <p:txBody>
          <a:bodyPr/>
          <a:lstStyle/>
          <a:p>
            <a:pPr>
              <a:spcAft>
                <a:spcPts val="300"/>
              </a:spcAft>
            </a:pPr>
            <a:r>
              <a:rPr lang="en-US" sz="1800" dirty="0" err="1">
                <a:ea typeface="Calibri" panose="020F0502020204030204" pitchFamily="34" charset="0"/>
              </a:rPr>
              <a:t>Ohjeiden</a:t>
            </a:r>
            <a:r>
              <a:rPr lang="en-US" sz="1800" dirty="0">
                <a:ea typeface="Calibri" panose="020F0502020204030204" pitchFamily="34" charset="0"/>
              </a:rPr>
              <a:t> </a:t>
            </a:r>
            <a:r>
              <a:rPr lang="en-US" sz="1800" dirty="0" err="1">
                <a:ea typeface="Calibri" panose="020F0502020204030204" pitchFamily="34" charset="0"/>
              </a:rPr>
              <a:t>kehitysprosessi</a:t>
            </a:r>
            <a:r>
              <a:rPr lang="en-US" sz="1800" dirty="0">
                <a:ea typeface="Calibri" panose="020F0502020204030204" pitchFamily="34" charset="0"/>
              </a:rPr>
              <a:t>:</a:t>
            </a:r>
            <a:endParaRPr lang="en-US" sz="1800" i="0" dirty="0">
              <a:effectLst/>
              <a:ea typeface="Calibri" panose="020F0502020204030204" pitchFamily="34" charset="0"/>
            </a:endParaRPr>
          </a:p>
          <a:p>
            <a:pPr marL="457200" indent="-457200">
              <a:spcAft>
                <a:spcPts val="300"/>
              </a:spcAft>
              <a:buAutoNum type="arabicPeriod"/>
            </a:pPr>
            <a:endParaRPr lang="en-US" sz="1800" dirty="0">
              <a:ea typeface="Calibri" panose="020F0502020204030204" pitchFamily="34" charset="0"/>
            </a:endParaRPr>
          </a:p>
          <a:p>
            <a:pPr marL="457200" indent="-457200">
              <a:spcAft>
                <a:spcPts val="300"/>
              </a:spcAft>
              <a:buAutoNum type="arabicPeriod"/>
            </a:pPr>
            <a:r>
              <a:rPr lang="en-US" sz="1800" i="0" dirty="0" err="1">
                <a:effectLst/>
                <a:ea typeface="Calibri" panose="020F0502020204030204" pitchFamily="34" charset="0"/>
              </a:rPr>
              <a:t>Tunnista</a:t>
            </a:r>
            <a:r>
              <a:rPr lang="en-US" sz="1800" i="0" dirty="0">
                <a:effectLst/>
                <a:ea typeface="Calibri" panose="020F0502020204030204" pitchFamily="34" charset="0"/>
              </a:rPr>
              <a:t> </a:t>
            </a:r>
            <a:r>
              <a:rPr lang="en-US" sz="1800" i="0" dirty="0" err="1">
                <a:effectLst/>
                <a:ea typeface="Calibri" panose="020F0502020204030204" pitchFamily="34" charset="0"/>
              </a:rPr>
              <a:t>ohjeistuksen</a:t>
            </a:r>
            <a:r>
              <a:rPr lang="en-US" sz="1800" i="0" dirty="0">
                <a:effectLst/>
                <a:ea typeface="Calibri" panose="020F0502020204030204" pitchFamily="34" charset="0"/>
              </a:rPr>
              <a:t> </a:t>
            </a:r>
            <a:r>
              <a:rPr lang="en-US" sz="1800" i="0" dirty="0" err="1">
                <a:effectLst/>
                <a:ea typeface="Calibri" panose="020F0502020204030204" pitchFamily="34" charset="0"/>
              </a:rPr>
              <a:t>tarve</a:t>
            </a:r>
            <a:r>
              <a:rPr lang="en-US" sz="1800" i="0" dirty="0">
                <a:effectLst/>
                <a:ea typeface="Calibri" panose="020F0502020204030204" pitchFamily="34" charset="0"/>
              </a:rPr>
              <a:t>. </a:t>
            </a:r>
            <a:r>
              <a:rPr lang="en-US" sz="1800" i="0" dirty="0" err="1">
                <a:effectLst/>
                <a:ea typeface="Calibri" panose="020F0502020204030204" pitchFamily="34" charset="0"/>
              </a:rPr>
              <a:t>Mitä</a:t>
            </a:r>
            <a:r>
              <a:rPr lang="en-US" sz="1800" i="0" dirty="0">
                <a:effectLst/>
                <a:ea typeface="Calibri" panose="020F0502020204030204" pitchFamily="34" charset="0"/>
              </a:rPr>
              <a:t> </a:t>
            </a:r>
            <a:r>
              <a:rPr lang="en-US" sz="1800" i="0" dirty="0" err="1">
                <a:effectLst/>
                <a:ea typeface="Calibri" panose="020F0502020204030204" pitchFamily="34" charset="0"/>
              </a:rPr>
              <a:t>asiaa</a:t>
            </a:r>
            <a:r>
              <a:rPr lang="en-US" sz="1800" i="0" dirty="0">
                <a:effectLst/>
                <a:ea typeface="Calibri" panose="020F0502020204030204" pitchFamily="34" charset="0"/>
              </a:rPr>
              <a:t> </a:t>
            </a:r>
            <a:r>
              <a:rPr lang="en-US" sz="1800" i="0" dirty="0" err="1">
                <a:effectLst/>
                <a:ea typeface="Calibri" panose="020F0502020204030204" pitchFamily="34" charset="0"/>
              </a:rPr>
              <a:t>yrität</a:t>
            </a:r>
            <a:r>
              <a:rPr lang="en-US" sz="1800" i="0" dirty="0">
                <a:effectLst/>
                <a:ea typeface="Calibri" panose="020F0502020204030204" pitchFamily="34" charset="0"/>
              </a:rPr>
              <a:t> </a:t>
            </a:r>
            <a:r>
              <a:rPr lang="en-US" sz="1800" i="0" dirty="0" err="1">
                <a:effectLst/>
                <a:ea typeface="Calibri" panose="020F0502020204030204" pitchFamily="34" charset="0"/>
              </a:rPr>
              <a:t>selventää</a:t>
            </a:r>
            <a:r>
              <a:rPr lang="en-US" sz="1800" i="0" dirty="0">
                <a:effectLst/>
                <a:ea typeface="Calibri" panose="020F0502020204030204" pitchFamily="34" charset="0"/>
              </a:rPr>
              <a:t>, </a:t>
            </a:r>
            <a:r>
              <a:rPr lang="en-US" sz="1800" i="0" dirty="0" err="1">
                <a:effectLst/>
                <a:ea typeface="Calibri" panose="020F0502020204030204" pitchFamily="34" charset="0"/>
              </a:rPr>
              <a:t>käsitellä</a:t>
            </a:r>
            <a:r>
              <a:rPr lang="en-US" sz="1800" i="0" dirty="0">
                <a:effectLst/>
                <a:ea typeface="Calibri" panose="020F0502020204030204" pitchFamily="34" charset="0"/>
              </a:rPr>
              <a:t> tai </a:t>
            </a:r>
            <a:r>
              <a:rPr lang="en-US" sz="1800" dirty="0" err="1">
                <a:ea typeface="Calibri" panose="020F0502020204030204" pitchFamily="34" charset="0"/>
              </a:rPr>
              <a:t>parantaa</a:t>
            </a:r>
            <a:r>
              <a:rPr lang="en-US" sz="1800" dirty="0">
                <a:ea typeface="Calibri" panose="020F0502020204030204" pitchFamily="34" charset="0"/>
              </a:rPr>
              <a:t>?</a:t>
            </a:r>
          </a:p>
          <a:p>
            <a:pPr marL="457200" indent="-457200">
              <a:spcAft>
                <a:spcPts val="300"/>
              </a:spcAft>
              <a:buAutoNum type="arabicPeriod"/>
            </a:pPr>
            <a:r>
              <a:rPr lang="en-US" sz="1800" dirty="0" err="1">
                <a:ea typeface="Calibri" panose="020F0502020204030204" pitchFamily="34" charset="0"/>
              </a:rPr>
              <a:t>Määritä</a:t>
            </a:r>
            <a:r>
              <a:rPr lang="en-US" sz="1800" dirty="0">
                <a:ea typeface="Calibri" panose="020F0502020204030204" pitchFamily="34" charset="0"/>
              </a:rPr>
              <a:t> </a:t>
            </a:r>
            <a:r>
              <a:rPr lang="en-US" sz="1800" dirty="0" err="1">
                <a:ea typeface="Calibri" panose="020F0502020204030204" pitchFamily="34" charset="0"/>
              </a:rPr>
              <a:t>konteksti</a:t>
            </a:r>
            <a:r>
              <a:rPr lang="en-US" sz="1800" dirty="0">
                <a:ea typeface="Calibri" panose="020F0502020204030204" pitchFamily="34" charset="0"/>
              </a:rPr>
              <a:t>. </a:t>
            </a:r>
            <a:r>
              <a:rPr lang="en-US" sz="1800" dirty="0" err="1">
                <a:ea typeface="Calibri" panose="020F0502020204030204" pitchFamily="34" charset="0"/>
              </a:rPr>
              <a:t>Ohjeistettavien</a:t>
            </a:r>
            <a:r>
              <a:rPr lang="en-US" sz="1800" dirty="0">
                <a:ea typeface="Calibri" panose="020F0502020204030204" pitchFamily="34" charset="0"/>
              </a:rPr>
              <a:t> </a:t>
            </a:r>
            <a:r>
              <a:rPr lang="en-US" sz="1800" dirty="0" err="1">
                <a:ea typeface="Calibri" panose="020F0502020204030204" pitchFamily="34" charset="0"/>
              </a:rPr>
              <a:t>käytäntöjen</a:t>
            </a:r>
            <a:r>
              <a:rPr lang="en-US" sz="1800" dirty="0">
                <a:ea typeface="Calibri" panose="020F0502020204030204" pitchFamily="34" charset="0"/>
              </a:rPr>
              <a:t> on </a:t>
            </a:r>
            <a:r>
              <a:rPr lang="en-US" sz="1800" dirty="0" err="1">
                <a:ea typeface="Calibri" panose="020F0502020204030204" pitchFamily="34" charset="0"/>
              </a:rPr>
              <a:t>perustuttava</a:t>
            </a:r>
            <a:r>
              <a:rPr lang="en-US" sz="1800" dirty="0">
                <a:ea typeface="Calibri" panose="020F0502020204030204" pitchFamily="34" charset="0"/>
              </a:rPr>
              <a:t> </a:t>
            </a:r>
            <a:r>
              <a:rPr lang="en-US" sz="1800" dirty="0" err="1">
                <a:ea typeface="Calibri" panose="020F0502020204030204" pitchFamily="34" charset="0"/>
              </a:rPr>
              <a:t>organisaation</a:t>
            </a:r>
            <a:r>
              <a:rPr lang="en-US" sz="1800" dirty="0">
                <a:ea typeface="Calibri" panose="020F0502020204030204" pitchFamily="34" charset="0"/>
              </a:rPr>
              <a:t> ja </a:t>
            </a:r>
            <a:r>
              <a:rPr lang="en-US" sz="1800" dirty="0" err="1">
                <a:ea typeface="Calibri" panose="020F0502020204030204" pitchFamily="34" charset="0"/>
              </a:rPr>
              <a:t>sen</a:t>
            </a:r>
            <a:r>
              <a:rPr lang="en-US" sz="1800" dirty="0">
                <a:ea typeface="Calibri" panose="020F0502020204030204" pitchFamily="34" charset="0"/>
              </a:rPr>
              <a:t> </a:t>
            </a:r>
            <a:r>
              <a:rPr lang="en-US" sz="1800" dirty="0" err="1">
                <a:ea typeface="Calibri" panose="020F0502020204030204" pitchFamily="34" charset="0"/>
              </a:rPr>
              <a:t>työntekijöiden</a:t>
            </a:r>
            <a:r>
              <a:rPr lang="en-US" sz="1800" dirty="0">
                <a:ea typeface="Calibri" panose="020F0502020204030204" pitchFamily="34" charset="0"/>
              </a:rPr>
              <a:t> </a:t>
            </a:r>
            <a:r>
              <a:rPr lang="en-US" sz="1800" dirty="0" err="1">
                <a:ea typeface="Calibri" panose="020F0502020204030204" pitchFamily="34" charset="0"/>
              </a:rPr>
              <a:t>tarpeisiin</a:t>
            </a:r>
            <a:r>
              <a:rPr lang="en-US" sz="1800" dirty="0">
                <a:ea typeface="Calibri" panose="020F0502020204030204" pitchFamily="34" charset="0"/>
              </a:rPr>
              <a:t>.</a:t>
            </a:r>
          </a:p>
          <a:p>
            <a:pPr marL="457200" indent="-457200">
              <a:spcAft>
                <a:spcPts val="300"/>
              </a:spcAft>
              <a:buAutoNum type="arabicPeriod"/>
            </a:pPr>
            <a:r>
              <a:rPr lang="en-US" sz="1800" i="0" dirty="0" err="1">
                <a:effectLst/>
                <a:ea typeface="Calibri" panose="020F0502020204030204" pitchFamily="34" charset="0"/>
              </a:rPr>
              <a:t>Hanki</a:t>
            </a:r>
            <a:r>
              <a:rPr lang="en-US" sz="1800" i="0" dirty="0">
                <a:effectLst/>
                <a:ea typeface="Calibri" panose="020F0502020204030204" pitchFamily="34" charset="0"/>
              </a:rPr>
              <a:t> </a:t>
            </a:r>
            <a:r>
              <a:rPr lang="en-US" sz="1800" i="0" dirty="0" err="1">
                <a:effectLst/>
                <a:ea typeface="Calibri" panose="020F0502020204030204" pitchFamily="34" charset="0"/>
              </a:rPr>
              <a:t>sidosryhmien</a:t>
            </a:r>
            <a:r>
              <a:rPr lang="en-US" sz="1800" i="0" dirty="0">
                <a:effectLst/>
                <a:ea typeface="Calibri" panose="020F0502020204030204" pitchFamily="34" charset="0"/>
              </a:rPr>
              <a:t> </a:t>
            </a:r>
            <a:r>
              <a:rPr lang="en-US" sz="1800" i="0" dirty="0" err="1">
                <a:effectLst/>
                <a:ea typeface="Calibri" panose="020F0502020204030204" pitchFamily="34" charset="0"/>
              </a:rPr>
              <a:t>tuki</a:t>
            </a:r>
            <a:r>
              <a:rPr lang="en-US" sz="1800" dirty="0">
                <a:ea typeface="Calibri" panose="020F0502020204030204" pitchFamily="34" charset="0"/>
              </a:rPr>
              <a:t>. </a:t>
            </a:r>
            <a:r>
              <a:rPr lang="fi-FI" sz="1800" dirty="0">
                <a:ea typeface="Calibri" panose="020F0502020204030204" pitchFamily="34" charset="0"/>
              </a:rPr>
              <a:t>Tämä riippuu organisaatiosi koosta ja asemastasi siinä, mutta sidosryhmät tavallisesti tarkoittavat työntekijöitä ja omistajia/hallitusta.</a:t>
            </a:r>
            <a:endParaRPr lang="en-US" sz="1800" dirty="0">
              <a:ea typeface="Calibri" panose="020F0502020204030204" pitchFamily="34" charset="0"/>
            </a:endParaRPr>
          </a:p>
          <a:p>
            <a:pPr marL="457200" indent="-457200">
              <a:spcAft>
                <a:spcPts val="300"/>
              </a:spcAft>
              <a:buAutoNum type="arabicPeriod"/>
            </a:pPr>
            <a:r>
              <a:rPr lang="fi-FI" sz="1800" dirty="0">
                <a:ea typeface="Calibri" panose="020F0502020204030204" pitchFamily="34" charset="0"/>
              </a:rPr>
              <a:t>Viesti ja osallista työntekijät ohjeistusten laatimiseen. Omistajuuden tunne on olennaista, jos uuden käytännön halutaan kestävän.</a:t>
            </a:r>
          </a:p>
          <a:p>
            <a:pPr marL="457200" indent="-457200">
              <a:spcAft>
                <a:spcPts val="300"/>
              </a:spcAft>
              <a:buAutoNum type="arabicPeriod"/>
            </a:pPr>
            <a:r>
              <a:rPr lang="fi-FI" sz="1800" i="0" dirty="0">
                <a:effectLst/>
                <a:ea typeface="Calibri" panose="020F0502020204030204" pitchFamily="34" charset="0"/>
              </a:rPr>
              <a:t>Sovi aikatauluista ohjeistuksen tarkistamiseen ja päivittämiseen. Olosuhteet, konteksti ja lainsäädäntö muuttuvat, ja on tärkeää pitää ohjeistukset ajan tasalla.</a:t>
            </a:r>
            <a:endParaRPr lang="en-US" sz="1800" i="0" dirty="0">
              <a:effectLst/>
              <a:ea typeface="Calibri" panose="020F0502020204030204" pitchFamily="34" charset="0"/>
            </a:endParaRPr>
          </a:p>
        </p:txBody>
      </p:sp>
    </p:spTree>
    <p:extLst>
      <p:ext uri="{BB962C8B-B14F-4D97-AF65-F5344CB8AC3E}">
        <p14:creationId xmlns:p14="http://schemas.microsoft.com/office/powerpoint/2010/main" val="788672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5" y="365821"/>
            <a:ext cx="5875885" cy="845139"/>
          </a:xfrm>
        </p:spPr>
        <p:txBody>
          <a:bodyPr/>
          <a:lstStyle/>
          <a:p>
            <a:r>
              <a:rPr lang="en-US" dirty="0" err="1"/>
              <a:t>Tervetuloa</a:t>
            </a:r>
            <a:r>
              <a:rPr lang="en-US" dirty="0"/>
              <a:t> </a:t>
            </a:r>
            <a:r>
              <a:rPr lang="en-US" dirty="0" err="1"/>
              <a:t>DigiWorkWell-kurssille</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565331" y="1750346"/>
            <a:ext cx="5159184" cy="4358743"/>
          </a:xfrm>
        </p:spPr>
        <p:txBody>
          <a:bodyPr/>
          <a:lstStyle/>
          <a:p>
            <a:pPr marL="285750" indent="-285750">
              <a:buFont typeface="Arial" panose="020B0604020202020204" pitchFamily="34" charset="0"/>
              <a:buChar char="•"/>
            </a:pPr>
            <a:r>
              <a:rPr lang="fi-FI" sz="2400" dirty="0"/>
              <a:t>Ymmärrät digitaalisen johtamisen tärkeyden etätyössä.</a:t>
            </a:r>
          </a:p>
          <a:p>
            <a:pPr marL="285750" indent="-285750">
              <a:buFont typeface="Arial" panose="020B0604020202020204" pitchFamily="34" charset="0"/>
              <a:buChar char="•"/>
            </a:pPr>
            <a:endParaRPr lang="fi-FI" sz="2400" dirty="0"/>
          </a:p>
          <a:p>
            <a:pPr marL="285750" indent="-285750">
              <a:buFont typeface="Arial" panose="020B0604020202020204" pitchFamily="34" charset="0"/>
              <a:buChar char="•"/>
            </a:pPr>
            <a:r>
              <a:rPr lang="fi-FI" sz="2400" dirty="0"/>
              <a:t>Ymmärrät, mitä taitoja tarvitaan etätyön etujen hyödyntämiseksi organisaatiossasi.</a:t>
            </a:r>
          </a:p>
          <a:p>
            <a:pPr marL="285750" indent="-285750">
              <a:buFont typeface="Arial" panose="020B0604020202020204" pitchFamily="34" charset="0"/>
              <a:buChar char="•"/>
            </a:pPr>
            <a:endParaRPr lang="fi-FI" sz="2400" dirty="0"/>
          </a:p>
          <a:p>
            <a:pPr marL="285750" indent="-285750">
              <a:buFont typeface="Arial" panose="020B0604020202020204" pitchFamily="34" charset="0"/>
              <a:buChar char="•"/>
            </a:pPr>
            <a:r>
              <a:rPr lang="fi-FI" sz="2400" dirty="0"/>
              <a:t>Ymmärrät, miten tukea työntekijöitäsi saavuttamaan etätyön edut välttäen riskejä.</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a:t>
            </a:fld>
            <a:endParaRPr lang="en-US" sz="1291"/>
          </a:p>
        </p:txBody>
      </p:sp>
      <p:pic>
        <p:nvPicPr>
          <p:cNvPr id="5" name="Picture Placeholder 4">
            <a:extLst>
              <a:ext uri="{FF2B5EF4-FFF2-40B4-BE49-F238E27FC236}">
                <a16:creationId xmlns:a16="http://schemas.microsoft.com/office/drawing/2014/main" id="{0C55F8B6-608E-F851-58B1-0B4AE774ABCB}"/>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Freeform 5">
            <a:extLst>
              <a:ext uri="{FF2B5EF4-FFF2-40B4-BE49-F238E27FC236}">
                <a16:creationId xmlns:a16="http://schemas.microsoft.com/office/drawing/2014/main" id="{8645DF19-C979-D376-93A7-FA7412540A72}"/>
              </a:ext>
            </a:extLst>
          </p:cNvPr>
          <p:cNvSpPr/>
          <p:nvPr/>
        </p:nvSpPr>
        <p:spPr>
          <a:xfrm>
            <a:off x="-1280470" y="307622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99679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3327400" y="556054"/>
            <a:ext cx="8576572" cy="1025611"/>
          </a:xfrm>
        </p:spPr>
        <p:txBody>
          <a:bodyPr/>
          <a:lstStyle/>
          <a:p>
            <a:pPr algn="ctr"/>
            <a:r>
              <a:rPr lang="en-US" sz="2800" dirty="0" err="1"/>
              <a:t>Tulevaisuusorientoituminen</a:t>
            </a:r>
            <a:r>
              <a:rPr lang="en-US" sz="2800" dirty="0"/>
              <a:t> – </a:t>
            </a:r>
            <a:r>
              <a:rPr lang="en-US" sz="2800" dirty="0" err="1"/>
              <a:t>työpaikan</a:t>
            </a:r>
            <a:r>
              <a:rPr lang="en-US" sz="2800" dirty="0"/>
              <a:t> </a:t>
            </a:r>
            <a:r>
              <a:rPr lang="en-US" sz="2800" dirty="0" err="1"/>
              <a:t>toimintaohjeet</a:t>
            </a:r>
            <a:endParaRPr lang="en-IE" sz="28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30</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84030" y="1754385"/>
            <a:ext cx="5519942" cy="4547561"/>
          </a:xfrm>
        </p:spPr>
        <p:txBody>
          <a:bodyPr/>
          <a:lstStyle/>
          <a:p>
            <a:pPr marL="0">
              <a:spcAft>
                <a:spcPts val="1200"/>
              </a:spcAft>
            </a:pPr>
            <a:r>
              <a:rPr lang="fi-FI" sz="2000" dirty="0"/>
              <a:t>On tärkeää muistaa, että:</a:t>
            </a:r>
          </a:p>
          <a:p>
            <a:pPr marL="342900" indent="-342900">
              <a:spcAft>
                <a:spcPts val="1200"/>
              </a:spcAft>
              <a:buFont typeface="Arial" panose="020B0604020202020204" pitchFamily="34" charset="0"/>
              <a:buChar char="•"/>
            </a:pPr>
            <a:r>
              <a:rPr lang="fi-FI" sz="2000" dirty="0"/>
              <a:t>Työpaikan käytännöt ovat suuntaviivoja eivätkä ehdottomia sääntöjä.</a:t>
            </a:r>
          </a:p>
          <a:p>
            <a:pPr marL="342900" indent="-342900">
              <a:spcAft>
                <a:spcPts val="1200"/>
              </a:spcAft>
              <a:buFont typeface="Arial" panose="020B0604020202020204" pitchFamily="34" charset="0"/>
              <a:buChar char="•"/>
            </a:pPr>
            <a:r>
              <a:rPr lang="fi-FI" sz="2000" dirty="0"/>
              <a:t>Käytäntöjen ja ohjeistusten kehittäminen tulisi tehdä osallistavasti.</a:t>
            </a:r>
          </a:p>
          <a:p>
            <a:pPr marL="342900" indent="-342900">
              <a:spcAft>
                <a:spcPts val="1200"/>
              </a:spcAft>
              <a:buFont typeface="Arial" panose="020B0604020202020204" pitchFamily="34" charset="0"/>
              <a:buChar char="•"/>
            </a:pPr>
            <a:r>
              <a:rPr lang="fi-FI" sz="2000" dirty="0"/>
              <a:t>Ohjeistus ilman koulutusta ja sen levittämistä on merkityksetöntä.</a:t>
            </a:r>
          </a:p>
          <a:p>
            <a:pPr marL="342900" indent="-342900">
              <a:spcAft>
                <a:spcPts val="1200"/>
              </a:spcAft>
              <a:buFont typeface="Arial" panose="020B0604020202020204" pitchFamily="34" charset="0"/>
              <a:buChar char="•"/>
            </a:pPr>
            <a:r>
              <a:rPr lang="fi-FI" sz="2000" dirty="0"/>
              <a:t>Perehdytyskoulutus, jatkuva koulutus ja tiedotustilaisuudet koko henkilöstölle ovat kaikki tarpeellisia uusien käytäntöjen juurruttamiseksi.</a:t>
            </a:r>
            <a:endParaRPr lang="en-US" sz="2000" dirty="0"/>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713480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7">
            <a:extLst>
              <a:ext uri="{FF2B5EF4-FFF2-40B4-BE49-F238E27FC236}">
                <a16:creationId xmlns:a16="http://schemas.microsoft.com/office/drawing/2014/main" id="{940FC7CB-82E6-41DF-D9E7-F82FC60F45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920" y="0"/>
            <a:ext cx="4993772" cy="6858000"/>
          </a:xfrm>
        </p:spPr>
      </p:pic>
      <p:sp>
        <p:nvSpPr>
          <p:cNvPr id="4" name="Text Placeholder 6">
            <a:extLst>
              <a:ext uri="{FF2B5EF4-FFF2-40B4-BE49-F238E27FC236}">
                <a16:creationId xmlns:a16="http://schemas.microsoft.com/office/drawing/2014/main" id="{0B6264CC-6241-4AD1-53B7-F53733EFE564}"/>
              </a:ext>
            </a:extLst>
          </p:cNvPr>
          <p:cNvSpPr txBox="1">
            <a:spLocks/>
          </p:cNvSpPr>
          <p:nvPr/>
        </p:nvSpPr>
        <p:spPr>
          <a:xfrm>
            <a:off x="398308" y="1522409"/>
            <a:ext cx="5558219" cy="4996924"/>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fi-FI" sz="2000" dirty="0"/>
              <a:t>Kaikissa EU-maissa laki velvoittaa työnantajia suojelemaan työntekijöitään vahingoilta ja haitalta.</a:t>
            </a:r>
          </a:p>
          <a:p>
            <a:endParaRPr lang="fi-FI" sz="2000" dirty="0"/>
          </a:p>
          <a:p>
            <a:r>
              <a:rPr lang="fi-FI" sz="2000" dirty="0"/>
              <a:t>Vaikka säännökset vaihtelevat maittain, toimialoittain ja työnantajan koosta riippuen, vähimmäisvaatimus on:</a:t>
            </a:r>
          </a:p>
          <a:p>
            <a:pPr marL="342900" indent="-342900">
              <a:buFont typeface="Arial" panose="020B0604020202020204" pitchFamily="34" charset="0"/>
              <a:buChar char="•"/>
            </a:pPr>
            <a:r>
              <a:rPr lang="fi-FI" sz="2000" dirty="0"/>
              <a:t>Tunnistaa vaarat, jotka voivat aiheuttaa sairauksia tai vammoja.</a:t>
            </a:r>
          </a:p>
          <a:p>
            <a:pPr marL="342900" indent="-342900">
              <a:buFont typeface="Arial" panose="020B0604020202020204" pitchFamily="34" charset="0"/>
              <a:buChar char="•"/>
            </a:pPr>
            <a:r>
              <a:rPr lang="fi-FI" sz="2000" dirty="0"/>
              <a:t>Määrittää riskin todennäköisyys ja mahdollinen vakavuus.</a:t>
            </a:r>
          </a:p>
          <a:p>
            <a:pPr marL="342900" indent="-342900">
              <a:buFont typeface="Arial" panose="020B0604020202020204" pitchFamily="34" charset="0"/>
              <a:buChar char="•"/>
            </a:pPr>
            <a:r>
              <a:rPr lang="fi-FI" sz="2000" dirty="0"/>
              <a:t>Ryhtyä toimiin vaaran poistamiseksi tai jos tämä ei ole mahdollista, sen hallitsemiseksi.</a:t>
            </a:r>
          </a:p>
          <a:p>
            <a:endParaRPr lang="fi-FI" sz="2000" dirty="0"/>
          </a:p>
          <a:p>
            <a:r>
              <a:rPr lang="fi-FI" sz="2000" dirty="0"/>
              <a:t>Hybridityöskentelyn, digitaalisen työn ja etätyön nopea yleistyminen on aiheuttanut tämän velvoitteen laiminlyöntejä.</a:t>
            </a:r>
            <a:endParaRPr lang="en-US" sz="2000" dirty="0"/>
          </a:p>
        </p:txBody>
      </p:sp>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398307" y="440624"/>
            <a:ext cx="9550025" cy="842867"/>
          </a:xfrm>
        </p:spPr>
        <p:txBody>
          <a:bodyPr/>
          <a:lstStyle/>
          <a:p>
            <a:r>
              <a:rPr lang="en-US" sz="3200" dirty="0" err="1"/>
              <a:t>Tulevaisuusorientoituminen</a:t>
            </a:r>
            <a:r>
              <a:rPr lang="en-US" sz="3200" dirty="0"/>
              <a:t> – </a:t>
            </a:r>
            <a:r>
              <a:rPr lang="en-US" sz="3200" dirty="0" err="1"/>
              <a:t>Etätyön</a:t>
            </a:r>
            <a:r>
              <a:rPr lang="en-US" sz="3200" dirty="0"/>
              <a:t> </a:t>
            </a:r>
            <a:r>
              <a:rPr lang="en-US" sz="3200" dirty="0" err="1"/>
              <a:t>riskien</a:t>
            </a:r>
            <a:r>
              <a:rPr lang="en-US" sz="3200" dirty="0"/>
              <a:t> </a:t>
            </a:r>
            <a:r>
              <a:rPr lang="en-US" sz="3200" dirty="0" err="1"/>
              <a:t>arviointi</a:t>
            </a:r>
            <a:endParaRPr lang="en-US" sz="3200" dirty="0"/>
          </a:p>
        </p:txBody>
      </p:sp>
    </p:spTree>
    <p:extLst>
      <p:ext uri="{BB962C8B-B14F-4D97-AF65-F5344CB8AC3E}">
        <p14:creationId xmlns:p14="http://schemas.microsoft.com/office/powerpoint/2010/main" val="3400488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9">
            <a:extLst>
              <a:ext uri="{FF2B5EF4-FFF2-40B4-BE49-F238E27FC236}">
                <a16:creationId xmlns:a16="http://schemas.microsoft.com/office/drawing/2014/main" id="{435FCE26-E152-F053-DC6A-C8797A283F1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8" name="Text Placeholder 6">
            <a:extLst>
              <a:ext uri="{FF2B5EF4-FFF2-40B4-BE49-F238E27FC236}">
                <a16:creationId xmlns:a16="http://schemas.microsoft.com/office/drawing/2014/main" id="{3995EA65-4C87-69F2-A1F4-4C5C2F8B45BA}"/>
              </a:ext>
            </a:extLst>
          </p:cNvPr>
          <p:cNvSpPr txBox="1">
            <a:spLocks/>
          </p:cNvSpPr>
          <p:nvPr/>
        </p:nvSpPr>
        <p:spPr>
          <a:xfrm>
            <a:off x="6313489" y="1193815"/>
            <a:ext cx="5667841" cy="5273660"/>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spcAft>
                <a:spcPts val="1200"/>
              </a:spcAft>
            </a:pPr>
            <a:r>
              <a:rPr lang="fi-FI" sz="2000" dirty="0" err="1"/>
              <a:t>DigiWorkWell</a:t>
            </a:r>
            <a:r>
              <a:rPr lang="fi-FI" sz="2000" dirty="0"/>
              <a:t> on kehittänyt mallin etätyön riskien arviointiin. Se perustuu </a:t>
            </a:r>
            <a:r>
              <a:rPr lang="fi-FI" sz="2000" dirty="0" err="1"/>
              <a:t>EU-OSHA:n</a:t>
            </a:r>
            <a:r>
              <a:rPr lang="fi-FI" sz="2000" dirty="0"/>
              <a:t> kehittämään malliin, ja se on suunniteltu </a:t>
            </a:r>
            <a:r>
              <a:rPr lang="fi-FI" sz="2000" dirty="0" err="1"/>
              <a:t>DigiWorkWellin</a:t>
            </a:r>
            <a:r>
              <a:rPr lang="fi-FI" sz="2000" dirty="0"/>
              <a:t> digitaalisen hyvinvointimallin ympärille.</a:t>
            </a:r>
          </a:p>
          <a:p>
            <a:pPr>
              <a:spcAft>
                <a:spcPts val="1200"/>
              </a:spcAft>
            </a:pPr>
            <a:r>
              <a:rPr lang="fi-FI" sz="2000" dirty="0"/>
              <a:t>Malli tarjoaa hyvän lähtökohdan useimmille pk-yrityksille. On kuitenkin suositeltavaa räätälöidä se omaan työpaikkaan ja toimialaan.</a:t>
            </a:r>
          </a:p>
          <a:p>
            <a:pPr>
              <a:spcAft>
                <a:spcPts val="1200"/>
              </a:spcAft>
            </a:pPr>
            <a:r>
              <a:rPr lang="fi-FI" sz="2000" dirty="0"/>
              <a:t>Mallin käyttöönotto on ensimmäinen askel riskien arvioimiseksi. Siitä ilmeneviä riskejä tulisi tarkastella lähemmin ja ottaa käyttöön tarpeelliset toimenpiteet riskien hallitsemiseksi.</a:t>
            </a:r>
          </a:p>
          <a:p>
            <a:pPr>
              <a:spcAft>
                <a:spcPts val="1200"/>
              </a:spcAft>
            </a:pPr>
            <a:r>
              <a:rPr lang="fi-FI" sz="2000" dirty="0"/>
              <a:t>On myös oleellista, että riskienarviointiprosessi, mukaan lukien mahdollisista toimenpiteistä sopiminen, on yhteinen ponnistus johdon, työsuojeluhenkilöstön ja työntekijöiden välillä.</a:t>
            </a:r>
          </a:p>
        </p:txBody>
      </p:sp>
      <p:sp>
        <p:nvSpPr>
          <p:cNvPr id="9" name="Text Placeholder 5">
            <a:extLst>
              <a:ext uri="{FF2B5EF4-FFF2-40B4-BE49-F238E27FC236}">
                <a16:creationId xmlns:a16="http://schemas.microsoft.com/office/drawing/2014/main" id="{449C69D4-B2AD-FB60-90A3-77CDB1D92321}"/>
              </a:ext>
            </a:extLst>
          </p:cNvPr>
          <p:cNvSpPr>
            <a:spLocks noGrp="1"/>
          </p:cNvSpPr>
          <p:nvPr>
            <p:ph type="body" sz="quarter" idx="30"/>
          </p:nvPr>
        </p:nvSpPr>
        <p:spPr>
          <a:xfrm>
            <a:off x="2345267" y="175474"/>
            <a:ext cx="9636063" cy="842867"/>
          </a:xfrm>
        </p:spPr>
        <p:txBody>
          <a:bodyPr/>
          <a:lstStyle/>
          <a:p>
            <a:r>
              <a:rPr lang="en-US" sz="3200" dirty="0" err="1"/>
              <a:t>Tulevaisuusorientoituminen</a:t>
            </a:r>
            <a:r>
              <a:rPr lang="en-US" sz="3200" dirty="0"/>
              <a:t> – </a:t>
            </a:r>
            <a:r>
              <a:rPr lang="en-US" sz="3200" dirty="0" err="1"/>
              <a:t>Etätyön</a:t>
            </a:r>
            <a:r>
              <a:rPr lang="en-US" sz="3200" dirty="0"/>
              <a:t> </a:t>
            </a:r>
            <a:r>
              <a:rPr lang="en-US" sz="3200" dirty="0" err="1"/>
              <a:t>riskien</a:t>
            </a:r>
            <a:r>
              <a:rPr lang="en-US" sz="3200" dirty="0"/>
              <a:t> </a:t>
            </a:r>
            <a:r>
              <a:rPr lang="en-US" sz="3200" dirty="0" err="1"/>
              <a:t>arviointi</a:t>
            </a:r>
            <a:endParaRPr lang="en-US" sz="3200" dirty="0"/>
          </a:p>
        </p:txBody>
      </p:sp>
    </p:spTree>
    <p:extLst>
      <p:ext uri="{BB962C8B-B14F-4D97-AF65-F5344CB8AC3E}">
        <p14:creationId xmlns:p14="http://schemas.microsoft.com/office/powerpoint/2010/main" val="1472264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398308" y="440624"/>
            <a:ext cx="9808010" cy="842867"/>
          </a:xfrm>
        </p:spPr>
        <p:txBody>
          <a:bodyPr/>
          <a:lstStyle/>
          <a:p>
            <a:r>
              <a:rPr lang="en-US" sz="3200" dirty="0" err="1"/>
              <a:t>Tulevaisuusorientoituminen</a:t>
            </a:r>
            <a:r>
              <a:rPr lang="en-US" sz="3200" dirty="0"/>
              <a:t> – </a:t>
            </a:r>
            <a:r>
              <a:rPr lang="en-US" sz="3200" dirty="0" err="1"/>
              <a:t>Etätyön</a:t>
            </a:r>
            <a:r>
              <a:rPr lang="en-US" sz="3200" dirty="0"/>
              <a:t> </a:t>
            </a:r>
            <a:r>
              <a:rPr lang="en-US" sz="3200" dirty="0" err="1"/>
              <a:t>riskien</a:t>
            </a:r>
            <a:r>
              <a:rPr lang="en-US" sz="3200" dirty="0"/>
              <a:t> </a:t>
            </a:r>
            <a:r>
              <a:rPr lang="en-US" sz="3200" dirty="0" err="1"/>
              <a:t>arviointi</a:t>
            </a:r>
            <a:endParaRPr lang="en-US" sz="3200" dirty="0"/>
          </a:p>
        </p:txBody>
      </p:sp>
      <p:sp>
        <p:nvSpPr>
          <p:cNvPr id="4" name="Text Placeholder 15">
            <a:extLst>
              <a:ext uri="{FF2B5EF4-FFF2-40B4-BE49-F238E27FC236}">
                <a16:creationId xmlns:a16="http://schemas.microsoft.com/office/drawing/2014/main" id="{D2F50127-CA7E-8B9C-0425-3F80A00EF657}"/>
              </a:ext>
            </a:extLst>
          </p:cNvPr>
          <p:cNvSpPr>
            <a:spLocks noGrp="1"/>
          </p:cNvSpPr>
          <p:nvPr>
            <p:ph type="body" sz="quarter" idx="48"/>
          </p:nvPr>
        </p:nvSpPr>
        <p:spPr>
          <a:xfrm>
            <a:off x="812009" y="1582845"/>
            <a:ext cx="5574211" cy="4813657"/>
          </a:xfrm>
        </p:spPr>
        <p:txBody>
          <a:bodyPr/>
          <a:lstStyle/>
          <a:p>
            <a:r>
              <a:rPr lang="en-US" sz="2000" dirty="0" err="1"/>
              <a:t>Etätyön</a:t>
            </a:r>
            <a:r>
              <a:rPr lang="en-US" sz="2000" dirty="0"/>
              <a:t> </a:t>
            </a:r>
            <a:r>
              <a:rPr lang="en-US" sz="2000" dirty="0" err="1"/>
              <a:t>riskien</a:t>
            </a:r>
            <a:r>
              <a:rPr lang="en-US" sz="2000" dirty="0"/>
              <a:t> </a:t>
            </a:r>
            <a:r>
              <a:rPr lang="en-US" sz="2000" dirty="0" err="1"/>
              <a:t>arviointi</a:t>
            </a:r>
            <a:r>
              <a:rPr lang="en-US" sz="2000" dirty="0"/>
              <a:t> -</a:t>
            </a:r>
            <a:r>
              <a:rPr lang="en-US" sz="2000" dirty="0" err="1"/>
              <a:t>malli</a:t>
            </a:r>
            <a:r>
              <a:rPr lang="en-US" sz="2000" dirty="0"/>
              <a:t> </a:t>
            </a:r>
            <a:r>
              <a:rPr lang="en-US" sz="2000" dirty="0" err="1"/>
              <a:t>sisältää</a:t>
            </a:r>
            <a:r>
              <a:rPr lang="en-US" sz="2000" dirty="0"/>
              <a:t> </a:t>
            </a:r>
            <a:r>
              <a:rPr lang="en-US" sz="2000" dirty="0" err="1"/>
              <a:t>seitsemän</a:t>
            </a:r>
            <a:r>
              <a:rPr lang="en-US" sz="2000" dirty="0"/>
              <a:t> </a:t>
            </a:r>
            <a:r>
              <a:rPr lang="en-US" sz="2000" dirty="0" err="1"/>
              <a:t>osa-aluetta</a:t>
            </a:r>
            <a:r>
              <a:rPr lang="en-US" sz="2000" dirty="0"/>
              <a:t>:</a:t>
            </a:r>
          </a:p>
          <a:p>
            <a:endParaRPr lang="en-US" sz="2000" dirty="0"/>
          </a:p>
          <a:p>
            <a:pPr marL="342900" indent="-342900">
              <a:buFont typeface="Arial" panose="020B0604020202020204" pitchFamily="34" charset="0"/>
              <a:buChar char="•"/>
            </a:pPr>
            <a:r>
              <a:rPr lang="fi-FI" sz="2000" dirty="0"/>
              <a:t>Työn organisointi</a:t>
            </a:r>
          </a:p>
          <a:p>
            <a:pPr marL="342900" indent="-342900">
              <a:buFont typeface="Arial" panose="020B0604020202020204" pitchFamily="34" charset="0"/>
              <a:buChar char="•"/>
            </a:pPr>
            <a:r>
              <a:rPr lang="fi-FI" sz="2000" dirty="0"/>
              <a:t>Työn sosiaalinen näkökulma</a:t>
            </a:r>
          </a:p>
          <a:p>
            <a:pPr marL="342900" indent="-342900">
              <a:buFont typeface="Arial" panose="020B0604020202020204" pitchFamily="34" charset="0"/>
              <a:buChar char="•"/>
            </a:pPr>
            <a:r>
              <a:rPr lang="fi-FI" sz="2000" dirty="0"/>
              <a:t>Työn ja perheen rajapinta</a:t>
            </a:r>
          </a:p>
          <a:p>
            <a:pPr marL="342900" indent="-342900">
              <a:buFont typeface="Arial" panose="020B0604020202020204" pitchFamily="34" charset="0"/>
              <a:buChar char="•"/>
            </a:pPr>
            <a:r>
              <a:rPr lang="fi-FI" sz="2000" dirty="0"/>
              <a:t>Turvallisuus ja terveys/ergonomia</a:t>
            </a:r>
          </a:p>
          <a:p>
            <a:pPr marL="342900" indent="-342900">
              <a:buFont typeface="Arial" panose="020B0604020202020204" pitchFamily="34" charset="0"/>
              <a:buChar char="•"/>
            </a:pPr>
            <a:r>
              <a:rPr lang="fi-FI" sz="2000" dirty="0"/>
              <a:t>Tekniset asiat</a:t>
            </a:r>
          </a:p>
          <a:p>
            <a:pPr marL="342900" indent="-342900">
              <a:buFont typeface="Arial" panose="020B0604020202020204" pitchFamily="34" charset="0"/>
              <a:buChar char="•"/>
            </a:pPr>
            <a:r>
              <a:rPr lang="fi-FI" sz="2000" dirty="0"/>
              <a:t>Fyysinen työympäristö</a:t>
            </a:r>
          </a:p>
          <a:p>
            <a:pPr marL="342900" indent="-342900">
              <a:buFont typeface="Arial" panose="020B0604020202020204" pitchFamily="34" charset="0"/>
              <a:buChar char="•"/>
            </a:pPr>
            <a:r>
              <a:rPr lang="fi-FI" sz="2000" dirty="0"/>
              <a:t>Työterveys</a:t>
            </a:r>
          </a:p>
          <a:p>
            <a:pPr marL="342900" indent="-342900">
              <a:buFont typeface="Arial" panose="020B0604020202020204" pitchFamily="34" charset="0"/>
              <a:buChar char="•"/>
            </a:pPr>
            <a:endParaRPr lang="fi-FI" sz="2000" dirty="0"/>
          </a:p>
          <a:p>
            <a:r>
              <a:rPr lang="fi-FI" sz="2000" dirty="0"/>
              <a:t>Malli sisältyy </a:t>
            </a:r>
            <a:r>
              <a:rPr lang="fi-FI" sz="2000" dirty="0" err="1"/>
              <a:t>DigiWorkWell</a:t>
            </a:r>
            <a:r>
              <a:rPr lang="fi-FI" sz="2000" dirty="0"/>
              <a:t>-oppaaseen ja sen voi ladata osoitteesta: </a:t>
            </a:r>
            <a:r>
              <a:rPr lang="fi-FI" sz="2000" dirty="0">
                <a:hlinkClick r:id="rId3"/>
              </a:rPr>
              <a:t>https://digiworkwell.eu/digi-workwell-business-case/</a:t>
            </a:r>
            <a:r>
              <a:rPr lang="fi-FI" sz="2000" dirty="0"/>
              <a:t> </a:t>
            </a:r>
          </a:p>
        </p:txBody>
      </p:sp>
    </p:spTree>
    <p:extLst>
      <p:ext uri="{BB962C8B-B14F-4D97-AF65-F5344CB8AC3E}">
        <p14:creationId xmlns:p14="http://schemas.microsoft.com/office/powerpoint/2010/main" val="3021228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a:xfrm>
            <a:off x="854280" y="925680"/>
            <a:ext cx="10483431" cy="1350127"/>
          </a:xfrm>
        </p:spPr>
        <p:txBody>
          <a:bodyPr/>
          <a:lstStyle/>
          <a:p>
            <a:pPr algn="ctr">
              <a:spcBef>
                <a:spcPts val="0"/>
              </a:spcBef>
            </a:pPr>
            <a:r>
              <a:rPr lang="en-IE" dirty="0" err="1"/>
              <a:t>Tulevaisuusorientoituminen</a:t>
            </a:r>
            <a:r>
              <a:rPr lang="en-IE" dirty="0"/>
              <a:t>:</a:t>
            </a:r>
          </a:p>
          <a:p>
            <a:pPr algn="ctr">
              <a:spcBef>
                <a:spcPts val="0"/>
              </a:spcBef>
            </a:pPr>
            <a:r>
              <a:rPr lang="en-IE" dirty="0" err="1"/>
              <a:t>Reflektointi</a:t>
            </a:r>
            <a:endParaRPr lang="en-IE" dirty="0"/>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2826327" y="2420471"/>
            <a:ext cx="6685808" cy="3382816"/>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C5909A24-104C-4F3B-5DA1-DDA74DC0E81A}"/>
              </a:ext>
            </a:extLst>
          </p:cNvPr>
          <p:cNvSpPr txBox="1"/>
          <p:nvPr/>
        </p:nvSpPr>
        <p:spPr>
          <a:xfrm>
            <a:off x="2971801" y="2957717"/>
            <a:ext cx="6393872" cy="2308324"/>
          </a:xfrm>
          <a:prstGeom prst="rect">
            <a:avLst/>
          </a:prstGeom>
          <a:noFill/>
        </p:spPr>
        <p:txBody>
          <a:bodyPr wrap="square" rtlCol="0">
            <a:spAutoFit/>
          </a:bodyPr>
          <a:lstStyle/>
          <a:p>
            <a:pPr marL="457200" indent="-457200">
              <a:buFont typeface="+mj-lt"/>
              <a:buAutoNum type="arabicPeriod"/>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Onko omasa </a:t>
            </a:r>
            <a:r>
              <a:rPr lang="en-US"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organisaatiossasi</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ohjeistusta</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 ja </a:t>
            </a:r>
            <a:r>
              <a:rPr lang="en-US"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riskienarviointia</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liittyen</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etätyöhön</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mielenterveyteen</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 ja </a:t>
            </a:r>
            <a:r>
              <a:rPr lang="en-US"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presenteismiin</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a:t>
            </a:r>
          </a:p>
          <a:p>
            <a:pPr marL="457200" indent="-457200">
              <a:buFont typeface="+mj-lt"/>
              <a:buAutoNum type="arabicPeriod"/>
            </a:pPr>
            <a:endParaRPr lang="en-US" sz="2400" dirty="0">
              <a:solidFill>
                <a:schemeClr val="bg1"/>
              </a:solidFill>
              <a:latin typeface="Calibri" panose="020F0502020204030204" pitchFamily="34" charset="0"/>
              <a:cs typeface="Calibri" panose="020F0502020204030204" pitchFamily="34" charset="0"/>
            </a:endParaRPr>
          </a:p>
          <a:p>
            <a:pPr marL="457200" indent="-457200">
              <a:buFont typeface="+mj-lt"/>
              <a:buAutoNum type="arabicPeriod"/>
            </a:pPr>
            <a:r>
              <a:rPr lang="en-US" sz="2400" dirty="0">
                <a:solidFill>
                  <a:schemeClr val="bg1"/>
                </a:solidFill>
                <a:latin typeface="Calibri" panose="020F0502020204030204" pitchFamily="34" charset="0"/>
                <a:cs typeface="Calibri" panose="020F0502020204030204" pitchFamily="34" charset="0"/>
              </a:rPr>
              <a:t>Jos </a:t>
            </a:r>
            <a:r>
              <a:rPr lang="en-US" sz="2400" dirty="0" err="1">
                <a:solidFill>
                  <a:schemeClr val="bg1"/>
                </a:solidFill>
                <a:latin typeface="Calibri" panose="020F0502020204030204" pitchFamily="34" charset="0"/>
                <a:cs typeface="Calibri" panose="020F0502020204030204" pitchFamily="34" charset="0"/>
              </a:rPr>
              <a:t>ei</a:t>
            </a:r>
            <a:r>
              <a:rPr lang="en-US" sz="2400" dirty="0">
                <a:solidFill>
                  <a:schemeClr val="bg1"/>
                </a:solidFill>
                <a:latin typeface="Calibri" panose="020F0502020204030204" pitchFamily="34" charset="0"/>
                <a:cs typeface="Calibri" panose="020F0502020204030204" pitchFamily="34" charset="0"/>
              </a:rPr>
              <a:t> ole, </a:t>
            </a:r>
            <a:r>
              <a:rPr lang="en-US" sz="2400" dirty="0" err="1">
                <a:solidFill>
                  <a:schemeClr val="bg1"/>
                </a:solidFill>
                <a:latin typeface="Calibri" panose="020F0502020204030204" pitchFamily="34" charset="0"/>
                <a:cs typeface="Calibri" panose="020F0502020204030204" pitchFamily="34" charset="0"/>
              </a:rPr>
              <a:t>mitä</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toimenpiteitä</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voit</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johtavassa</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asemassa</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itse</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tehdä</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asian</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edistämiseksi</a:t>
            </a:r>
            <a:r>
              <a:rPr lang="en-US" sz="2400" dirty="0">
                <a:solidFill>
                  <a:schemeClr val="bg1"/>
                </a:solidFill>
                <a:latin typeface="Calibri" panose="020F0502020204030204" pitchFamily="34" charset="0"/>
                <a:cs typeface="Calibri" panose="020F0502020204030204" pitchFamily="34" charset="0"/>
              </a:rPr>
              <a:t>?</a:t>
            </a:r>
            <a:endParaRPr lang="en-IE" dirty="0"/>
          </a:p>
        </p:txBody>
      </p:sp>
    </p:spTree>
    <p:extLst>
      <p:ext uri="{BB962C8B-B14F-4D97-AF65-F5344CB8AC3E}">
        <p14:creationId xmlns:p14="http://schemas.microsoft.com/office/powerpoint/2010/main" val="2768956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05</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OSA</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497841" y="4110228"/>
            <a:ext cx="5821906" cy="972741"/>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DIGITAALINEN OSAAMINEN</a:t>
            </a:r>
            <a:endParaRPr lang="en-IE" sz="36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Placeholder 4">
            <a:extLst>
              <a:ext uri="{FF2B5EF4-FFF2-40B4-BE49-F238E27FC236}">
                <a16:creationId xmlns:a16="http://schemas.microsoft.com/office/drawing/2014/main" id="{73D8724C-5848-4653-2FC1-74038F33667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75833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6">
            <a:extLst>
              <a:ext uri="{FF2B5EF4-FFF2-40B4-BE49-F238E27FC236}">
                <a16:creationId xmlns:a16="http://schemas.microsoft.com/office/drawing/2014/main" id="{D7780FD8-A19D-3DEB-6926-F11C37C5564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err="1"/>
              <a:t>Digitaalinen</a:t>
            </a:r>
            <a:r>
              <a:rPr lang="en-US" sz="3200" dirty="0"/>
              <a:t> </a:t>
            </a:r>
            <a:r>
              <a:rPr lang="en-US" sz="3200" dirty="0" err="1"/>
              <a:t>osaaminen</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303049" y="1186939"/>
            <a:ext cx="5574211" cy="5650340"/>
          </a:xfrm>
        </p:spPr>
        <p:txBody>
          <a:bodyPr/>
          <a:lstStyle/>
          <a:p>
            <a:r>
              <a:rPr lang="fi-FI" sz="2000" dirty="0">
                <a:latin typeface="Calibri" panose="020F0502020204030204" pitchFamily="34" charset="0"/>
                <a:ea typeface="Calibri" panose="020F0502020204030204" pitchFamily="34" charset="0"/>
                <a:cs typeface="Calibri" panose="020F0502020204030204" pitchFamily="34" charset="0"/>
              </a:rPr>
              <a:t>Digitaalinen osaaminen ta</a:t>
            </a:r>
            <a:r>
              <a:rPr lang="fi-FI" sz="2000" dirty="0">
                <a:ea typeface="Calibri" panose="020F0502020204030204" pitchFamily="34" charset="0"/>
              </a:rPr>
              <a:t>i älykkyys </a:t>
            </a:r>
            <a:r>
              <a:rPr lang="fi-FI" sz="2000" dirty="0">
                <a:latin typeface="Calibri" panose="020F0502020204030204" pitchFamily="34" charset="0"/>
                <a:ea typeface="Calibri" panose="020F0502020204030204" pitchFamily="34" charset="0"/>
                <a:cs typeface="Calibri" panose="020F0502020204030204" pitchFamily="34" charset="0"/>
              </a:rPr>
              <a:t>tarkoittaa tietoja ja taitoja digitaalisen teknologian hyödyntämiseksi ja muiden johtamiseksi sen käytössä. Siihen sisältyy:</a:t>
            </a:r>
          </a:p>
          <a:p>
            <a:endParaRPr lang="fi-FI"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i-FI" sz="2000" dirty="0">
                <a:latin typeface="Calibri" panose="020F0502020204030204" pitchFamily="34" charset="0"/>
                <a:ea typeface="Calibri" panose="020F0502020204030204" pitchFamily="34" charset="0"/>
                <a:cs typeface="Calibri" panose="020F0502020204030204" pitchFamily="34" charset="0"/>
              </a:rPr>
              <a:t>Positiivisen digitaalisen maineen ylläpitäminen - mukaan lukien se, mitä teemme työn ulkopuolella.</a:t>
            </a:r>
          </a:p>
          <a:p>
            <a:pPr marL="342900" indent="-342900">
              <a:buFont typeface="Arial" panose="020B0604020202020204" pitchFamily="34" charset="0"/>
              <a:buChar char="•"/>
            </a:pPr>
            <a:endParaRPr lang="fi-FI"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i-FI" sz="2000" dirty="0">
                <a:latin typeface="Calibri" panose="020F0502020204030204" pitchFamily="34" charset="0"/>
                <a:ea typeface="Calibri" panose="020F0502020204030204" pitchFamily="34" charset="0"/>
                <a:cs typeface="Calibri" panose="020F0502020204030204" pitchFamily="34" charset="0"/>
              </a:rPr>
              <a:t>Turvallisuuden varmistaminen verkossa toimiessa.</a:t>
            </a:r>
          </a:p>
          <a:p>
            <a:pPr marL="342900" indent="-342900">
              <a:buFont typeface="Arial" panose="020B0604020202020204" pitchFamily="34" charset="0"/>
              <a:buChar char="•"/>
            </a:pPr>
            <a:endParaRPr lang="fi-FI"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i-FI" sz="2000" dirty="0">
                <a:latin typeface="Calibri" panose="020F0502020204030204" pitchFamily="34" charset="0"/>
                <a:ea typeface="Calibri" panose="020F0502020204030204" pitchFamily="34" charset="0"/>
                <a:cs typeface="Calibri" panose="020F0502020204030204" pitchFamily="34" charset="0"/>
              </a:rPr>
              <a:t>Tehokas yhteistyö digitaalisessa maailmassa.</a:t>
            </a:r>
          </a:p>
          <a:p>
            <a:endParaRPr lang="fi-FI" sz="2000" dirty="0">
              <a:latin typeface="Calibri" panose="020F0502020204030204" pitchFamily="34" charset="0"/>
              <a:ea typeface="Calibri" panose="020F0502020204030204" pitchFamily="34" charset="0"/>
              <a:cs typeface="Calibri" panose="020F0502020204030204" pitchFamily="34" charset="0"/>
            </a:endParaRPr>
          </a:p>
          <a:p>
            <a:r>
              <a:rPr lang="fi-FI" sz="2000" dirty="0">
                <a:latin typeface="Calibri" panose="020F0502020204030204" pitchFamily="34" charset="0"/>
                <a:ea typeface="Calibri" panose="020F0502020204030204" pitchFamily="34" charset="0"/>
                <a:cs typeface="Calibri" panose="020F0502020204030204" pitchFamily="34" charset="0"/>
              </a:rPr>
              <a:t>Tämä moduulin osa tarjoaa joitakin käytännön vinkkejä, joita voit ottaa itse käyttöön ja jakaa työyhteisössäsi.</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8324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398308" y="440624"/>
            <a:ext cx="10860242" cy="842867"/>
          </a:xfrm>
        </p:spPr>
        <p:txBody>
          <a:bodyPr/>
          <a:lstStyle/>
          <a:p>
            <a:r>
              <a:rPr lang="en-US" sz="3200" dirty="0" err="1"/>
              <a:t>Digitaalinen</a:t>
            </a:r>
            <a:r>
              <a:rPr lang="en-US" sz="3200" dirty="0"/>
              <a:t> </a:t>
            </a:r>
            <a:r>
              <a:rPr lang="en-US" sz="3200" dirty="0" err="1"/>
              <a:t>osaaminen</a:t>
            </a:r>
            <a:r>
              <a:rPr lang="en-US" sz="3200" dirty="0"/>
              <a:t> – </a:t>
            </a:r>
            <a:r>
              <a:rPr lang="en-US" sz="3200" dirty="0" err="1"/>
              <a:t>Ammattimainen</a:t>
            </a:r>
            <a:r>
              <a:rPr lang="en-US" sz="3200" dirty="0"/>
              <a:t> </a:t>
            </a:r>
            <a:r>
              <a:rPr lang="en-US" sz="3200" dirty="0" err="1"/>
              <a:t>digitaalinen</a:t>
            </a:r>
            <a:r>
              <a:rPr lang="en-US" sz="3200" dirty="0"/>
              <a:t> </a:t>
            </a:r>
            <a:r>
              <a:rPr lang="en-US" sz="3200" dirty="0" err="1"/>
              <a:t>maine</a:t>
            </a:r>
            <a:endParaRPr lang="en-US" sz="3200" dirty="0"/>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398308" y="1500595"/>
            <a:ext cx="5983442" cy="4693261"/>
          </a:xfrm>
        </p:spPr>
        <p:txBody>
          <a:bodyPr/>
          <a:lstStyle/>
          <a:p>
            <a:pPr>
              <a:spcAft>
                <a:spcPts val="1200"/>
              </a:spcAft>
            </a:pPr>
            <a:r>
              <a:rPr lang="fi-FI" sz="2000" dirty="0"/>
              <a:t>Organisaation sisäinen ja ammatillinen maine on tärkeä ja sen muodostuminen voi kestää useita vuosia. Ennen vanhaan voitiin vielä sanoa, että mitä työpaikalla tapahtui, pysyi työpaikalla, mutta sähköpostin, sosiaalisen median ja nykyisen digitaalisen ja etätyön myötä tilanne on muuttunut täysin.</a:t>
            </a:r>
          </a:p>
          <a:p>
            <a:pPr>
              <a:spcAft>
                <a:spcPts val="1200"/>
              </a:spcAft>
            </a:pPr>
            <a:r>
              <a:rPr lang="fi-FI" sz="2000" dirty="0"/>
              <a:t>Digitaalinen maineesi on digitaalinen jalanjälki, jonka luovat kaikki verkossa sanomasi ja tekemäsi asiat sekä se, mitä muut kirjoittavat sinusta. Henkilöt ja sivustot, joita seuraat, julkaisemasi, tykkäämäsi tai jakamasi sisältö ja kirjoittamasi kommentit kaikki vaikuttavat digitaaliseen maineesi.</a:t>
            </a:r>
            <a:endParaRPr lang="en-US" sz="2000" dirty="0"/>
          </a:p>
        </p:txBody>
      </p:sp>
    </p:spTree>
    <p:extLst>
      <p:ext uri="{BB962C8B-B14F-4D97-AF65-F5344CB8AC3E}">
        <p14:creationId xmlns:p14="http://schemas.microsoft.com/office/powerpoint/2010/main" val="1697135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5">
            <a:extLst>
              <a:ext uri="{FF2B5EF4-FFF2-40B4-BE49-F238E27FC236}">
                <a16:creationId xmlns:a16="http://schemas.microsoft.com/office/drawing/2014/main" id="{E3FBEEAC-D03B-6951-889B-5986168D395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923555" y="0"/>
            <a:ext cx="4993772" cy="6858000"/>
          </a:xfrm>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742950" y="128268"/>
            <a:ext cx="10924443" cy="842867"/>
          </a:xfrm>
        </p:spPr>
        <p:txBody>
          <a:bodyPr/>
          <a:lstStyle/>
          <a:p>
            <a:r>
              <a:rPr lang="en-US" sz="3200" dirty="0" err="1"/>
              <a:t>Digitaalinen</a:t>
            </a:r>
            <a:r>
              <a:rPr lang="en-US" sz="3200" dirty="0"/>
              <a:t> </a:t>
            </a:r>
            <a:r>
              <a:rPr lang="en-US" sz="3200" dirty="0" err="1"/>
              <a:t>osaaminen</a:t>
            </a:r>
            <a:r>
              <a:rPr lang="en-US" sz="3200" dirty="0"/>
              <a:t> – </a:t>
            </a:r>
            <a:r>
              <a:rPr lang="en-US" sz="3200" dirty="0" err="1"/>
              <a:t>Ammattimainen</a:t>
            </a:r>
            <a:r>
              <a:rPr lang="en-US" sz="3200" dirty="0"/>
              <a:t> </a:t>
            </a:r>
            <a:r>
              <a:rPr lang="en-US" sz="3200" dirty="0" err="1"/>
              <a:t>digitaalinen</a:t>
            </a:r>
            <a:r>
              <a:rPr lang="en-US" sz="3200" dirty="0"/>
              <a:t> </a:t>
            </a:r>
            <a:r>
              <a:rPr lang="en-US" sz="3200" dirty="0" err="1"/>
              <a:t>maine</a:t>
            </a:r>
            <a:endParaRPr lang="en-US" sz="3200" dirty="0"/>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762625" cy="5301956"/>
          </a:xfrm>
        </p:spPr>
        <p:txBody>
          <a:bodyPr/>
          <a:lstStyle/>
          <a:p>
            <a:r>
              <a:rPr lang="fi-FI" sz="1800" dirty="0"/>
              <a:t>Tässä muutamia vinkkejä digitaalisen maineesi suojaamiseen:</a:t>
            </a:r>
          </a:p>
          <a:p>
            <a:pPr marL="342900" indent="-342900">
              <a:buFont typeface="Arial" panose="020B0604020202020204" pitchFamily="34" charset="0"/>
              <a:buChar char="•"/>
            </a:pPr>
            <a:r>
              <a:rPr lang="fi-FI" sz="1800" dirty="0"/>
              <a:t>Erota henkilökohtaiset ja työprofiilisi käyttämällä eri nimiä tai käyttäjänimiä.</a:t>
            </a:r>
          </a:p>
          <a:p>
            <a:pPr marL="342900" indent="-342900">
              <a:buFont typeface="Arial" panose="020B0604020202020204" pitchFamily="34" charset="0"/>
              <a:buChar char="•"/>
            </a:pPr>
            <a:r>
              <a:rPr lang="fi-FI" sz="1800" dirty="0"/>
              <a:t>Hallinnoi yksityisyysasetuksiasi – moni henkilö saattaa tietää sinusta enemmän kuin luuletkaan!</a:t>
            </a:r>
          </a:p>
          <a:p>
            <a:pPr marL="342900" indent="-342900">
              <a:buFont typeface="Arial" panose="020B0604020202020204" pitchFamily="34" charset="0"/>
              <a:buChar char="•"/>
            </a:pPr>
            <a:r>
              <a:rPr lang="fi-FI" sz="1800" dirty="0"/>
              <a:t>Poista vanhat sosiaalisen median tilit, joita et enää käytä.</a:t>
            </a:r>
          </a:p>
          <a:p>
            <a:pPr marL="342900" indent="-342900">
              <a:buFont typeface="Arial" panose="020B0604020202020204" pitchFamily="34" charset="0"/>
              <a:buChar char="•"/>
            </a:pPr>
            <a:r>
              <a:rPr lang="fi-FI" sz="1800" dirty="0"/>
              <a:t>Ennaltaehkäiseminen on aina järkevämpää kuin jälkien siivoaminen. Mieti tarkkaan ennen kuin jaat sisältöä verkossa.</a:t>
            </a:r>
          </a:p>
          <a:p>
            <a:pPr marL="342900" indent="-342900">
              <a:buFont typeface="Arial" panose="020B0604020202020204" pitchFamily="34" charset="0"/>
              <a:buChar char="•"/>
            </a:pPr>
            <a:r>
              <a:rPr lang="fi-FI" sz="1800" dirty="0"/>
              <a:t>Poista kaikki henkilökohtainen tai yksityinen tieto julkisista profiileistasi ja sekä kaikki, mikä voisi aiheuttaa ongelmia kollegoillesi tai nykyiselle tai tulevalle työnantajallesi.</a:t>
            </a:r>
          </a:p>
          <a:p>
            <a:pPr marL="342900" indent="-342900">
              <a:buFont typeface="Arial" panose="020B0604020202020204" pitchFamily="34" charset="0"/>
              <a:buChar char="•"/>
            </a:pPr>
            <a:r>
              <a:rPr lang="fi-FI" sz="1800" dirty="0"/>
              <a:t>Kokeile etsiä itseäsi Googlesta nähdäksesi, millaisia hakutuloksia sinusta on saatavilla.</a:t>
            </a:r>
          </a:p>
          <a:p>
            <a:pPr marL="342900" indent="-342900">
              <a:buFont typeface="Arial" panose="020B0604020202020204" pitchFamily="34" charset="0"/>
              <a:buChar char="•"/>
            </a:pPr>
            <a:r>
              <a:rPr lang="fi-FI" sz="1800" dirty="0"/>
              <a:t>Muista, että elämme digitaalisessa maailmassa, ja digitaaliseen sisältöön on helppo päästä käsiksi.</a:t>
            </a:r>
            <a:endParaRPr lang="en-IE" sz="1600" dirty="0"/>
          </a:p>
        </p:txBody>
      </p:sp>
    </p:spTree>
    <p:extLst>
      <p:ext uri="{BB962C8B-B14F-4D97-AF65-F5344CB8AC3E}">
        <p14:creationId xmlns:p14="http://schemas.microsoft.com/office/powerpoint/2010/main" val="2526076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a:extLst>
              <a:ext uri="{FF2B5EF4-FFF2-40B4-BE49-F238E27FC236}">
                <a16:creationId xmlns:a16="http://schemas.microsoft.com/office/drawing/2014/main" id="{2FC13FDE-DA96-76FE-955A-2862DE5ADC0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920" y="0"/>
            <a:ext cx="4993772" cy="6858000"/>
          </a:xfrm>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398307" y="198577"/>
            <a:ext cx="8431367" cy="842867"/>
          </a:xfrm>
        </p:spPr>
        <p:txBody>
          <a:bodyPr/>
          <a:lstStyle/>
          <a:p>
            <a:r>
              <a:rPr lang="en-US" sz="3200" dirty="0" err="1"/>
              <a:t>Digitaalinen</a:t>
            </a:r>
            <a:r>
              <a:rPr lang="en-US" sz="3200" dirty="0"/>
              <a:t> </a:t>
            </a:r>
            <a:r>
              <a:rPr lang="en-US" sz="3200" dirty="0" err="1"/>
              <a:t>osaaminen</a:t>
            </a:r>
            <a:r>
              <a:rPr lang="en-US" sz="3200" dirty="0"/>
              <a:t> – </a:t>
            </a:r>
            <a:r>
              <a:rPr lang="en-US" sz="3200" dirty="0" err="1"/>
              <a:t>Videopalaverietiketti</a:t>
            </a:r>
            <a:endParaRPr lang="en-US" sz="3200" dirty="0"/>
          </a:p>
        </p:txBody>
      </p:sp>
      <p:sp>
        <p:nvSpPr>
          <p:cNvPr id="4" name="Text Placeholder 15">
            <a:extLst>
              <a:ext uri="{FF2B5EF4-FFF2-40B4-BE49-F238E27FC236}">
                <a16:creationId xmlns:a16="http://schemas.microsoft.com/office/drawing/2014/main" id="{494BDFF3-5DCD-4D42-35DE-C93522156556}"/>
              </a:ext>
            </a:extLst>
          </p:cNvPr>
          <p:cNvSpPr>
            <a:spLocks noGrp="1"/>
          </p:cNvSpPr>
          <p:nvPr>
            <p:ph type="body" sz="quarter" idx="48"/>
          </p:nvPr>
        </p:nvSpPr>
        <p:spPr>
          <a:xfrm>
            <a:off x="398307" y="1240022"/>
            <a:ext cx="6278718" cy="5341754"/>
          </a:xfrm>
        </p:spPr>
        <p:txBody>
          <a:bodyPr/>
          <a:lstStyle/>
          <a:p>
            <a:r>
              <a:rPr lang="en-GB" sz="1900" dirty="0" err="1">
                <a:solidFill>
                  <a:srgbClr val="232333"/>
                </a:solidFill>
                <a:effectLst/>
                <a:ea typeface="Times New Roman" panose="02020603050405020304" pitchFamily="18" charset="0"/>
              </a:rPr>
              <a:t>Videopuhelut</a:t>
            </a:r>
            <a:r>
              <a:rPr lang="en-GB" sz="1900" dirty="0">
                <a:solidFill>
                  <a:srgbClr val="232333"/>
                </a:solidFill>
                <a:effectLst/>
                <a:ea typeface="Times New Roman" panose="02020603050405020304" pitchFamily="18" charset="0"/>
              </a:rPr>
              <a:t> </a:t>
            </a:r>
            <a:r>
              <a:rPr lang="en-GB" sz="1900" dirty="0" err="1">
                <a:solidFill>
                  <a:srgbClr val="232333"/>
                </a:solidFill>
                <a:effectLst/>
                <a:ea typeface="Times New Roman" panose="02020603050405020304" pitchFamily="18" charset="0"/>
              </a:rPr>
              <a:t>mahdollistavat</a:t>
            </a:r>
            <a:r>
              <a:rPr lang="en-GB" sz="1900" dirty="0">
                <a:solidFill>
                  <a:srgbClr val="232333"/>
                </a:solidFill>
                <a:effectLst/>
                <a:ea typeface="Times New Roman" panose="02020603050405020304" pitchFamily="18" charset="0"/>
              </a:rPr>
              <a:t> </a:t>
            </a:r>
            <a:r>
              <a:rPr lang="en-GB" sz="1900" dirty="0" err="1">
                <a:solidFill>
                  <a:srgbClr val="232333"/>
                </a:solidFill>
                <a:effectLst/>
                <a:ea typeface="Times New Roman" panose="02020603050405020304" pitchFamily="18" charset="0"/>
              </a:rPr>
              <a:t>sovellukset</a:t>
            </a:r>
            <a:r>
              <a:rPr lang="en-GB" sz="1900" dirty="0">
                <a:solidFill>
                  <a:srgbClr val="232333"/>
                </a:solidFill>
                <a:effectLst/>
                <a:ea typeface="Times New Roman" panose="02020603050405020304" pitchFamily="18" charset="0"/>
              </a:rPr>
              <a:t> </a:t>
            </a:r>
            <a:r>
              <a:rPr lang="en-GB" sz="1900" dirty="0" err="1">
                <a:solidFill>
                  <a:srgbClr val="232333"/>
                </a:solidFill>
                <a:effectLst/>
                <a:ea typeface="Times New Roman" panose="02020603050405020304" pitchFamily="18" charset="0"/>
              </a:rPr>
              <a:t>kuten</a:t>
            </a:r>
            <a:r>
              <a:rPr lang="en-GB" sz="1900" dirty="0">
                <a:solidFill>
                  <a:srgbClr val="232333"/>
                </a:solidFill>
                <a:effectLst/>
                <a:ea typeface="Times New Roman" panose="02020603050405020304" pitchFamily="18" charset="0"/>
              </a:rPr>
              <a:t> Zoom </a:t>
            </a:r>
            <a:r>
              <a:rPr lang="en-GB" sz="1900" dirty="0" err="1">
                <a:solidFill>
                  <a:srgbClr val="232333"/>
                </a:solidFill>
                <a:effectLst/>
                <a:ea typeface="Times New Roman" panose="02020603050405020304" pitchFamily="18" charset="0"/>
              </a:rPr>
              <a:t>ja</a:t>
            </a:r>
            <a:r>
              <a:rPr lang="en-GB" sz="1900" dirty="0">
                <a:solidFill>
                  <a:srgbClr val="232333"/>
                </a:solidFill>
                <a:effectLst/>
                <a:ea typeface="Times New Roman" panose="02020603050405020304" pitchFamily="18" charset="0"/>
              </a:rPr>
              <a:t> Teams </a:t>
            </a:r>
            <a:r>
              <a:rPr lang="en-GB" sz="1900" dirty="0" err="1">
                <a:solidFill>
                  <a:srgbClr val="232333"/>
                </a:solidFill>
                <a:effectLst/>
                <a:ea typeface="Times New Roman" panose="02020603050405020304" pitchFamily="18" charset="0"/>
              </a:rPr>
              <a:t>tulivat</a:t>
            </a:r>
            <a:r>
              <a:rPr lang="en-GB" sz="1900" dirty="0">
                <a:solidFill>
                  <a:srgbClr val="232333"/>
                </a:solidFill>
                <a:effectLst/>
                <a:ea typeface="Times New Roman" panose="02020603050405020304" pitchFamily="18" charset="0"/>
              </a:rPr>
              <a:t> </a:t>
            </a:r>
            <a:r>
              <a:rPr lang="en-GB" sz="1900" dirty="0" err="1">
                <a:solidFill>
                  <a:srgbClr val="232333"/>
                </a:solidFill>
                <a:effectLst/>
                <a:ea typeface="Times New Roman" panose="02020603050405020304" pitchFamily="18" charset="0"/>
              </a:rPr>
              <a:t>tutuiksi</a:t>
            </a:r>
            <a:r>
              <a:rPr lang="en-GB" sz="1900" dirty="0">
                <a:solidFill>
                  <a:srgbClr val="232333"/>
                </a:solidFill>
                <a:effectLst/>
                <a:ea typeface="Times New Roman" panose="02020603050405020304" pitchFamily="18" charset="0"/>
              </a:rPr>
              <a:t> </a:t>
            </a:r>
            <a:r>
              <a:rPr lang="en-GB" sz="1900" dirty="0" err="1">
                <a:solidFill>
                  <a:srgbClr val="232333"/>
                </a:solidFill>
                <a:effectLst/>
                <a:ea typeface="Times New Roman" panose="02020603050405020304" pitchFamily="18" charset="0"/>
              </a:rPr>
              <a:t>nimiksi</a:t>
            </a:r>
            <a:r>
              <a:rPr lang="en-GB" sz="1900" dirty="0">
                <a:solidFill>
                  <a:srgbClr val="232333"/>
                </a:solidFill>
                <a:effectLst/>
                <a:ea typeface="Times New Roman" panose="02020603050405020304" pitchFamily="18" charset="0"/>
              </a:rPr>
              <a:t> Covid-</a:t>
            </a:r>
            <a:r>
              <a:rPr lang="en-GB" sz="1900" dirty="0" err="1">
                <a:solidFill>
                  <a:srgbClr val="232333"/>
                </a:solidFill>
                <a:effectLst/>
                <a:ea typeface="Times New Roman" panose="02020603050405020304" pitchFamily="18" charset="0"/>
              </a:rPr>
              <a:t>pandemia</a:t>
            </a:r>
            <a:r>
              <a:rPr lang="en-GB" sz="1900" dirty="0" err="1">
                <a:solidFill>
                  <a:srgbClr val="232333"/>
                </a:solidFill>
                <a:ea typeface="Times New Roman" panose="02020603050405020304" pitchFamily="18" charset="0"/>
              </a:rPr>
              <a:t>n</a:t>
            </a:r>
            <a:r>
              <a:rPr lang="en-GB" sz="1900" dirty="0">
                <a:solidFill>
                  <a:srgbClr val="232333"/>
                </a:solidFill>
                <a:ea typeface="Times New Roman" panose="02020603050405020304" pitchFamily="18" charset="0"/>
              </a:rPr>
              <a:t> </a:t>
            </a:r>
            <a:r>
              <a:rPr lang="en-GB" sz="1900" dirty="0" err="1">
                <a:solidFill>
                  <a:srgbClr val="232333"/>
                </a:solidFill>
                <a:ea typeface="Times New Roman" panose="02020603050405020304" pitchFamily="18" charset="0"/>
              </a:rPr>
              <a:t>aikana</a:t>
            </a:r>
            <a:r>
              <a:rPr lang="en-GB" sz="1900" dirty="0">
                <a:solidFill>
                  <a:srgbClr val="232333"/>
                </a:solidFill>
                <a:ea typeface="Times New Roman" panose="02020603050405020304" pitchFamily="18" charset="0"/>
              </a:rPr>
              <a:t>. </a:t>
            </a:r>
            <a:r>
              <a:rPr lang="en-GB" sz="1900" dirty="0" err="1">
                <a:solidFill>
                  <a:srgbClr val="232333"/>
                </a:solidFill>
                <a:ea typeface="Times New Roman" panose="02020603050405020304" pitchFamily="18" charset="0"/>
              </a:rPr>
              <a:t>Monille</a:t>
            </a:r>
            <a:r>
              <a:rPr lang="en-GB" sz="1900" dirty="0">
                <a:solidFill>
                  <a:srgbClr val="232333"/>
                </a:solidFill>
                <a:ea typeface="Times New Roman" panose="02020603050405020304" pitchFamily="18" charset="0"/>
              </a:rPr>
              <a:t> </a:t>
            </a:r>
            <a:r>
              <a:rPr lang="en-GB" sz="1900" dirty="0" err="1">
                <a:solidFill>
                  <a:srgbClr val="232333"/>
                </a:solidFill>
                <a:ea typeface="Times New Roman" panose="02020603050405020304" pitchFamily="18" charset="0"/>
              </a:rPr>
              <a:t>meistä</a:t>
            </a:r>
            <a:r>
              <a:rPr lang="en-GB" sz="1900" dirty="0">
                <a:solidFill>
                  <a:srgbClr val="232333"/>
                </a:solidFill>
                <a:ea typeface="Times New Roman" panose="02020603050405020304" pitchFamily="18" charset="0"/>
              </a:rPr>
              <a:t> ne </a:t>
            </a:r>
            <a:r>
              <a:rPr lang="en-GB" sz="1900" dirty="0" err="1">
                <a:solidFill>
                  <a:srgbClr val="232333"/>
                </a:solidFill>
                <a:ea typeface="Times New Roman" panose="02020603050405020304" pitchFamily="18" charset="0"/>
              </a:rPr>
              <a:t>ovat</a:t>
            </a:r>
            <a:r>
              <a:rPr lang="en-GB" sz="1900" dirty="0">
                <a:solidFill>
                  <a:srgbClr val="232333"/>
                </a:solidFill>
                <a:ea typeface="Times New Roman" panose="02020603050405020304" pitchFamily="18" charset="0"/>
              </a:rPr>
              <a:t> </a:t>
            </a:r>
            <a:r>
              <a:rPr lang="en-GB" sz="1900" dirty="0" err="1">
                <a:solidFill>
                  <a:srgbClr val="232333"/>
                </a:solidFill>
                <a:ea typeface="Times New Roman" panose="02020603050405020304" pitchFamily="18" charset="0"/>
              </a:rPr>
              <a:t>pysyneet</a:t>
            </a:r>
            <a:r>
              <a:rPr lang="en-GB" sz="1900" dirty="0">
                <a:solidFill>
                  <a:srgbClr val="232333"/>
                </a:solidFill>
                <a:ea typeface="Times New Roman" panose="02020603050405020304" pitchFamily="18" charset="0"/>
              </a:rPr>
              <a:t> </a:t>
            </a:r>
            <a:r>
              <a:rPr lang="en-GB" sz="1900" dirty="0" err="1">
                <a:solidFill>
                  <a:srgbClr val="232333"/>
                </a:solidFill>
                <a:ea typeface="Times New Roman" panose="02020603050405020304" pitchFamily="18" charset="0"/>
              </a:rPr>
              <a:t>tärkeänä</a:t>
            </a:r>
            <a:r>
              <a:rPr lang="en-GB" sz="1900" dirty="0">
                <a:solidFill>
                  <a:srgbClr val="232333"/>
                </a:solidFill>
                <a:ea typeface="Times New Roman" panose="02020603050405020304" pitchFamily="18" charset="0"/>
              </a:rPr>
              <a:t> </a:t>
            </a:r>
            <a:r>
              <a:rPr lang="en-GB" sz="1900" dirty="0" err="1">
                <a:solidFill>
                  <a:srgbClr val="232333"/>
                </a:solidFill>
                <a:ea typeface="Times New Roman" panose="02020603050405020304" pitchFamily="18" charset="0"/>
              </a:rPr>
              <a:t>osana</a:t>
            </a:r>
            <a:r>
              <a:rPr lang="en-GB" sz="1900" dirty="0">
                <a:solidFill>
                  <a:srgbClr val="232333"/>
                </a:solidFill>
                <a:ea typeface="Times New Roman" panose="02020603050405020304" pitchFamily="18" charset="0"/>
              </a:rPr>
              <a:t> </a:t>
            </a:r>
            <a:r>
              <a:rPr lang="en-GB" sz="1900" dirty="0" err="1">
                <a:solidFill>
                  <a:srgbClr val="232333"/>
                </a:solidFill>
                <a:ea typeface="Times New Roman" panose="02020603050405020304" pitchFamily="18" charset="0"/>
              </a:rPr>
              <a:t>työelämää</a:t>
            </a:r>
            <a:r>
              <a:rPr lang="en-GB" sz="1900" dirty="0">
                <a:solidFill>
                  <a:srgbClr val="232333"/>
                </a:solidFill>
                <a:ea typeface="Times New Roman" panose="02020603050405020304" pitchFamily="18" charset="0"/>
              </a:rPr>
              <a:t>, </a:t>
            </a:r>
            <a:r>
              <a:rPr lang="en-GB" sz="1900" dirty="0" err="1">
                <a:solidFill>
                  <a:srgbClr val="232333"/>
                </a:solidFill>
                <a:ea typeface="Times New Roman" panose="02020603050405020304" pitchFamily="18" charset="0"/>
              </a:rPr>
              <a:t>mutta</a:t>
            </a:r>
            <a:r>
              <a:rPr lang="en-GB" sz="1900" dirty="0">
                <a:solidFill>
                  <a:srgbClr val="232333"/>
                </a:solidFill>
                <a:ea typeface="Times New Roman" panose="02020603050405020304" pitchFamily="18" charset="0"/>
              </a:rPr>
              <a:t> </a:t>
            </a:r>
            <a:r>
              <a:rPr lang="en-GB" sz="1900" dirty="0" err="1">
                <a:solidFill>
                  <a:srgbClr val="232333"/>
                </a:solidFill>
                <a:ea typeface="Times New Roman" panose="02020603050405020304" pitchFamily="18" charset="0"/>
              </a:rPr>
              <a:t>kuinka</a:t>
            </a:r>
            <a:r>
              <a:rPr lang="en-GB" sz="1900" dirty="0">
                <a:solidFill>
                  <a:srgbClr val="232333"/>
                </a:solidFill>
                <a:ea typeface="Times New Roman" panose="02020603050405020304" pitchFamily="18" charset="0"/>
              </a:rPr>
              <a:t> </a:t>
            </a:r>
            <a:r>
              <a:rPr lang="en-GB" sz="1900" dirty="0" err="1">
                <a:solidFill>
                  <a:srgbClr val="232333"/>
                </a:solidFill>
                <a:ea typeface="Times New Roman" panose="02020603050405020304" pitchFamily="18" charset="0"/>
              </a:rPr>
              <a:t>moni</a:t>
            </a:r>
            <a:r>
              <a:rPr lang="en-GB" sz="1900" dirty="0">
                <a:solidFill>
                  <a:srgbClr val="232333"/>
                </a:solidFill>
                <a:ea typeface="Times New Roman" panose="02020603050405020304" pitchFamily="18" charset="0"/>
              </a:rPr>
              <a:t> </a:t>
            </a:r>
            <a:r>
              <a:rPr lang="en-GB" sz="1900" dirty="0" err="1">
                <a:solidFill>
                  <a:srgbClr val="232333"/>
                </a:solidFill>
                <a:ea typeface="Times New Roman" panose="02020603050405020304" pitchFamily="18" charset="0"/>
              </a:rPr>
              <a:t>meistä</a:t>
            </a:r>
            <a:r>
              <a:rPr lang="en-GB" sz="1900" dirty="0">
                <a:solidFill>
                  <a:srgbClr val="232333"/>
                </a:solidFill>
                <a:ea typeface="Times New Roman" panose="02020603050405020304" pitchFamily="18" charset="0"/>
              </a:rPr>
              <a:t> on </a:t>
            </a:r>
            <a:r>
              <a:rPr lang="en-GB" sz="1900" dirty="0" err="1">
                <a:solidFill>
                  <a:srgbClr val="232333"/>
                </a:solidFill>
                <a:ea typeface="Times New Roman" panose="02020603050405020304" pitchFamily="18" charset="0"/>
              </a:rPr>
              <a:t>saanut</a:t>
            </a:r>
            <a:r>
              <a:rPr lang="en-GB" sz="1900" dirty="0">
                <a:solidFill>
                  <a:srgbClr val="232333"/>
                </a:solidFill>
                <a:ea typeface="Times New Roman" panose="02020603050405020304" pitchFamily="18" charset="0"/>
              </a:rPr>
              <a:t> </a:t>
            </a:r>
            <a:r>
              <a:rPr lang="en-GB" sz="1900" dirty="0" err="1">
                <a:solidFill>
                  <a:srgbClr val="232333"/>
                </a:solidFill>
                <a:ea typeface="Times New Roman" panose="02020603050405020304" pitchFamily="18" charset="0"/>
              </a:rPr>
              <a:t>koulutusta</a:t>
            </a:r>
            <a:r>
              <a:rPr lang="en-GB" sz="1900" dirty="0">
                <a:solidFill>
                  <a:srgbClr val="232333"/>
                </a:solidFill>
                <a:ea typeface="Times New Roman" panose="02020603050405020304" pitchFamily="18" charset="0"/>
              </a:rPr>
              <a:t> </a:t>
            </a:r>
            <a:r>
              <a:rPr lang="en-GB" sz="1900" dirty="0" err="1">
                <a:solidFill>
                  <a:srgbClr val="232333"/>
                </a:solidFill>
                <a:ea typeface="Times New Roman" panose="02020603050405020304" pitchFamily="18" charset="0"/>
              </a:rPr>
              <a:t>niiden</a:t>
            </a:r>
            <a:r>
              <a:rPr lang="en-GB" sz="1900" dirty="0">
                <a:solidFill>
                  <a:srgbClr val="232333"/>
                </a:solidFill>
                <a:ea typeface="Times New Roman" panose="02020603050405020304" pitchFamily="18" charset="0"/>
              </a:rPr>
              <a:t> </a:t>
            </a:r>
            <a:r>
              <a:rPr lang="en-GB" sz="1900" dirty="0" err="1">
                <a:solidFill>
                  <a:srgbClr val="232333"/>
                </a:solidFill>
                <a:ea typeface="Times New Roman" panose="02020603050405020304" pitchFamily="18" charset="0"/>
              </a:rPr>
              <a:t>käyttöön</a:t>
            </a:r>
            <a:r>
              <a:rPr lang="en-GB" sz="1900" dirty="0">
                <a:solidFill>
                  <a:srgbClr val="232333"/>
                </a:solidFill>
                <a:ea typeface="Times New Roman" panose="02020603050405020304" pitchFamily="18" charset="0"/>
              </a:rPr>
              <a:t>?</a:t>
            </a:r>
          </a:p>
          <a:p>
            <a:endParaRPr lang="en-GB" sz="1900" dirty="0">
              <a:solidFill>
                <a:srgbClr val="232333"/>
              </a:solidFill>
              <a:ea typeface="Times New Roman" panose="02020603050405020304" pitchFamily="18" charset="0"/>
            </a:endParaRPr>
          </a:p>
          <a:p>
            <a:r>
              <a:rPr lang="fi-FI" sz="1900" b="1" dirty="0" err="1">
                <a:solidFill>
                  <a:srgbClr val="232333"/>
                </a:solidFill>
                <a:effectLst/>
                <a:ea typeface="Times New Roman" panose="02020603050405020304" pitchFamily="18" charset="0"/>
              </a:rPr>
              <a:t>Zoom</a:t>
            </a:r>
            <a:r>
              <a:rPr lang="fi-FI" sz="1900" b="1" dirty="0">
                <a:solidFill>
                  <a:srgbClr val="232333"/>
                </a:solidFill>
                <a:effectLst/>
                <a:ea typeface="Times New Roman" panose="02020603050405020304" pitchFamily="18" charset="0"/>
              </a:rPr>
              <a:t> tarjoaa seitsemän vinkkiä kokousten etikettiin:</a:t>
            </a:r>
          </a:p>
          <a:p>
            <a:endParaRPr lang="fi-FI" sz="1900" dirty="0">
              <a:solidFill>
                <a:srgbClr val="232333"/>
              </a:solidFill>
              <a:effectLst/>
              <a:ea typeface="Times New Roman" panose="02020603050405020304" pitchFamily="18" charset="0"/>
            </a:endParaRPr>
          </a:p>
          <a:p>
            <a:pPr marL="457200" indent="-457200">
              <a:buFont typeface="+mj-lt"/>
              <a:buAutoNum type="arabicPeriod"/>
            </a:pPr>
            <a:r>
              <a:rPr lang="fi-FI" sz="1900" dirty="0">
                <a:solidFill>
                  <a:srgbClr val="232333"/>
                </a:solidFill>
                <a:effectLst/>
                <a:ea typeface="Times New Roman" panose="02020603050405020304" pitchFamily="18" charset="0"/>
              </a:rPr>
              <a:t>Huolehdi osallistujien esittelystä tapaamisen aluksi.</a:t>
            </a:r>
          </a:p>
          <a:p>
            <a:pPr marL="457200" indent="-457200">
              <a:buFont typeface="+mj-lt"/>
              <a:buAutoNum type="arabicPeriod"/>
            </a:pPr>
            <a:r>
              <a:rPr lang="fi-FI" sz="1900" dirty="0">
                <a:solidFill>
                  <a:srgbClr val="232333"/>
                </a:solidFill>
                <a:effectLst/>
                <a:ea typeface="Times New Roman" panose="02020603050405020304" pitchFamily="18" charset="0"/>
              </a:rPr>
              <a:t>Huolehdi siitä, että videosi tausta on siisti ja työhön sopiva.</a:t>
            </a:r>
          </a:p>
          <a:p>
            <a:pPr marL="457200" indent="-457200">
              <a:buFont typeface="+mj-lt"/>
              <a:buAutoNum type="arabicPeriod"/>
            </a:pPr>
            <a:r>
              <a:rPr lang="fi-FI" sz="1900" dirty="0">
                <a:solidFill>
                  <a:srgbClr val="232333"/>
                </a:solidFill>
                <a:effectLst/>
                <a:ea typeface="Times New Roman" panose="02020603050405020304" pitchFamily="18" charset="0"/>
              </a:rPr>
              <a:t>Katso kameraan puhuessasi sen sijaan, että katselisit itseäsi.</a:t>
            </a:r>
          </a:p>
          <a:p>
            <a:pPr marL="457200" indent="-457200">
              <a:buFont typeface="+mj-lt"/>
              <a:buAutoNum type="arabicPeriod"/>
            </a:pPr>
            <a:r>
              <a:rPr lang="fi-FI" sz="1900" dirty="0">
                <a:solidFill>
                  <a:srgbClr val="232333"/>
                </a:solidFill>
                <a:effectLst/>
                <a:ea typeface="Times New Roman" panose="02020603050405020304" pitchFamily="18" charset="0"/>
              </a:rPr>
              <a:t>Poista häiriötekijät ja keskity esityslistalla oleviin asioihin.</a:t>
            </a:r>
          </a:p>
          <a:p>
            <a:pPr marL="457200" indent="-457200">
              <a:buFont typeface="+mj-lt"/>
              <a:buAutoNum type="arabicPeriod"/>
            </a:pPr>
            <a:r>
              <a:rPr lang="fi-FI" sz="1900" dirty="0">
                <a:solidFill>
                  <a:srgbClr val="232333"/>
                </a:solidFill>
                <a:effectLst/>
                <a:ea typeface="Times New Roman" panose="02020603050405020304" pitchFamily="18" charset="0"/>
              </a:rPr>
              <a:t>Tarkista ääni- ja videoasetuksesi etukäteen.</a:t>
            </a:r>
          </a:p>
          <a:p>
            <a:pPr marL="457200" indent="-457200">
              <a:buFont typeface="+mj-lt"/>
              <a:buAutoNum type="arabicPeriod"/>
            </a:pPr>
            <a:r>
              <a:rPr lang="fi-FI" sz="1900" dirty="0">
                <a:solidFill>
                  <a:srgbClr val="232333"/>
                </a:solidFill>
                <a:effectLst/>
                <a:ea typeface="Times New Roman" panose="02020603050405020304" pitchFamily="18" charset="0"/>
              </a:rPr>
              <a:t>Kutsu kokoukseen vain ne osallistujat, joiden on tarpeen olla paikalla</a:t>
            </a:r>
          </a:p>
          <a:p>
            <a:pPr marL="457200" indent="-457200">
              <a:buFont typeface="+mj-lt"/>
              <a:buAutoNum type="arabicPeriod"/>
            </a:pPr>
            <a:r>
              <a:rPr lang="fi-FI" sz="1900" dirty="0">
                <a:solidFill>
                  <a:srgbClr val="232333"/>
                </a:solidFill>
                <a:effectLst/>
                <a:ea typeface="Times New Roman" panose="02020603050405020304" pitchFamily="18" charset="0"/>
              </a:rPr>
              <a:t>Jos olet kokoonkutsuja, pysy linjoilla.</a:t>
            </a:r>
            <a:endParaRPr lang="en-GB" sz="1900" b="0" i="0" u="none" strike="noStrike"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17857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a:t>01</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OSA</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1392817" y="3429000"/>
            <a:ext cx="5155422" cy="1468845"/>
          </a:xfrm>
        </p:spPr>
        <p:txBody>
          <a:bodyPr/>
          <a:lstStyle/>
          <a:p>
            <a:r>
              <a:rPr lang="en-IE" dirty="0">
                <a:effectLst/>
              </a:rPr>
              <a:t>DIGITAALINEN JOHTAMINEN JA ETÄTYÖSKENTELY</a:t>
            </a:r>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8203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077C5887-2ECA-644B-97C1-5351BBEA4E7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3238500" y="128268"/>
            <a:ext cx="8428893" cy="842867"/>
          </a:xfrm>
        </p:spPr>
        <p:txBody>
          <a:bodyPr/>
          <a:lstStyle/>
          <a:p>
            <a:r>
              <a:rPr lang="en-US" sz="3200" dirty="0" err="1"/>
              <a:t>Digitaalinen</a:t>
            </a:r>
            <a:r>
              <a:rPr lang="en-US" sz="3200" dirty="0"/>
              <a:t> </a:t>
            </a:r>
            <a:r>
              <a:rPr lang="en-US" sz="3200" dirty="0" err="1"/>
              <a:t>osaaminen</a:t>
            </a:r>
            <a:r>
              <a:rPr lang="en-US" sz="3200" dirty="0"/>
              <a:t> – </a:t>
            </a:r>
            <a:r>
              <a:rPr lang="en-US" sz="3200" dirty="0" err="1"/>
              <a:t>Videopalaverietiketti</a:t>
            </a:r>
            <a:endParaRPr lang="en-US" sz="3200" dirty="0"/>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915025" cy="5248168"/>
          </a:xfrm>
        </p:spPr>
        <p:txBody>
          <a:bodyPr/>
          <a:lstStyle/>
          <a:p>
            <a:pPr fontAlgn="base">
              <a:spcAft>
                <a:spcPts val="200"/>
              </a:spcAft>
            </a:pPr>
            <a:r>
              <a:rPr lang="en-GB" sz="2000" dirty="0" err="1">
                <a:effectLst/>
                <a:ea typeface="Times New Roman" panose="02020603050405020304" pitchFamily="18" charset="0"/>
              </a:rPr>
              <a:t>Kapersky</a:t>
            </a:r>
            <a:r>
              <a:rPr lang="en-GB" sz="2000" dirty="0">
                <a:effectLst/>
                <a:ea typeface="Times New Roman" panose="02020603050405020304" pitchFamily="18" charset="0"/>
              </a:rPr>
              <a:t>, </a:t>
            </a:r>
            <a:r>
              <a:rPr lang="en-GB" sz="2000" dirty="0" err="1">
                <a:effectLst/>
                <a:ea typeface="Times New Roman" panose="02020603050405020304" pitchFamily="18" charset="0"/>
              </a:rPr>
              <a:t>joka</a:t>
            </a:r>
            <a:r>
              <a:rPr lang="en-GB" sz="2000" dirty="0">
                <a:effectLst/>
                <a:ea typeface="Times New Roman" panose="02020603050405020304" pitchFamily="18" charset="0"/>
              </a:rPr>
              <a:t> on </a:t>
            </a:r>
            <a:r>
              <a:rPr lang="en-GB" sz="2000" dirty="0" err="1">
                <a:effectLst/>
                <a:ea typeface="Times New Roman" panose="02020603050405020304" pitchFamily="18" charset="0"/>
              </a:rPr>
              <a:t>maailmanlaajuinen</a:t>
            </a:r>
            <a:r>
              <a:rPr lang="en-GB" sz="2000" dirty="0">
                <a:effectLst/>
                <a:ea typeface="Times New Roman" panose="02020603050405020304" pitchFamily="18" charset="0"/>
              </a:rPr>
              <a:t> </a:t>
            </a:r>
            <a:r>
              <a:rPr lang="en-GB" sz="2000" dirty="0" err="1">
                <a:effectLst/>
                <a:ea typeface="Times New Roman" panose="02020603050405020304" pitchFamily="18" charset="0"/>
              </a:rPr>
              <a:t>tietoturvayritys</a:t>
            </a:r>
            <a:r>
              <a:rPr lang="en-GB" sz="2000" dirty="0">
                <a:effectLst/>
                <a:ea typeface="Times New Roman" panose="02020603050405020304" pitchFamily="18" charset="0"/>
              </a:rPr>
              <a:t>, on </a:t>
            </a:r>
            <a:r>
              <a:rPr lang="en-GB" sz="2000" dirty="0" err="1">
                <a:effectLst/>
                <a:ea typeface="Times New Roman" panose="02020603050405020304" pitchFamily="18" charset="0"/>
              </a:rPr>
              <a:t>listannu</a:t>
            </a:r>
            <a:r>
              <a:rPr lang="en-GB" sz="2000" dirty="0" err="1">
                <a:ea typeface="Times New Roman" panose="02020603050405020304" pitchFamily="18" charset="0"/>
              </a:rPr>
              <a:t>t</a:t>
            </a:r>
            <a:r>
              <a:rPr lang="en-GB" sz="2000" dirty="0">
                <a:ea typeface="Times New Roman" panose="02020603050405020304" pitchFamily="18" charset="0"/>
              </a:rPr>
              <a:t> 10 </a:t>
            </a:r>
            <a:r>
              <a:rPr lang="en-GB" sz="2000" dirty="0" err="1">
                <a:ea typeface="Times New Roman" panose="02020603050405020304" pitchFamily="18" charset="0"/>
              </a:rPr>
              <a:t>vinkkiä</a:t>
            </a:r>
            <a:r>
              <a:rPr lang="en-GB" sz="2000" dirty="0">
                <a:ea typeface="Times New Roman" panose="02020603050405020304" pitchFamily="18" charset="0"/>
              </a:rPr>
              <a:t> </a:t>
            </a:r>
            <a:r>
              <a:rPr lang="en-GB" sz="2000" dirty="0" err="1">
                <a:ea typeface="Times New Roman" panose="02020603050405020304" pitchFamily="18" charset="0"/>
              </a:rPr>
              <a:t>digitaaliseen</a:t>
            </a:r>
            <a:r>
              <a:rPr lang="en-GB" sz="2000" dirty="0">
                <a:ea typeface="Times New Roman" panose="02020603050405020304" pitchFamily="18" charset="0"/>
              </a:rPr>
              <a:t> </a:t>
            </a:r>
            <a:r>
              <a:rPr lang="en-GB" sz="2000" dirty="0" err="1">
                <a:ea typeface="Times New Roman" panose="02020603050405020304" pitchFamily="18" charset="0"/>
              </a:rPr>
              <a:t>turvallisuuteen</a:t>
            </a:r>
            <a:r>
              <a:rPr lang="en-GB" sz="2000" dirty="0">
                <a:ea typeface="Times New Roman" panose="02020603050405020304" pitchFamily="18" charset="0"/>
              </a:rPr>
              <a:t>:</a:t>
            </a:r>
            <a:endParaRPr lang="en-GB" sz="2000" dirty="0">
              <a:effectLst/>
              <a:ea typeface="Times New Roman" panose="02020603050405020304" pitchFamily="18" charset="0"/>
            </a:endParaRPr>
          </a:p>
          <a:p>
            <a:pPr fontAlgn="base">
              <a:spcAft>
                <a:spcPts val="200"/>
              </a:spcAft>
            </a:pPr>
            <a:endParaRPr lang="en-GB" sz="2000" dirty="0">
              <a:ea typeface="Times New Roman" panose="02020603050405020304" pitchFamily="18" charset="0"/>
            </a:endParaRPr>
          </a:p>
          <a:p>
            <a:pPr marL="457200" indent="-457200" fontAlgn="base">
              <a:spcAft>
                <a:spcPts val="200"/>
              </a:spcAft>
              <a:buFont typeface="+mj-lt"/>
              <a:buAutoNum type="arabicPeriod"/>
            </a:pPr>
            <a:r>
              <a:rPr lang="fi-FI" sz="2000" dirty="0">
                <a:effectLst/>
                <a:ea typeface="Times New Roman" panose="02020603050405020304" pitchFamily="18" charset="0"/>
              </a:rPr>
              <a:t>Pidä henkilökohtaiste</a:t>
            </a:r>
            <a:r>
              <a:rPr lang="fi-FI" sz="2000" dirty="0">
                <a:ea typeface="Times New Roman" panose="02020603050405020304" pitchFamily="18" charset="0"/>
              </a:rPr>
              <a:t>n tietojen jakaminen </a:t>
            </a:r>
            <a:r>
              <a:rPr lang="fi-FI" sz="2000" dirty="0">
                <a:effectLst/>
                <a:ea typeface="Times New Roman" panose="02020603050405020304" pitchFamily="18" charset="0"/>
              </a:rPr>
              <a:t>ammattimaisena ja rajattuna.</a:t>
            </a:r>
          </a:p>
          <a:p>
            <a:pPr marL="457200" indent="-457200" fontAlgn="base">
              <a:spcAft>
                <a:spcPts val="200"/>
              </a:spcAft>
              <a:buFont typeface="+mj-lt"/>
              <a:buAutoNum type="arabicPeriod"/>
            </a:pPr>
            <a:r>
              <a:rPr lang="fi-FI" sz="2000" dirty="0">
                <a:effectLst/>
                <a:ea typeface="Times New Roman" panose="02020603050405020304" pitchFamily="18" charset="0"/>
              </a:rPr>
              <a:t>Pidä yksityisyysasetuksesi päällä.</a:t>
            </a:r>
          </a:p>
          <a:p>
            <a:pPr marL="457200" indent="-457200" fontAlgn="base">
              <a:spcAft>
                <a:spcPts val="200"/>
              </a:spcAft>
              <a:buFont typeface="+mj-lt"/>
              <a:buAutoNum type="arabicPeriod"/>
            </a:pPr>
            <a:r>
              <a:rPr lang="fi-FI" sz="2000" dirty="0">
                <a:effectLst/>
                <a:ea typeface="Times New Roman" panose="02020603050405020304" pitchFamily="18" charset="0"/>
              </a:rPr>
              <a:t>Selaa verkkoa turvallisesti.</a:t>
            </a:r>
          </a:p>
          <a:p>
            <a:pPr marL="457200" indent="-457200" fontAlgn="base">
              <a:spcAft>
                <a:spcPts val="200"/>
              </a:spcAft>
              <a:buFont typeface="+mj-lt"/>
              <a:buAutoNum type="arabicPeriod"/>
            </a:pPr>
            <a:r>
              <a:rPr lang="fi-FI" sz="2000" dirty="0">
                <a:effectLst/>
                <a:ea typeface="Times New Roman" panose="02020603050405020304" pitchFamily="18" charset="0"/>
              </a:rPr>
              <a:t>Varmista, että internet-yhteytesi on turvallinen tai käytä turvallista VPN-yhteyttä.</a:t>
            </a:r>
          </a:p>
          <a:p>
            <a:pPr marL="457200" indent="-457200" fontAlgn="base">
              <a:spcAft>
                <a:spcPts val="200"/>
              </a:spcAft>
              <a:buFont typeface="+mj-lt"/>
              <a:buAutoNum type="arabicPeriod"/>
            </a:pPr>
            <a:r>
              <a:rPr lang="fi-FI" sz="2000" dirty="0">
                <a:effectLst/>
                <a:ea typeface="Times New Roman" panose="02020603050405020304" pitchFamily="18" charset="0"/>
              </a:rPr>
              <a:t>Ole varovainen, mitä lataat tietokoneellesi.</a:t>
            </a:r>
          </a:p>
          <a:p>
            <a:pPr marL="457200" indent="-457200" fontAlgn="base">
              <a:spcAft>
                <a:spcPts val="200"/>
              </a:spcAft>
              <a:buFont typeface="+mj-lt"/>
              <a:buAutoNum type="arabicPeriod"/>
            </a:pPr>
            <a:r>
              <a:rPr lang="fi-FI" sz="2000" dirty="0">
                <a:effectLst/>
                <a:ea typeface="Times New Roman" panose="02020603050405020304" pitchFamily="18" charset="0"/>
              </a:rPr>
              <a:t>Valitse vahvat salasanat.</a:t>
            </a:r>
          </a:p>
          <a:p>
            <a:pPr marL="457200" indent="-457200" fontAlgn="base">
              <a:spcAft>
                <a:spcPts val="200"/>
              </a:spcAft>
              <a:buFont typeface="+mj-lt"/>
              <a:buAutoNum type="arabicPeriod"/>
            </a:pPr>
            <a:r>
              <a:rPr lang="fi-FI" sz="2000" dirty="0">
                <a:effectLst/>
                <a:ea typeface="Times New Roman" panose="02020603050405020304" pitchFamily="18" charset="0"/>
              </a:rPr>
              <a:t>Tee verkkotilaukset turvallisilta sivustoilta.</a:t>
            </a:r>
          </a:p>
          <a:p>
            <a:pPr marL="457200" indent="-457200" fontAlgn="base">
              <a:spcAft>
                <a:spcPts val="200"/>
              </a:spcAft>
              <a:buFont typeface="+mj-lt"/>
              <a:buAutoNum type="arabicPeriod"/>
            </a:pPr>
            <a:r>
              <a:rPr lang="fi-FI" sz="2000" dirty="0">
                <a:effectLst/>
                <a:ea typeface="Times New Roman" panose="02020603050405020304" pitchFamily="18" charset="0"/>
              </a:rPr>
              <a:t>Harkitse, mitä julkaiset verkossa.</a:t>
            </a:r>
          </a:p>
          <a:p>
            <a:pPr marL="457200" indent="-457200" fontAlgn="base">
              <a:spcAft>
                <a:spcPts val="200"/>
              </a:spcAft>
              <a:buFont typeface="+mj-lt"/>
              <a:buAutoNum type="arabicPeriod"/>
            </a:pPr>
            <a:r>
              <a:rPr lang="fi-FI" sz="2000" dirty="0">
                <a:effectLst/>
                <a:ea typeface="Times New Roman" panose="02020603050405020304" pitchFamily="18" charset="0"/>
              </a:rPr>
              <a:t>Ole varovainen, kenen kanssa tapaat verkossa.</a:t>
            </a:r>
          </a:p>
          <a:p>
            <a:pPr marL="457200" indent="-457200" fontAlgn="base">
              <a:spcAft>
                <a:spcPts val="200"/>
              </a:spcAft>
              <a:buFont typeface="+mj-lt"/>
              <a:buAutoNum type="arabicPeriod"/>
            </a:pPr>
            <a:r>
              <a:rPr lang="fi-FI" sz="2000" dirty="0">
                <a:effectLst/>
                <a:ea typeface="Times New Roman" panose="02020603050405020304" pitchFamily="18" charset="0"/>
              </a:rPr>
              <a:t>Pidä virustorjuntaohjelmasi ajan tasalla.</a:t>
            </a:r>
            <a:endParaRPr lang="en-GB" sz="2000" b="0" i="0" u="none" strike="noStrike" dirty="0">
              <a:effectLst/>
              <a:latin typeface="Open Sans" panose="020B0606030504020204" pitchFamily="34" charset="0"/>
            </a:endParaRPr>
          </a:p>
        </p:txBody>
      </p:sp>
    </p:spTree>
    <p:extLst>
      <p:ext uri="{BB962C8B-B14F-4D97-AF65-F5344CB8AC3E}">
        <p14:creationId xmlns:p14="http://schemas.microsoft.com/office/powerpoint/2010/main" val="3857773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p:txBody>
          <a:bodyPr/>
          <a:lstStyle/>
          <a:p>
            <a:r>
              <a:rPr lang="en-US" sz="3200" dirty="0" err="1"/>
              <a:t>Digitaalinen</a:t>
            </a:r>
            <a:r>
              <a:rPr lang="en-US" sz="3200" dirty="0"/>
              <a:t> </a:t>
            </a:r>
            <a:r>
              <a:rPr lang="en-US" sz="3200" dirty="0" err="1"/>
              <a:t>osaaminen</a:t>
            </a:r>
            <a:r>
              <a:rPr lang="en-US" sz="3200" dirty="0"/>
              <a:t> – </a:t>
            </a:r>
            <a:r>
              <a:rPr lang="en-US" sz="3200" dirty="0" err="1"/>
              <a:t>Yhteistyö</a:t>
            </a:r>
            <a:endParaRPr lang="en-US" sz="3200" dirty="0"/>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546652" y="1500595"/>
            <a:ext cx="5558219" cy="5176430"/>
          </a:xfrm>
        </p:spPr>
        <p:txBody>
          <a:bodyPr/>
          <a:lstStyle/>
          <a:p>
            <a:r>
              <a:rPr lang="fi-FI" sz="2000" b="0" i="0" u="none" strike="noStrike" dirty="0">
                <a:solidFill>
                  <a:srgbClr val="000000"/>
                </a:solidFill>
                <a:effectLst/>
              </a:rPr>
              <a:t>Yhteistyö tapahtuu, kun kaksi tai useampia henkilöitä työskentelee yhdessä saavuttaakseen yhteisen tavoitteen. Työpaikalla tämä voi tarkoittaa tiimin työskentelyä projektissa, muutaman kollegan aivoriiheä kokouksessa tai esihenkilön ja hänen alaisensa työskentelyä henkilökohtaisten tavoitteiden parissa.</a:t>
            </a:r>
          </a:p>
          <a:p>
            <a:endParaRPr lang="fi-FI" sz="2000" b="0" i="0" u="none" strike="noStrike" dirty="0">
              <a:solidFill>
                <a:srgbClr val="000000"/>
              </a:solidFill>
              <a:effectLst/>
            </a:endParaRPr>
          </a:p>
          <a:p>
            <a:r>
              <a:rPr lang="fi-FI" sz="2000" b="0" i="0" u="none" strike="noStrike" dirty="0">
                <a:solidFill>
                  <a:srgbClr val="000000"/>
                </a:solidFill>
                <a:effectLst/>
              </a:rPr>
              <a:t>Sovellukset ja videopalaverit mahdollistavat yhteistyön tekemisen myös etätyöntekijöille. On olennaista, että kaikki työntekijät, olivatpa he toimistossa tai etätyössä, osallistuvat asioihin mahdollisimman paljon. Digitaalisena johtajana sinulla on keskeinen rooli sellaisen kulttuurin luomisessa ja järjestelmien käyttöönotossa  varmistaaksesi, että näin tapahtuu.</a:t>
            </a:r>
            <a:endParaRPr lang="en-US" sz="2000" dirty="0"/>
          </a:p>
        </p:txBody>
      </p:sp>
    </p:spTree>
    <p:extLst>
      <p:ext uri="{BB962C8B-B14F-4D97-AF65-F5344CB8AC3E}">
        <p14:creationId xmlns:p14="http://schemas.microsoft.com/office/powerpoint/2010/main" val="546144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a:xfrm>
            <a:off x="854280" y="925680"/>
            <a:ext cx="10483431" cy="1373766"/>
          </a:xfrm>
        </p:spPr>
        <p:txBody>
          <a:bodyPr/>
          <a:lstStyle/>
          <a:p>
            <a:pPr algn="ctr">
              <a:spcBef>
                <a:spcPts val="0"/>
              </a:spcBef>
            </a:pPr>
            <a:r>
              <a:rPr lang="en-IE" dirty="0" err="1"/>
              <a:t>Digitaalinen</a:t>
            </a:r>
            <a:r>
              <a:rPr lang="en-IE" dirty="0"/>
              <a:t> </a:t>
            </a:r>
            <a:r>
              <a:rPr lang="en-IE" dirty="0" err="1"/>
              <a:t>osaaminen</a:t>
            </a:r>
            <a:r>
              <a:rPr lang="en-IE" dirty="0"/>
              <a:t>:</a:t>
            </a:r>
          </a:p>
          <a:p>
            <a:pPr algn="ctr">
              <a:spcBef>
                <a:spcPts val="0"/>
              </a:spcBef>
            </a:pPr>
            <a:r>
              <a:rPr lang="en-IE" dirty="0" err="1"/>
              <a:t>Reflektointi</a:t>
            </a:r>
            <a:endParaRPr lang="en-IE" dirty="0"/>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2860667" y="2299446"/>
            <a:ext cx="6685808" cy="3302133"/>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AutoNum type="arabicPeriod"/>
            </a:pPr>
            <a:r>
              <a:rPr lang="en-IE" sz="2400" dirty="0">
                <a:latin typeface="Calibri" panose="020F0502020204030204" pitchFamily="34" charset="0"/>
                <a:cs typeface="Calibri" panose="020F0502020204030204" pitchFamily="34" charset="0"/>
              </a:rPr>
              <a:t>Jos </a:t>
            </a:r>
            <a:r>
              <a:rPr lang="en-IE" sz="2400" dirty="0" err="1">
                <a:latin typeface="Calibri" panose="020F0502020204030204" pitchFamily="34" charset="0"/>
                <a:cs typeface="Calibri" panose="020F0502020204030204" pitchFamily="34" charset="0"/>
              </a:rPr>
              <a:t>pohdit</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juuri</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lukemaasi</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materiaalia</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kuinka</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digitaalisesti</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kätevä</a:t>
            </a:r>
            <a:r>
              <a:rPr lang="en-IE" sz="2400" dirty="0">
                <a:latin typeface="Calibri" panose="020F0502020204030204" pitchFamily="34" charset="0"/>
                <a:cs typeface="Calibri" panose="020F0502020204030204" pitchFamily="34" charset="0"/>
              </a:rPr>
              <a:t>/</a:t>
            </a:r>
            <a:r>
              <a:rPr lang="en-IE" sz="2400" dirty="0" err="1">
                <a:latin typeface="Calibri" panose="020F0502020204030204" pitchFamily="34" charset="0"/>
                <a:cs typeface="Calibri" panose="020F0502020204030204" pitchFamily="34" charset="0"/>
              </a:rPr>
              <a:t>älykäs</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uskot</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olevasi</a:t>
            </a:r>
            <a:r>
              <a:rPr lang="en-IE" sz="2400" dirty="0">
                <a:latin typeface="Calibri" panose="020F0502020204030204" pitchFamily="34" charset="0"/>
                <a:cs typeface="Calibri" panose="020F0502020204030204" pitchFamily="34" charset="0"/>
              </a:rPr>
              <a:t>?</a:t>
            </a:r>
          </a:p>
          <a:p>
            <a:pPr marL="457200" indent="-457200">
              <a:buAutoNum type="arabicPeriod"/>
            </a:pPr>
            <a:endParaRPr lang="en-IE" sz="2400" dirty="0">
              <a:latin typeface="Calibri" panose="020F0502020204030204" pitchFamily="34" charset="0"/>
              <a:cs typeface="Calibri" panose="020F0502020204030204" pitchFamily="34" charset="0"/>
            </a:endParaRPr>
          </a:p>
          <a:p>
            <a:pPr marL="457200" indent="-457200">
              <a:buAutoNum type="arabicPeriod"/>
            </a:pPr>
            <a:r>
              <a:rPr lang="en-IE" sz="2400" dirty="0" err="1">
                <a:latin typeface="Calibri" panose="020F0502020204030204" pitchFamily="34" charset="0"/>
                <a:cs typeface="Calibri" panose="020F0502020204030204" pitchFamily="34" charset="0"/>
              </a:rPr>
              <a:t>Miten</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mielestäsi</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nämä</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asiat</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kannattaa</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ottaa</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esille</a:t>
            </a:r>
            <a:r>
              <a:rPr lang="en-IE" sz="2400" dirty="0">
                <a:latin typeface="Calibri" panose="020F0502020204030204" pitchFamily="34" charset="0"/>
                <a:cs typeface="Calibri" panose="020F0502020204030204" pitchFamily="34" charset="0"/>
              </a:rPr>
              <a:t> omasa </a:t>
            </a:r>
            <a:r>
              <a:rPr lang="en-IE" sz="2400" dirty="0" err="1">
                <a:latin typeface="Calibri" panose="020F0502020204030204" pitchFamily="34" charset="0"/>
                <a:cs typeface="Calibri" panose="020F0502020204030204" pitchFamily="34" charset="0"/>
              </a:rPr>
              <a:t>tiimissäsi</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ja</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kollegoidesi</a:t>
            </a:r>
            <a:r>
              <a:rPr lang="en-IE" sz="2400" dirty="0">
                <a:latin typeface="Calibri" panose="020F0502020204030204" pitchFamily="34" charset="0"/>
                <a:cs typeface="Calibri" panose="020F0502020204030204" pitchFamily="34" charset="0"/>
              </a:rPr>
              <a:t> </a:t>
            </a:r>
            <a:r>
              <a:rPr lang="en-IE" sz="2400" dirty="0" err="1">
                <a:latin typeface="Calibri" panose="020F0502020204030204" pitchFamily="34" charset="0"/>
                <a:cs typeface="Calibri" panose="020F0502020204030204" pitchFamily="34" charset="0"/>
              </a:rPr>
              <a:t>kanssa</a:t>
            </a:r>
            <a:r>
              <a:rPr lang="en-IE"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948099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06</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OSA</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CASE-ESIMERKIT JA TEHTÄVÄT</a:t>
            </a:r>
            <a:endParaRPr lang="en-IE" sz="36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Placeholder 4">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516631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72A235C-DFB0-86FE-560F-800F65460DF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2686051" y="481728"/>
            <a:ext cx="9130030" cy="842867"/>
          </a:xfrm>
        </p:spPr>
        <p:txBody>
          <a:bodyPr/>
          <a:lstStyle/>
          <a:p>
            <a:r>
              <a:rPr lang="en-US" dirty="0" err="1"/>
              <a:t>Digitaalisen</a:t>
            </a:r>
            <a:r>
              <a:rPr lang="en-US" dirty="0"/>
              <a:t> </a:t>
            </a:r>
            <a:r>
              <a:rPr lang="en-US" dirty="0" err="1"/>
              <a:t>työn</a:t>
            </a:r>
            <a:r>
              <a:rPr lang="en-US" dirty="0"/>
              <a:t> </a:t>
            </a:r>
            <a:r>
              <a:rPr lang="en-US" dirty="0" err="1"/>
              <a:t>johtaminen</a:t>
            </a:r>
            <a:r>
              <a:rPr lang="en-US" dirty="0"/>
              <a:t> – Case-</a:t>
            </a:r>
            <a:r>
              <a:rPr lang="en-US" dirty="0" err="1"/>
              <a:t>esimerkit</a:t>
            </a:r>
            <a:endParaRPr lang="en-US"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44</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727723" y="1806323"/>
            <a:ext cx="4939670" cy="4495623"/>
          </a:xfrm>
        </p:spPr>
        <p:txBody>
          <a:bodyPr/>
          <a:lstStyle/>
          <a:p>
            <a:r>
              <a:rPr lang="fi-FI" sz="2000" dirty="0">
                <a:solidFill>
                  <a:srgbClr val="151D24"/>
                </a:solidFill>
              </a:rPr>
              <a:t>Seuraavilla kolmella dialla on case-esimerkkejä, jotka liittyvät tämän moduulin eri osa-alueisiin.</a:t>
            </a:r>
          </a:p>
          <a:p>
            <a:endParaRPr lang="fi-FI" sz="2000" dirty="0">
              <a:solidFill>
                <a:srgbClr val="151D24"/>
              </a:solidFill>
            </a:endParaRPr>
          </a:p>
          <a:p>
            <a:r>
              <a:rPr lang="fi-FI" sz="2000" dirty="0">
                <a:solidFill>
                  <a:srgbClr val="151D24"/>
                </a:solidFill>
              </a:rPr>
              <a:t>Pohdi niitä lukiessasi seuraavia kolmea kysymystä:</a:t>
            </a:r>
          </a:p>
          <a:p>
            <a:endParaRPr lang="fi-FI" sz="2000" dirty="0">
              <a:solidFill>
                <a:srgbClr val="151D24"/>
              </a:solidFill>
            </a:endParaRPr>
          </a:p>
          <a:p>
            <a:pPr marL="457200" indent="-457200">
              <a:buAutoNum type="arabicPeriod"/>
            </a:pPr>
            <a:r>
              <a:rPr lang="fi-FI" sz="2000" dirty="0">
                <a:solidFill>
                  <a:srgbClr val="151D24"/>
                </a:solidFill>
              </a:rPr>
              <a:t>Minkä osan moduulista esimerkki havainnollistaa – osia voi olla enemmän kuin yksi.</a:t>
            </a:r>
          </a:p>
          <a:p>
            <a:pPr marL="457200" indent="-457200">
              <a:buFont typeface="+mj-lt"/>
              <a:buAutoNum type="arabicPeriod"/>
            </a:pPr>
            <a:r>
              <a:rPr lang="fi-FI" sz="2000" dirty="0">
                <a:solidFill>
                  <a:srgbClr val="151D24"/>
                </a:solidFill>
              </a:rPr>
              <a:t>Resonoivatko mitkään näistä asioista omien kokemustesi kanssa?</a:t>
            </a:r>
          </a:p>
          <a:p>
            <a:pPr marL="457200" indent="-457200">
              <a:buFont typeface="+mj-lt"/>
              <a:buAutoNum type="arabicPeriod"/>
            </a:pPr>
            <a:r>
              <a:rPr lang="fi-FI" sz="2000" dirty="0">
                <a:solidFill>
                  <a:srgbClr val="151D24"/>
                </a:solidFill>
              </a:rPr>
              <a:t>Miten olisit itse lähestynyt kuvattuja ongelmia?</a:t>
            </a:r>
            <a:endParaRPr lang="en-US" sz="2000" dirty="0">
              <a:solidFill>
                <a:srgbClr val="FF0000"/>
              </a:solidFill>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2073184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4B4D1366-AE0F-C75B-6DFA-77E96E176B3E}"/>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p:pic>
      <p:sp>
        <p:nvSpPr>
          <p:cNvPr id="10" name="Text Placeholder 9">
            <a:extLst>
              <a:ext uri="{FF2B5EF4-FFF2-40B4-BE49-F238E27FC236}">
                <a16:creationId xmlns:a16="http://schemas.microsoft.com/office/drawing/2014/main" id="{1D48016B-95C0-1140-A9B8-4A9E3A9E3EAA}"/>
              </a:ext>
            </a:extLst>
          </p:cNvPr>
          <p:cNvSpPr>
            <a:spLocks noGrp="1"/>
          </p:cNvSpPr>
          <p:nvPr>
            <p:ph type="body" sz="quarter" idx="30"/>
          </p:nvPr>
        </p:nvSpPr>
        <p:spPr>
          <a:xfrm>
            <a:off x="6609248" y="510385"/>
            <a:ext cx="4951851" cy="845139"/>
          </a:xfrm>
        </p:spPr>
        <p:txBody>
          <a:bodyPr/>
          <a:lstStyle/>
          <a:p>
            <a:r>
              <a:rPr lang="en-US" dirty="0" err="1"/>
              <a:t>Esimerkki</a:t>
            </a:r>
            <a:r>
              <a:rPr lang="en-US" dirty="0"/>
              <a:t> 1</a:t>
            </a:r>
          </a:p>
        </p:txBody>
      </p:sp>
      <p:sp>
        <p:nvSpPr>
          <p:cNvPr id="11" name="Text Placeholder 10">
            <a:extLst>
              <a:ext uri="{FF2B5EF4-FFF2-40B4-BE49-F238E27FC236}">
                <a16:creationId xmlns:a16="http://schemas.microsoft.com/office/drawing/2014/main" id="{BABEC25E-6AC9-FB41-9B79-FCCA51F914BA}"/>
              </a:ext>
            </a:extLst>
          </p:cNvPr>
          <p:cNvSpPr>
            <a:spLocks noGrp="1"/>
          </p:cNvSpPr>
          <p:nvPr>
            <p:ph type="body" sz="quarter" idx="48"/>
          </p:nvPr>
        </p:nvSpPr>
        <p:spPr>
          <a:xfrm>
            <a:off x="6316116" y="1355523"/>
            <a:ext cx="5611424" cy="4992091"/>
          </a:xfrm>
        </p:spPr>
        <p:txBody>
          <a:bodyPr/>
          <a:lstStyle/>
          <a:p>
            <a:r>
              <a:rPr lang="fi-FI" sz="1800" dirty="0"/>
              <a:t>Esihenkilö huomaa, että eräällä etätiimillä on epätavallisen paljon vaihtuvuutta henkilöstössä, mikä tarkoittaa, että kokenut henkilöstö lähtee yrityksestä ja rekrytointikustannukset ovat melko korkeat.</a:t>
            </a:r>
          </a:p>
          <a:p>
            <a:endParaRPr lang="fi-FI" sz="1800" dirty="0"/>
          </a:p>
          <a:p>
            <a:r>
              <a:rPr lang="fi-FI" sz="1800" dirty="0"/>
              <a:t>Tiimin ja esihenkilön välisissä keskusteluissa käy ilmi, että hän kokee tehtäväänsä saadun koulutuksen riittämättömäksi ja kompensoi tätä työskentelemällä usein myöhään ja lähettämällä sähköpostia viikonloppuisin.</a:t>
            </a:r>
          </a:p>
          <a:p>
            <a:endParaRPr lang="fi-FI" sz="1800" dirty="0"/>
          </a:p>
          <a:p>
            <a:r>
              <a:rPr lang="fi-FI" sz="1800" dirty="0"/>
              <a:t>Tiimi ei ymmärrä tätä ja kokee painetta vastata sähköposteihin heti, uskoen pitkien työpäivien olevan normi. Tämä on vaikuttanut työpaikan moraaliin ja johtanut henkilöstön lähtöön ja työntekijöiden stressaantumiseen.</a:t>
            </a:r>
          </a:p>
          <a:p>
            <a:endParaRPr lang="fi-FI" sz="1800" dirty="0"/>
          </a:p>
          <a:p>
            <a:r>
              <a:rPr lang="fi-FI" sz="1800" dirty="0"/>
              <a:t>Esihenkilölle tarjotaan koulutusta ja organisaatio tarkastelee omia käytäntöjään.</a:t>
            </a:r>
            <a:endParaRPr lang="en-US" sz="1800" dirty="0"/>
          </a:p>
        </p:txBody>
      </p:sp>
    </p:spTree>
    <p:extLst>
      <p:ext uri="{BB962C8B-B14F-4D97-AF65-F5344CB8AC3E}">
        <p14:creationId xmlns:p14="http://schemas.microsoft.com/office/powerpoint/2010/main" val="2262895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4B4D1366-AE0F-C75B-6DFA-77E96E176B3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0" y="0"/>
            <a:ext cx="5875886" cy="6858000"/>
          </a:xfrm>
        </p:spPr>
      </p:pic>
      <p:sp>
        <p:nvSpPr>
          <p:cNvPr id="10" name="Text Placeholder 9">
            <a:extLst>
              <a:ext uri="{FF2B5EF4-FFF2-40B4-BE49-F238E27FC236}">
                <a16:creationId xmlns:a16="http://schemas.microsoft.com/office/drawing/2014/main" id="{1D48016B-95C0-1140-A9B8-4A9E3A9E3EAA}"/>
              </a:ext>
            </a:extLst>
          </p:cNvPr>
          <p:cNvSpPr>
            <a:spLocks noGrp="1"/>
          </p:cNvSpPr>
          <p:nvPr>
            <p:ph type="body" sz="quarter" idx="30"/>
          </p:nvPr>
        </p:nvSpPr>
        <p:spPr>
          <a:xfrm>
            <a:off x="6609248" y="631410"/>
            <a:ext cx="4951851" cy="845139"/>
          </a:xfrm>
        </p:spPr>
        <p:txBody>
          <a:bodyPr/>
          <a:lstStyle/>
          <a:p>
            <a:r>
              <a:rPr lang="en-US" dirty="0" err="1"/>
              <a:t>Esimerkki</a:t>
            </a:r>
            <a:r>
              <a:rPr lang="en-US" dirty="0"/>
              <a:t> 2</a:t>
            </a:r>
          </a:p>
        </p:txBody>
      </p:sp>
      <p:sp>
        <p:nvSpPr>
          <p:cNvPr id="11" name="Text Placeholder 10">
            <a:extLst>
              <a:ext uri="{FF2B5EF4-FFF2-40B4-BE49-F238E27FC236}">
                <a16:creationId xmlns:a16="http://schemas.microsoft.com/office/drawing/2014/main" id="{BABEC25E-6AC9-FB41-9B79-FCCA51F914BA}"/>
              </a:ext>
            </a:extLst>
          </p:cNvPr>
          <p:cNvSpPr>
            <a:spLocks noGrp="1"/>
          </p:cNvSpPr>
          <p:nvPr>
            <p:ph type="body" sz="quarter" idx="48"/>
          </p:nvPr>
        </p:nvSpPr>
        <p:spPr>
          <a:xfrm>
            <a:off x="6316116" y="1842247"/>
            <a:ext cx="5232802" cy="4482353"/>
          </a:xfrm>
        </p:spPr>
        <p:txBody>
          <a:bodyPr/>
          <a:lstStyle/>
          <a:p>
            <a:r>
              <a:rPr lang="fi-FI" sz="1800" dirty="0"/>
              <a:t>Yritys saa palautetta henkilöstökyselyn kautta siitä, että esihenkilöiden viestintä voi joskus olla heikkoa, erityisesti etätyöntekijöiden keskuudessa.</a:t>
            </a:r>
          </a:p>
          <a:p>
            <a:endParaRPr lang="fi-FI" sz="1800" dirty="0"/>
          </a:p>
          <a:p>
            <a:r>
              <a:rPr lang="fi-FI" sz="1800" dirty="0"/>
              <a:t>Ylin johtoryhmä keskustelee tästä henkilöstön edustajien kanssa ja päättää ostaa koulutusta henkilöstölle aktiivisen kuuntelun taidoista. Koulutus on saatavilla myös henkilöstöpuolen edustajille.</a:t>
            </a:r>
          </a:p>
          <a:p>
            <a:endParaRPr lang="fi-FI" sz="1800" dirty="0"/>
          </a:p>
          <a:p>
            <a:r>
              <a:rPr lang="fi-FI" sz="1800" dirty="0"/>
              <a:t>Kuuden kuukauden kuluttua koulutuksen vaikutusten tarkastelusta yritys havaitsee, että henkilöstön poissaolot ovat vähentyneet ja henkilöstön valitusten määrä on laskenut.</a:t>
            </a:r>
            <a:endParaRPr lang="en-US" sz="1800" dirty="0"/>
          </a:p>
        </p:txBody>
      </p:sp>
    </p:spTree>
    <p:extLst>
      <p:ext uri="{BB962C8B-B14F-4D97-AF65-F5344CB8AC3E}">
        <p14:creationId xmlns:p14="http://schemas.microsoft.com/office/powerpoint/2010/main" val="1631563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4B4D1366-AE0F-C75B-6DFA-77E96E176B3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0" y="0"/>
            <a:ext cx="5875886" cy="6858000"/>
          </a:xfrm>
        </p:spPr>
      </p:pic>
      <p:sp>
        <p:nvSpPr>
          <p:cNvPr id="10" name="Text Placeholder 9">
            <a:extLst>
              <a:ext uri="{FF2B5EF4-FFF2-40B4-BE49-F238E27FC236}">
                <a16:creationId xmlns:a16="http://schemas.microsoft.com/office/drawing/2014/main" id="{1D48016B-95C0-1140-A9B8-4A9E3A9E3EAA}"/>
              </a:ext>
            </a:extLst>
          </p:cNvPr>
          <p:cNvSpPr>
            <a:spLocks noGrp="1"/>
          </p:cNvSpPr>
          <p:nvPr>
            <p:ph type="body" sz="quarter" idx="30"/>
          </p:nvPr>
        </p:nvSpPr>
        <p:spPr/>
        <p:txBody>
          <a:bodyPr/>
          <a:lstStyle/>
          <a:p>
            <a:r>
              <a:rPr lang="en-US" dirty="0" err="1"/>
              <a:t>Esimerkki</a:t>
            </a:r>
            <a:r>
              <a:rPr lang="en-US" dirty="0"/>
              <a:t> 3</a:t>
            </a:r>
          </a:p>
        </p:txBody>
      </p:sp>
      <p:sp>
        <p:nvSpPr>
          <p:cNvPr id="11" name="Text Placeholder 10">
            <a:extLst>
              <a:ext uri="{FF2B5EF4-FFF2-40B4-BE49-F238E27FC236}">
                <a16:creationId xmlns:a16="http://schemas.microsoft.com/office/drawing/2014/main" id="{BABEC25E-6AC9-FB41-9B79-FCCA51F914BA}"/>
              </a:ext>
            </a:extLst>
          </p:cNvPr>
          <p:cNvSpPr>
            <a:spLocks noGrp="1"/>
          </p:cNvSpPr>
          <p:nvPr>
            <p:ph type="body" sz="quarter" idx="48"/>
          </p:nvPr>
        </p:nvSpPr>
        <p:spPr>
          <a:xfrm>
            <a:off x="6316116" y="2065157"/>
            <a:ext cx="5244983" cy="3663290"/>
          </a:xfrm>
        </p:spPr>
        <p:txBody>
          <a:bodyPr/>
          <a:lstStyle/>
          <a:p>
            <a:r>
              <a:rPr lang="fi-FI" sz="1800" dirty="0"/>
              <a:t>Yritys päättää lisätä etätyötä antaakseen henkilöstölle enemmän joustavuutta ja säästääkseen toimistokustannuksissa.</a:t>
            </a:r>
          </a:p>
          <a:p>
            <a:endParaRPr lang="fi-FI" sz="1800" dirty="0"/>
          </a:p>
          <a:p>
            <a:r>
              <a:rPr lang="fi-FI" sz="1800" dirty="0"/>
              <a:t>Yrityksessä katsotaan tarpeelliseksi kehittää ohjeistusta asianmukaisen toiminnan varmistamiseksi. Tiimi, johon kuuluu johto, työntekijöiden edustajia, henkilöstöhallinto ja työterveys, kootaan laatimaan ohjeistusta.</a:t>
            </a:r>
          </a:p>
          <a:p>
            <a:endParaRPr lang="fi-FI" sz="1800" dirty="0"/>
          </a:p>
          <a:p>
            <a:r>
              <a:rPr lang="fi-FI" sz="1800" dirty="0"/>
              <a:t>Neuvottelujen jälkeen ohjeistus hyväksytään yhteisesti johdon ja henkilöstön edustajien kesken. Yrityksen hallitus hyväksyy ohjeistuksen virallisesti.</a:t>
            </a:r>
            <a:endParaRPr lang="en-US" sz="1800" dirty="0"/>
          </a:p>
        </p:txBody>
      </p:sp>
    </p:spTree>
    <p:extLst>
      <p:ext uri="{BB962C8B-B14F-4D97-AF65-F5344CB8AC3E}">
        <p14:creationId xmlns:p14="http://schemas.microsoft.com/office/powerpoint/2010/main" val="389573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err="1"/>
              <a:t>Digitaalinen</a:t>
            </a:r>
            <a:r>
              <a:rPr lang="en-US" dirty="0"/>
              <a:t> </a:t>
            </a:r>
            <a:r>
              <a:rPr lang="en-US" dirty="0" err="1"/>
              <a:t>johtajuus</a:t>
            </a:r>
            <a:r>
              <a:rPr lang="en-US" dirty="0"/>
              <a:t>: </a:t>
            </a:r>
            <a:r>
              <a:rPr lang="en-US" dirty="0" err="1"/>
              <a:t>Haluatko</a:t>
            </a:r>
            <a:r>
              <a:rPr lang="en-US" dirty="0"/>
              <a:t> </a:t>
            </a:r>
            <a:r>
              <a:rPr lang="en-US" dirty="0" err="1"/>
              <a:t>lukea</a:t>
            </a:r>
            <a:r>
              <a:rPr lang="en-US" dirty="0"/>
              <a:t> </a:t>
            </a:r>
            <a:r>
              <a:rPr lang="en-US" dirty="0" err="1"/>
              <a:t>lisää</a:t>
            </a:r>
            <a:r>
              <a:rPr lang="en-US" dirty="0"/>
              <a:t>?</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r>
              <a:rPr lang="en-US" sz="2000" dirty="0" err="1"/>
              <a:t>Digitaalisen</a:t>
            </a:r>
            <a:r>
              <a:rPr lang="en-US" sz="2000" dirty="0"/>
              <a:t> </a:t>
            </a:r>
            <a:r>
              <a:rPr lang="en-US" sz="2000" dirty="0" err="1"/>
              <a:t>johtajuuden</a:t>
            </a:r>
            <a:r>
              <a:rPr lang="en-US" sz="2000" dirty="0"/>
              <a:t> </a:t>
            </a:r>
            <a:r>
              <a:rPr lang="en-US" sz="2000" dirty="0" err="1"/>
              <a:t>käsite</a:t>
            </a:r>
            <a:r>
              <a:rPr lang="en-US" sz="2000" dirty="0"/>
              <a:t> on </a:t>
            </a:r>
            <a:r>
              <a:rPr lang="en-US" sz="2000" dirty="0" err="1"/>
              <a:t>vielä</a:t>
            </a:r>
            <a:r>
              <a:rPr lang="en-US" sz="2000" dirty="0"/>
              <a:t> </a:t>
            </a:r>
            <a:r>
              <a:rPr lang="en-US" sz="2000" dirty="0" err="1"/>
              <a:t>hyvin</a:t>
            </a:r>
            <a:r>
              <a:rPr lang="en-US" sz="2000" dirty="0"/>
              <a:t> </a:t>
            </a:r>
            <a:r>
              <a:rPr lang="en-US" sz="2000" dirty="0" err="1"/>
              <a:t>uusi</a:t>
            </a:r>
            <a:r>
              <a:rPr lang="en-US" sz="2000" dirty="0"/>
              <a:t>, </a:t>
            </a:r>
            <a:r>
              <a:rPr lang="en-US" sz="2000" dirty="0" err="1"/>
              <a:t>mutta</a:t>
            </a:r>
            <a:r>
              <a:rPr lang="en-US" sz="2000" dirty="0"/>
              <a:t> </a:t>
            </a:r>
            <a:r>
              <a:rPr lang="en-US" sz="2000" dirty="0" err="1"/>
              <a:t>aikaisemmin</a:t>
            </a:r>
            <a:r>
              <a:rPr lang="en-US" sz="2000" dirty="0"/>
              <a:t> </a:t>
            </a:r>
            <a:r>
              <a:rPr lang="en-US" sz="2000" dirty="0" err="1"/>
              <a:t>mainittu</a:t>
            </a:r>
            <a:r>
              <a:rPr lang="en-US" sz="2000" dirty="0"/>
              <a:t> </a:t>
            </a:r>
            <a:r>
              <a:rPr lang="en-US" sz="2000" dirty="0" err="1"/>
              <a:t>bibliometrinen</a:t>
            </a:r>
            <a:r>
              <a:rPr lang="en-US" sz="2000" dirty="0"/>
              <a:t> </a:t>
            </a:r>
            <a:r>
              <a:rPr lang="en-US" sz="2000" dirty="0" err="1"/>
              <a:t>analyysi</a:t>
            </a:r>
            <a:r>
              <a:rPr lang="en-US" sz="2000" dirty="0"/>
              <a:t> </a:t>
            </a:r>
            <a:r>
              <a:rPr lang="en-US" sz="2000" dirty="0" err="1"/>
              <a:t>tarjoaa</a:t>
            </a:r>
            <a:r>
              <a:rPr lang="en-US" sz="2000" dirty="0"/>
              <a:t> </a:t>
            </a:r>
            <a:r>
              <a:rPr lang="en-US" sz="2000" dirty="0" err="1"/>
              <a:t>erinomaisen</a:t>
            </a:r>
            <a:r>
              <a:rPr lang="en-US" sz="2000" dirty="0"/>
              <a:t> </a:t>
            </a:r>
            <a:r>
              <a:rPr lang="en-US" sz="2000" dirty="0" err="1"/>
              <a:t>katsauksen</a:t>
            </a:r>
            <a:r>
              <a:rPr lang="en-US" sz="2000" dirty="0"/>
              <a:t> </a:t>
            </a:r>
            <a:r>
              <a:rPr lang="en-US" sz="2000" dirty="0" err="1"/>
              <a:t>nykytilanteeseen</a:t>
            </a:r>
            <a:r>
              <a:rPr lang="en-US" sz="2000" dirty="0"/>
              <a:t>:</a:t>
            </a:r>
          </a:p>
          <a:p>
            <a:endParaRPr lang="en-US" sz="2000" b="0" i="0" u="none" strike="noStrike" dirty="0">
              <a:solidFill>
                <a:srgbClr val="333333"/>
              </a:solidFill>
              <a:effectLst/>
            </a:endParaRPr>
          </a:p>
          <a:p>
            <a:r>
              <a:rPr lang="en-GB" sz="2000" b="0" i="0" u="none" strike="noStrike" dirty="0">
                <a:solidFill>
                  <a:srgbClr val="333333"/>
                </a:solidFill>
                <a:effectLst/>
              </a:rPr>
              <a:t>Tigre, F. B., </a:t>
            </a:r>
            <a:r>
              <a:rPr lang="en-GB" sz="2000" b="0" i="0" u="none" strike="noStrike" dirty="0" err="1">
                <a:solidFill>
                  <a:srgbClr val="333333"/>
                </a:solidFill>
                <a:effectLst/>
              </a:rPr>
              <a:t>Curado</a:t>
            </a:r>
            <a:r>
              <a:rPr lang="en-GB" sz="2000" b="0" i="0" u="none" strike="noStrike" dirty="0">
                <a:solidFill>
                  <a:srgbClr val="333333"/>
                </a:solidFill>
                <a:effectLst/>
              </a:rPr>
              <a:t>, C., &amp; Henriques, P. L. (2023). Digital Leadership: A Bibliometric Analysis. </a:t>
            </a:r>
            <a:r>
              <a:rPr lang="en-GB" sz="2000" b="0" i="1" u="none" strike="noStrike" dirty="0">
                <a:solidFill>
                  <a:srgbClr val="333333"/>
                </a:solidFill>
                <a:effectLst/>
              </a:rPr>
              <a:t>Journal of Leadership &amp; Organizational Studies</a:t>
            </a:r>
            <a:r>
              <a:rPr lang="en-GB" sz="2000" b="0" i="0" u="none" strike="noStrike" dirty="0">
                <a:solidFill>
                  <a:srgbClr val="333333"/>
                </a:solidFill>
                <a:effectLst/>
              </a:rPr>
              <a:t>, </a:t>
            </a:r>
            <a:r>
              <a:rPr lang="en-GB" sz="2000" b="0" i="1" u="none" strike="noStrike" dirty="0">
                <a:solidFill>
                  <a:srgbClr val="333333"/>
                </a:solidFill>
                <a:effectLst/>
              </a:rPr>
              <a:t>30</a:t>
            </a:r>
            <a:r>
              <a:rPr lang="en-GB" sz="2000" b="0" i="0" u="none" strike="noStrike" dirty="0">
                <a:solidFill>
                  <a:srgbClr val="333333"/>
                </a:solidFill>
                <a:effectLst/>
              </a:rPr>
              <a:t>(1), 40–70. </a:t>
            </a:r>
            <a:r>
              <a:rPr lang="en-GB" sz="2000" b="0" i="0" u="sng" dirty="0">
                <a:solidFill>
                  <a:srgbClr val="006ACC"/>
                </a:solidFill>
                <a:effectLst/>
                <a:hlinkClick r:id="rId2"/>
              </a:rPr>
              <a:t>https://doi.org/10.1177/15480518221123132</a:t>
            </a:r>
            <a:endParaRPr lang="en-GB" sz="2000" b="0" i="0" u="sng" dirty="0">
              <a:solidFill>
                <a:srgbClr val="006ACC"/>
              </a:solidFill>
              <a:effectLst/>
            </a:endParaRPr>
          </a:p>
          <a:p>
            <a:endParaRPr lang="en-US" sz="2000" dirty="0"/>
          </a:p>
          <a:p>
            <a:r>
              <a:rPr lang="fi-FI" sz="2000" dirty="0"/>
              <a:t>Erinomainen uusi kirja digitaalisesta johtajuudesta, jossa painotetaan emotionaalista älykkyyttä, tarjoaa paljon syvällisempää tietoa:</a:t>
            </a:r>
          </a:p>
          <a:p>
            <a:r>
              <a:rPr lang="en-US" sz="2000" dirty="0">
                <a:hlinkClick r:id="rId3"/>
              </a:rPr>
              <a:t>https://link.springer.com/book/10.1007/978-3-658-33489-5</a:t>
            </a:r>
            <a:endParaRPr lang="en-US" sz="2000" dirty="0"/>
          </a:p>
          <a:p>
            <a:endParaRPr lang="en-US" sz="2000" dirty="0"/>
          </a:p>
          <a:p>
            <a:r>
              <a:rPr lang="fi-FI" sz="2000" dirty="0"/>
              <a:t>Erinomainen paikka aloittaa yleisempään johtamisohjeistukseen syventyminen löytyy tästä lyhyestä artikkelista Harvard Business </a:t>
            </a:r>
            <a:r>
              <a:rPr lang="fi-FI" sz="2000" dirty="0" err="1"/>
              <a:t>Review</a:t>
            </a:r>
            <a:r>
              <a:rPr lang="fi-FI" sz="2000" dirty="0"/>
              <a:t> -lehdessä:</a:t>
            </a:r>
          </a:p>
          <a:p>
            <a:r>
              <a:rPr lang="en-US" sz="2000" dirty="0">
                <a:hlinkClick r:id="rId4"/>
              </a:rPr>
              <a:t>https://hbr.org/2004/01/understanding-leadership</a:t>
            </a:r>
            <a:endParaRPr lang="en-US" sz="2000" dirty="0"/>
          </a:p>
          <a:p>
            <a:endParaRPr lang="en-US" sz="2000" dirty="0"/>
          </a:p>
        </p:txBody>
      </p:sp>
    </p:spTree>
    <p:extLst>
      <p:ext uri="{BB962C8B-B14F-4D97-AF65-F5344CB8AC3E}">
        <p14:creationId xmlns:p14="http://schemas.microsoft.com/office/powerpoint/2010/main" val="3428437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A6C9D00-A52A-4B90-4EE1-6A7E6A98B3F2}"/>
              </a:ext>
            </a:extLst>
          </p:cNvPr>
          <p:cNvSpPr txBox="1">
            <a:spLocks/>
          </p:cNvSpPr>
          <p:nvPr/>
        </p:nvSpPr>
        <p:spPr>
          <a:xfrm>
            <a:off x="665268" y="613840"/>
            <a:ext cx="10861464" cy="6042454"/>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24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US" sz="2000" b="1" dirty="0" err="1"/>
              <a:t>Aktiivinen</a:t>
            </a:r>
            <a:r>
              <a:rPr lang="en-US" sz="2000" b="1" dirty="0"/>
              <a:t> </a:t>
            </a:r>
            <a:r>
              <a:rPr lang="en-US" sz="2000" b="1" dirty="0" err="1"/>
              <a:t>kuuntelu</a:t>
            </a:r>
            <a:r>
              <a:rPr lang="en-US" sz="2000" b="1" dirty="0"/>
              <a:t>: </a:t>
            </a:r>
            <a:r>
              <a:rPr lang="en-US" sz="2000" dirty="0"/>
              <a:t>On julkaisut </a:t>
            </a:r>
            <a:r>
              <a:rPr lang="en-US" sz="2000" dirty="0" err="1"/>
              <a:t>paljon</a:t>
            </a:r>
            <a:r>
              <a:rPr lang="en-US" sz="2000" dirty="0"/>
              <a:t> </a:t>
            </a:r>
            <a:r>
              <a:rPr lang="en-US" sz="2000" dirty="0" err="1"/>
              <a:t>hyvää</a:t>
            </a:r>
            <a:r>
              <a:rPr lang="en-US" sz="2000" dirty="0"/>
              <a:t> </a:t>
            </a:r>
            <a:r>
              <a:rPr lang="en-US" sz="2000" dirty="0" err="1"/>
              <a:t>materiaalia</a:t>
            </a:r>
            <a:r>
              <a:rPr lang="en-US" sz="2000" dirty="0"/>
              <a:t> </a:t>
            </a:r>
            <a:r>
              <a:rPr lang="en-US" sz="2000" dirty="0" err="1"/>
              <a:t>aktiivisen</a:t>
            </a:r>
            <a:r>
              <a:rPr lang="en-US" sz="2000" dirty="0"/>
              <a:t> </a:t>
            </a:r>
            <a:r>
              <a:rPr lang="en-US" sz="2000" dirty="0" err="1"/>
              <a:t>kuuntelun</a:t>
            </a:r>
            <a:r>
              <a:rPr lang="en-US" sz="2000" dirty="0"/>
              <a:t> </a:t>
            </a:r>
            <a:r>
              <a:rPr lang="en-US" sz="2000" dirty="0" err="1"/>
              <a:t>aiheeseen</a:t>
            </a:r>
            <a:r>
              <a:rPr lang="en-US" sz="2000" dirty="0"/>
              <a:t> </a:t>
            </a:r>
            <a:r>
              <a:rPr lang="en-US" sz="2000" dirty="0" err="1"/>
              <a:t>perehtymiseksi</a:t>
            </a:r>
            <a:r>
              <a:rPr lang="en-US" sz="2000" dirty="0"/>
              <a:t>, </a:t>
            </a:r>
            <a:r>
              <a:rPr lang="en-US" sz="2000" dirty="0" err="1"/>
              <a:t>kuten</a:t>
            </a:r>
            <a:r>
              <a:rPr lang="en-US" sz="2000" dirty="0"/>
              <a:t> </a:t>
            </a:r>
            <a:r>
              <a:rPr lang="en-US" sz="2000" dirty="0" err="1"/>
              <a:t>tämä</a:t>
            </a:r>
            <a:r>
              <a:rPr lang="en-US" sz="2000" dirty="0"/>
              <a:t> </a:t>
            </a:r>
            <a:r>
              <a:rPr lang="en-US" sz="2000" dirty="0" err="1"/>
              <a:t>kirja</a:t>
            </a:r>
            <a:r>
              <a:rPr lang="en-US" sz="2000" dirty="0"/>
              <a:t>: Nancy Kline - </a:t>
            </a:r>
            <a:r>
              <a:rPr lang="en-US" sz="2000" i="1" dirty="0"/>
              <a:t>Time to Think: Listening to Ignite the Human Mind</a:t>
            </a:r>
            <a:r>
              <a:rPr lang="en-US" sz="2000" dirty="0"/>
              <a:t>. </a:t>
            </a:r>
            <a:r>
              <a:rPr lang="en-US" sz="2000" dirty="0">
                <a:hlinkClick r:id="rId2"/>
              </a:rPr>
              <a:t>https://www.amazon.co.uk/Time-Think-Listening-Ignite-Human/dp/0706377451</a:t>
            </a:r>
            <a:endParaRPr lang="en-US" sz="2000" dirty="0"/>
          </a:p>
          <a:p>
            <a:endParaRPr lang="en-US" sz="2000" dirty="0"/>
          </a:p>
          <a:p>
            <a:r>
              <a:rPr lang="en-US" sz="2000" b="1" dirty="0" err="1"/>
              <a:t>Tunneälykkyys</a:t>
            </a:r>
            <a:r>
              <a:rPr lang="en-US" sz="2000" b="1" dirty="0"/>
              <a:t>: </a:t>
            </a:r>
            <a:r>
              <a:rPr lang="en-US" sz="2000" dirty="0"/>
              <a:t>Wikipedia on </a:t>
            </a:r>
            <a:r>
              <a:rPr lang="en-US" sz="2000" dirty="0" err="1"/>
              <a:t>hyvä</a:t>
            </a:r>
            <a:r>
              <a:rPr lang="en-US" sz="2000" dirty="0"/>
              <a:t> </a:t>
            </a:r>
            <a:r>
              <a:rPr lang="en-US" sz="2000" dirty="0" err="1"/>
              <a:t>lähde</a:t>
            </a:r>
            <a:r>
              <a:rPr lang="en-US" sz="2000" dirty="0"/>
              <a:t> </a:t>
            </a:r>
            <a:r>
              <a:rPr lang="en-US" sz="2000" dirty="0" err="1"/>
              <a:t>aloittaa</a:t>
            </a:r>
            <a:r>
              <a:rPr lang="en-US" sz="2000" dirty="0"/>
              <a:t> </a:t>
            </a:r>
            <a:r>
              <a:rPr lang="en-US" sz="2000" dirty="0" err="1"/>
              <a:t>tutustuminen</a:t>
            </a:r>
            <a:r>
              <a:rPr lang="en-US" sz="2000" dirty="0"/>
              <a:t> </a:t>
            </a:r>
            <a:r>
              <a:rPr lang="en-US" sz="2000" dirty="0" err="1"/>
              <a:t>aiheeseen</a:t>
            </a:r>
            <a:r>
              <a:rPr lang="en-US" sz="2000" dirty="0"/>
              <a:t>: </a:t>
            </a:r>
            <a:r>
              <a:rPr lang="en-US" sz="2000" dirty="0">
                <a:hlinkClick r:id="rId3"/>
              </a:rPr>
              <a:t>https://fi.wikipedia.org/wiki/Tunne%C3%A4ly</a:t>
            </a:r>
            <a:endParaRPr lang="en-US" sz="2000" dirty="0"/>
          </a:p>
          <a:p>
            <a:r>
              <a:rPr lang="fi-FI" sz="2000" dirty="0"/>
              <a:t>Jos haluat tutkia aihetta syvällisemmin, on olemassa tunneälyyn liittyviä diagnostisia työkaluja, jotka auttavat sinua ymmärtämään vahvuutesi ja heikkoutesi perustana taitojesi kehittämiselle.</a:t>
            </a:r>
            <a:endParaRPr lang="en-US" sz="2000" dirty="0"/>
          </a:p>
          <a:p>
            <a:endParaRPr lang="en-US" sz="2000" dirty="0"/>
          </a:p>
          <a:p>
            <a:r>
              <a:rPr lang="en-GB" sz="2000" dirty="0" err="1"/>
              <a:t>Lisätietoja</a:t>
            </a:r>
            <a:r>
              <a:rPr lang="en-GB" sz="2000" dirty="0"/>
              <a:t> </a:t>
            </a:r>
            <a:r>
              <a:rPr lang="en-GB" sz="2000" dirty="0" err="1"/>
              <a:t>Zoomin</a:t>
            </a:r>
            <a:r>
              <a:rPr lang="en-GB" sz="2000" dirty="0"/>
              <a:t> </a:t>
            </a:r>
            <a:r>
              <a:rPr lang="en-GB" sz="2000" dirty="0" err="1"/>
              <a:t>seitsemästä</a:t>
            </a:r>
            <a:r>
              <a:rPr lang="en-GB" sz="2000" dirty="0"/>
              <a:t> </a:t>
            </a:r>
            <a:r>
              <a:rPr lang="en-GB" sz="2000" dirty="0" err="1"/>
              <a:t>vinkistä</a:t>
            </a:r>
            <a:r>
              <a:rPr lang="en-GB" sz="2000" dirty="0"/>
              <a:t> </a:t>
            </a:r>
            <a:r>
              <a:rPr lang="en-GB" sz="2000" b="1" dirty="0" err="1"/>
              <a:t>verkkokokouksiin</a:t>
            </a:r>
            <a:r>
              <a:rPr lang="en-GB" sz="2000" dirty="0"/>
              <a:t>: </a:t>
            </a:r>
            <a:r>
              <a:rPr lang="en-GB" sz="2000" dirty="0">
                <a:hlinkClick r:id="rId4"/>
              </a:rPr>
              <a:t>https://blog.zoom.us/video-meeting-etiquette-tips/</a:t>
            </a:r>
            <a:endParaRPr lang="en-GB" sz="2000" dirty="0"/>
          </a:p>
          <a:p>
            <a:endParaRPr lang="en-US" sz="2000" dirty="0"/>
          </a:p>
          <a:p>
            <a:r>
              <a:rPr lang="en-US" sz="2000" dirty="0" err="1"/>
              <a:t>Lisätietoja</a:t>
            </a:r>
            <a:r>
              <a:rPr lang="en-US" sz="2000" dirty="0"/>
              <a:t> </a:t>
            </a:r>
            <a:r>
              <a:rPr lang="en-US" sz="2000" dirty="0" err="1"/>
              <a:t>Kaspersyn</a:t>
            </a:r>
            <a:r>
              <a:rPr lang="en-US" sz="2000" dirty="0"/>
              <a:t> </a:t>
            </a:r>
            <a:r>
              <a:rPr lang="en-US" sz="2000" dirty="0" err="1"/>
              <a:t>digiturvallisuusvinkeistä</a:t>
            </a:r>
            <a:r>
              <a:rPr lang="en-US" sz="2000" dirty="0"/>
              <a:t>: </a:t>
            </a:r>
            <a:r>
              <a:rPr lang="en-US" sz="2000" dirty="0">
                <a:hlinkClick r:id="rId5"/>
              </a:rPr>
              <a:t>https://usa.kaspersky.com/resource-center/preemptive-safety/top-10-internet-safety-rules-and-what-not-to-do-online</a:t>
            </a:r>
            <a:endParaRPr lang="en-US" sz="2000" dirty="0"/>
          </a:p>
          <a:p>
            <a:endParaRPr lang="en-US" sz="2000" dirty="0"/>
          </a:p>
          <a:p>
            <a:r>
              <a:rPr lang="en-US" sz="2000" b="1" dirty="0" err="1"/>
              <a:t>Presenteismi</a:t>
            </a:r>
            <a:r>
              <a:rPr lang="en-US" sz="2000" b="1" dirty="0"/>
              <a:t>: </a:t>
            </a:r>
            <a:r>
              <a:rPr lang="en-US" sz="2000" dirty="0" err="1"/>
              <a:t>Käsitteen</a:t>
            </a:r>
            <a:r>
              <a:rPr lang="en-US" sz="2000" dirty="0"/>
              <a:t> </a:t>
            </a:r>
            <a:r>
              <a:rPr lang="en-US" sz="2000" dirty="0" err="1"/>
              <a:t>otti</a:t>
            </a:r>
            <a:r>
              <a:rPr lang="en-US" sz="2000" dirty="0"/>
              <a:t> </a:t>
            </a:r>
            <a:r>
              <a:rPr lang="en-US" sz="2000" dirty="0" err="1"/>
              <a:t>käyttöön</a:t>
            </a:r>
            <a:r>
              <a:rPr lang="en-US" sz="2000" dirty="0"/>
              <a:t> </a:t>
            </a:r>
            <a:r>
              <a:rPr lang="en-US" sz="2000" dirty="0" err="1"/>
              <a:t>ensimmäisen</a:t>
            </a:r>
            <a:r>
              <a:rPr lang="en-US" sz="2000" dirty="0"/>
              <a:t> </a:t>
            </a:r>
            <a:r>
              <a:rPr lang="en-US" sz="2000" dirty="0" err="1"/>
              <a:t>kerran</a:t>
            </a:r>
            <a:r>
              <a:rPr lang="en-US" sz="2000" dirty="0"/>
              <a:t> </a:t>
            </a:r>
            <a:r>
              <a:rPr lang="en-US" sz="2000" dirty="0" err="1"/>
              <a:t>professori</a:t>
            </a:r>
            <a:r>
              <a:rPr lang="en-US" sz="2000" dirty="0"/>
              <a:t> Sir Cary Cooper, </a:t>
            </a:r>
            <a:r>
              <a:rPr lang="en-US" sz="2000" dirty="0" err="1"/>
              <a:t>joka</a:t>
            </a:r>
            <a:r>
              <a:rPr lang="en-US" sz="2000" dirty="0"/>
              <a:t> on o</a:t>
            </a:r>
            <a:r>
              <a:rPr lang="fi-FI" sz="2000" b="0" i="0" u="none" strike="noStrike" dirty="0" err="1">
                <a:effectLst/>
              </a:rPr>
              <a:t>rganisaatiopsykologian</a:t>
            </a:r>
            <a:r>
              <a:rPr lang="fi-FI" sz="2000" b="0" i="0" u="none" strike="noStrike" dirty="0">
                <a:effectLst/>
              </a:rPr>
              <a:t> ja terveyden professori Alliance Manchester Business Schoolissa.</a:t>
            </a:r>
            <a:r>
              <a:rPr lang="en-GB" sz="2000" b="0" i="0" u="none" strike="noStrike" dirty="0">
                <a:effectLst/>
              </a:rPr>
              <a:t> </a:t>
            </a:r>
            <a:r>
              <a:rPr lang="fi-FI" sz="2000" b="0" i="0" u="none" strike="noStrike" dirty="0">
                <a:effectLst/>
              </a:rPr>
              <a:t>Hänet tunnustetaan maailman johtavana asiantuntijana hyvinvointiin ja työpaikkaan liittyvissä kysymyksissä. Tässä on hänen verkkosivustonsa: </a:t>
            </a:r>
            <a:r>
              <a:rPr lang="en-US" sz="2000" dirty="0">
                <a:hlinkClick r:id="rId6"/>
              </a:rPr>
              <a:t>https://www.robertsoncooper.com/blog/what-is-presenteeism/</a:t>
            </a:r>
            <a:endParaRPr lang="en-US" sz="2000" dirty="0"/>
          </a:p>
          <a:p>
            <a:endParaRPr lang="en-US" sz="2000" dirty="0"/>
          </a:p>
        </p:txBody>
      </p:sp>
    </p:spTree>
    <p:extLst>
      <p:ext uri="{BB962C8B-B14F-4D97-AF65-F5344CB8AC3E}">
        <p14:creationId xmlns:p14="http://schemas.microsoft.com/office/powerpoint/2010/main" val="1805034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err="1"/>
              <a:t>Moduulin</a:t>
            </a:r>
            <a:r>
              <a:rPr lang="en-US" dirty="0"/>
              <a:t> </a:t>
            </a:r>
            <a:r>
              <a:rPr lang="en-US" dirty="0" err="1"/>
              <a:t>johdanto</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701882" y="1630873"/>
            <a:ext cx="10483429" cy="4439577"/>
          </a:xfrm>
        </p:spPr>
        <p:txBody>
          <a:bodyPr/>
          <a:lstStyle/>
          <a:p>
            <a:r>
              <a:rPr lang="fi-FI" sz="2000" b="1" dirty="0"/>
              <a:t>Etätyöskentely </a:t>
            </a:r>
            <a:r>
              <a:rPr lang="fi-FI" sz="2000" dirty="0"/>
              <a:t>viittaa työjärjestelyyn, jossa työntekijät suorittavat työtehtäviään perinteisen toimistoympäristön ulkopuolella. Se edellyttää digitaalisten teknologioiden, kuten tietokoneiden, internetin ja viestintävälineiden käyttämistä yhteydenpitoon kollegoiden kanssa, työhön liittyvien tietojen käsittelyyn ja tehtävien suorittamiseen ilman tarvetta olla fyysisesti läsnä toimistoympäristössä. Halusimme sitä tai emme, jossain määrin etätyöskentelystä on tullut olennainen osa monien työntekijöiden elämää.</a:t>
            </a:r>
          </a:p>
          <a:p>
            <a:endParaRPr lang="fi-FI" sz="2000" dirty="0"/>
          </a:p>
          <a:p>
            <a:r>
              <a:rPr lang="fi-FI" sz="2000" dirty="0"/>
              <a:t>Viime vuosina etätyöhön siirtyminen on kiihtynyt osittain Covid-pandemian vuoksi. Yhä useammat työnantajat ovat huomanneet, että etätyössä voi olla etuja sekä liiketoiminnalle että henkilöstölle. Näiden etujen saavuttaminen kuitenkin vaatii paljon enemmän kuin vain toimivat IT-järjestelmät. Oikeanlainen organisaatiokulttuuri ja -politiikka, tehokkaiden rutiinien luominen, työn ja vapaa-ajan tasapainon varmistaminen, osallisuuden tunne, oikeanlaiset laitteet, asianmukainen koulutus, tuki ja valvonta, joita kaikkia ja enemmän vaaditaan myös erinomaiselta digitaaliselta johtamiselta.</a:t>
            </a:r>
          </a:p>
        </p:txBody>
      </p:sp>
    </p:spTree>
    <p:extLst>
      <p:ext uri="{BB962C8B-B14F-4D97-AF65-F5344CB8AC3E}">
        <p14:creationId xmlns:p14="http://schemas.microsoft.com/office/powerpoint/2010/main" val="3578671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lIns="91440" tIns="45720" rIns="91440" bIns="45720" anchor="t">
            <a:noAutofit/>
          </a:bodyPr>
          <a:lstStyle/>
          <a:p>
            <a:r>
              <a:rPr lang="fi-FI" sz="11600" dirty="0">
                <a:latin typeface="Calibri"/>
                <a:ea typeface="Calibri"/>
                <a:cs typeface="Calibri"/>
              </a:rPr>
              <a:t>07</a:t>
            </a:r>
            <a:endParaRPr lang="fi-FI" dirty="0"/>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OSA</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lIns="91440" tIns="45720" rIns="91440" bIns="45720" anchor="t">
            <a:noAutofit/>
          </a:bodyPr>
          <a:lstStyle/>
          <a:p>
            <a:r>
              <a:rPr lang="en-US" dirty="0"/>
              <a:t>MODUULIN YHTEENVETO</a:t>
            </a:r>
            <a:br>
              <a:rPr lang="en-US" dirty="0"/>
            </a:br>
            <a:r>
              <a:rPr lang="en-US" dirty="0"/>
              <a:t>JA UKK</a:t>
            </a:r>
          </a:p>
        </p:txBody>
      </p:sp>
      <p:pic>
        <p:nvPicPr>
          <p:cNvPr id="8" name="Picture Placeholder 7" descr="Obraz zawierający osoba, dłoń&#10;&#10;Opis wygenerowany automatycznie">
            <a:extLst>
              <a:ext uri="{FF2B5EF4-FFF2-40B4-BE49-F238E27FC236}">
                <a16:creationId xmlns:a16="http://schemas.microsoft.com/office/drawing/2014/main" id="{86F8BA73-4749-A0F5-A89B-C0C7B11FB17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841657" y="0"/>
            <a:ext cx="5364392" cy="6325815"/>
          </a:xfrm>
        </p:spPr>
      </p:pic>
    </p:spTree>
    <p:extLst>
      <p:ext uri="{BB962C8B-B14F-4D97-AF65-F5344CB8AC3E}">
        <p14:creationId xmlns:p14="http://schemas.microsoft.com/office/powerpoint/2010/main" val="2370687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Obraz zawierający lupa&#10;&#10;Opis wygenerowany automatycznie">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556054"/>
            <a:ext cx="7019675" cy="890417"/>
          </a:xfrm>
        </p:spPr>
        <p:txBody>
          <a:bodyPr lIns="91440" tIns="45720" rIns="91440" bIns="45720" anchor="ctr">
            <a:noAutofit/>
          </a:bodyPr>
          <a:lstStyle/>
          <a:p>
            <a:pPr>
              <a:lnSpc>
                <a:spcPct val="90000"/>
              </a:lnSpc>
            </a:pPr>
            <a:r>
              <a:rPr lang="en-US" sz="2800" dirty="0" err="1"/>
              <a:t>Testaa</a:t>
            </a:r>
            <a:r>
              <a:rPr lang="en-US" sz="2800" dirty="0"/>
              <a:t> </a:t>
            </a:r>
            <a:r>
              <a:rPr lang="en-US" sz="2800" dirty="0" err="1"/>
              <a:t>oppimasi</a:t>
            </a:r>
            <a:r>
              <a:rPr lang="en-US" sz="2800" dirty="0"/>
              <a:t> – </a:t>
            </a:r>
            <a:r>
              <a:rPr lang="en-US" sz="2800" dirty="0" err="1"/>
              <a:t>Visailu</a:t>
            </a:r>
            <a:r>
              <a:rPr lang="en-US" sz="2800" dirty="0"/>
              <a:t>!</a:t>
            </a:r>
            <a:endParaRPr lang="pl-PL" sz="28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51</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096000" y="1592056"/>
            <a:ext cx="5737566" cy="5077685"/>
          </a:xfrm>
        </p:spPr>
        <p:txBody>
          <a:bodyPr lIns="91440" tIns="45720" rIns="91440" bIns="45720" numCol="1" spcCol="288000" anchor="t">
            <a:noAutofit/>
          </a:bodyPr>
          <a:lstStyle/>
          <a:p>
            <a:pPr marL="342900" lvl="0" indent="-342900">
              <a:lnSpc>
                <a:spcPct val="107000"/>
              </a:lnSpc>
              <a:spcAft>
                <a:spcPts val="600"/>
              </a:spcAft>
              <a:buFont typeface="+mj-lt"/>
              <a:buAutoNum type="arabicPeriod"/>
            </a:pP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Mitkä</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seuraavista</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ovat</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ominaisia</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digitaalisen</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työn</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johtamiselle</a:t>
            </a:r>
            <a:r>
              <a:rPr lang="en-US" sz="1400" b="1"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Ihmiskeskeisyys</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Tekninen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asiantuntemus</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Käyttäytymismallit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Digitaalinen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osaaminen</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Mitkä</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seuraavista</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ovat</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positiivisia</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käyttäytymismalleja</a:t>
            </a:r>
            <a:r>
              <a:rPr lang="en-US" sz="1400" b="1"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Säännöllisten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taukojen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pitäminen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näytön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äärestä</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Pitkien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työpäivien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tekeminen</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Säännöllinen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seisomaan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nouseminen</a:t>
            </a:r>
            <a:r>
              <a:rPr lang="en-US" sz="1400" kern="100" dirty="0">
                <a:effectLst/>
                <a:latin typeface="Calibri" panose="020F0502020204030204" pitchFamily="34" charset="0"/>
                <a:ea typeface="Calibri" panose="020F0502020204030204" pitchFamily="34" charset="0"/>
                <a:cs typeface="Calibri" panose="020F0502020204030204" pitchFamily="34" charset="0"/>
              </a:rPr>
              <a:t> ja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venyttely</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n-US" sz="1400" kern="100" dirty="0" err="1">
                <a:ea typeface="Calibri" panose="020F0502020204030204" pitchFamily="34" charset="0"/>
              </a:rPr>
              <a:t>Sähköpostien</a:t>
            </a:r>
            <a:r>
              <a:rPr lang="en-US" sz="1400" kern="100" dirty="0">
                <a:ea typeface="Calibri" panose="020F0502020204030204" pitchFamily="34" charset="0"/>
              </a:rPr>
              <a:t> </a:t>
            </a:r>
            <a:r>
              <a:rPr lang="en-US" sz="1400" kern="100" dirty="0" err="1">
                <a:ea typeface="Calibri" panose="020F0502020204030204" pitchFamily="34" charset="0"/>
              </a:rPr>
              <a:t>lähettäminen</a:t>
            </a:r>
            <a:r>
              <a:rPr lang="en-US" sz="1400" kern="100" dirty="0">
                <a:ea typeface="Calibri" panose="020F0502020204030204" pitchFamily="34" charset="0"/>
              </a:rPr>
              <a:t> </a:t>
            </a:r>
            <a:r>
              <a:rPr lang="en-US" sz="1400" kern="100" dirty="0" err="1">
                <a:ea typeface="Calibri" panose="020F0502020204030204" pitchFamily="34" charset="0"/>
              </a:rPr>
              <a:t>viikonloppuisin</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mj-lt"/>
              <a:buAutoNum type="arabicPeriod"/>
            </a:pP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Presenteismi</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on:</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Toimistossa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työskentelyä</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etätyön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sijaan</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Pitken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työpäivien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tekemistä</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joka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johtaa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tehottomuuteen</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Töihin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tulemista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sairaana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Toimistolle</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saapumista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hyvin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aikaisin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aamusta</a:t>
            </a:r>
            <a:endParaRPr lang="en-US" sz="1400" b="1" kern="100" dirty="0">
              <a:ea typeface="Calibri" panose="020F0502020204030204" pitchFamily="34" charset="0"/>
            </a:endParaRPr>
          </a:p>
          <a:p>
            <a:pPr marL="342900" lvl="0" indent="-342900">
              <a:lnSpc>
                <a:spcPct val="107000"/>
              </a:lnSpc>
              <a:spcAft>
                <a:spcPts val="600"/>
              </a:spcAft>
              <a:buFont typeface="+mj-lt"/>
              <a:buAutoNum type="arabicPeriod"/>
            </a:pPr>
            <a:r>
              <a:rPr lang="en-US" sz="1400" b="1" kern="100" dirty="0" err="1">
                <a:ea typeface="Calibri" panose="020F0502020204030204" pitchFamily="34" charset="0"/>
              </a:rPr>
              <a:t>Absenteismiin</a:t>
            </a:r>
            <a:r>
              <a:rPr lang="en-US" sz="1400" b="1" kern="100" dirty="0">
                <a:ea typeface="Calibri" panose="020F0502020204030204" pitchFamily="34" charset="0"/>
              </a:rPr>
              <a:t> </a:t>
            </a:r>
            <a:r>
              <a:rPr lang="en-US" sz="1400" b="1" kern="100" dirty="0" err="1">
                <a:ea typeface="Calibri" panose="020F0502020204030204" pitchFamily="34" charset="0"/>
              </a:rPr>
              <a:t>verrattuna</a:t>
            </a:r>
            <a:r>
              <a:rPr lang="en-US" sz="1400" b="1" kern="100" dirty="0">
                <a:ea typeface="Calibri" panose="020F0502020204030204" pitchFamily="34" charset="0"/>
              </a:rPr>
              <a:t>, </a:t>
            </a:r>
            <a:r>
              <a:rPr lang="en-US" sz="1400" b="1" kern="100" dirty="0" err="1">
                <a:ea typeface="Calibri" panose="020F0502020204030204" pitchFamily="34" charset="0"/>
              </a:rPr>
              <a:t>millaiset</a:t>
            </a:r>
            <a:r>
              <a:rPr lang="en-US" sz="1400" b="1" kern="100" dirty="0">
                <a:ea typeface="Calibri" panose="020F0502020204030204" pitchFamily="34" charset="0"/>
              </a:rPr>
              <a:t> </a:t>
            </a:r>
            <a:r>
              <a:rPr lang="en-US" sz="1400" b="1" kern="100" dirty="0" err="1">
                <a:ea typeface="Calibri" panose="020F0502020204030204" pitchFamily="34" charset="0"/>
              </a:rPr>
              <a:t>ovat</a:t>
            </a:r>
            <a:r>
              <a:rPr lang="en-US" sz="1400" b="1" kern="100" dirty="0">
                <a:ea typeface="Calibri" panose="020F0502020204030204" pitchFamily="34" charset="0"/>
              </a:rPr>
              <a:t> </a:t>
            </a:r>
            <a:r>
              <a:rPr lang="en-US" sz="1400" b="1" kern="100" dirty="0" err="1">
                <a:ea typeface="Calibri" panose="020F0502020204030204" pitchFamily="34" charset="0"/>
              </a:rPr>
              <a:t>presenteismin</a:t>
            </a:r>
            <a:r>
              <a:rPr lang="en-US" sz="1400" b="1" kern="100" dirty="0">
                <a:ea typeface="Calibri" panose="020F0502020204030204" pitchFamily="34" charset="0"/>
              </a:rPr>
              <a:t> </a:t>
            </a:r>
            <a:r>
              <a:rPr lang="en-US" sz="1400" b="1" kern="100" dirty="0" err="1">
                <a:ea typeface="Calibri" panose="020F0502020204030204" pitchFamily="34" charset="0"/>
              </a:rPr>
              <a:t>arvioidut</a:t>
            </a:r>
            <a:r>
              <a:rPr lang="en-US" sz="1400" b="1" kern="100" dirty="0">
                <a:ea typeface="Calibri" panose="020F0502020204030204" pitchFamily="34" charset="0"/>
              </a:rPr>
              <a:t> </a:t>
            </a:r>
            <a:r>
              <a:rPr lang="en-US" sz="1400" b="1" kern="100" dirty="0" err="1">
                <a:ea typeface="Calibri" panose="020F0502020204030204" pitchFamily="34" charset="0"/>
              </a:rPr>
              <a:t>kustannukset</a:t>
            </a:r>
            <a:r>
              <a:rPr lang="en-US" sz="1400" b="1" kern="100" dirty="0">
                <a:ea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Noin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puolet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Yhtä</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suuret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Kaksinkertaiset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n-US" sz="1400" kern="100" dirty="0" err="1">
                <a:ea typeface="Calibri" panose="020F0502020204030204" pitchFamily="34" charset="0"/>
              </a:rPr>
              <a:t>Nelinkertaiset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endParaRPr lang="en-US" sz="1400" dirty="0">
              <a:latin typeface="Calibri"/>
              <a:cs typeface="Calibri"/>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18442958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p:blipFill>
        <p:spPr>
          <a:xfrm flipH="1">
            <a:off x="6799920" y="0"/>
            <a:ext cx="4993772" cy="6857990"/>
          </a:xfrm>
          <a:no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440624"/>
            <a:ext cx="6776598" cy="842867"/>
          </a:xfrm>
        </p:spPr>
        <p:txBody>
          <a:bodyPr lIns="91440" tIns="45720" rIns="91440" bIns="45720" anchor="ctr">
            <a:normAutofit/>
          </a:bodyPr>
          <a:lstStyle/>
          <a:p>
            <a:pPr>
              <a:lnSpc>
                <a:spcPct val="90000"/>
              </a:lnSpc>
            </a:pPr>
            <a:r>
              <a:rPr lang="en-US" sz="3200" dirty="0" err="1"/>
              <a:t>Testaa</a:t>
            </a:r>
            <a:r>
              <a:rPr lang="en-US" sz="3200" dirty="0"/>
              <a:t> </a:t>
            </a:r>
            <a:r>
              <a:rPr lang="en-US" sz="3200" dirty="0" err="1"/>
              <a:t>oppimasi</a:t>
            </a:r>
            <a:r>
              <a:rPr lang="en-US" sz="3200" dirty="0"/>
              <a:t> – </a:t>
            </a:r>
            <a:r>
              <a:rPr lang="en-US" sz="3200" dirty="0" err="1"/>
              <a:t>Visailu</a:t>
            </a:r>
            <a:r>
              <a:rPr lang="en-US" sz="3200" dirty="0"/>
              <a:t>!</a:t>
            </a:r>
            <a:endParaRPr lang="pl-PL"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8309" y="1428750"/>
            <a:ext cx="5697692" cy="5312832"/>
          </a:xfrm>
        </p:spPr>
        <p:txBody>
          <a:bodyPr lIns="91440" tIns="45720" rIns="91440" bIns="45720" numCol="1" spcCol="288000" anchor="t">
            <a:normAutofit/>
          </a:bodyPr>
          <a:lstStyle/>
          <a:p>
            <a:pPr marL="342900" lvl="0" indent="-342900">
              <a:lnSpc>
                <a:spcPct val="107000"/>
              </a:lnSpc>
              <a:spcAft>
                <a:spcPts val="600"/>
              </a:spcAft>
              <a:buFont typeface="+mj-lt"/>
              <a:buAutoNum type="arabicPeriod" startAt="5"/>
            </a:pP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Mikä</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seuraavista</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EI ole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tunneälyn</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ydinosa</a:t>
            </a:r>
            <a:r>
              <a:rPr lang="en-US" sz="1400" b="1"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Empatia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Toimiva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kommunikaatio</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n-US" sz="1400" kern="100" dirty="0" err="1">
                <a:ea typeface="Calibri" panose="020F0502020204030204" pitchFamily="34" charset="0"/>
              </a:rPr>
              <a:t>Itsetietoisuus</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Hyvä</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huumorintaju</a:t>
            </a:r>
            <a:endParaRPr lang="en-US" sz="1400" kern="100" dirty="0">
              <a:ea typeface="Calibri" panose="020F0502020204030204" pitchFamily="34" charset="0"/>
            </a:endParaRPr>
          </a:p>
          <a:p>
            <a:pPr marL="342900" lvl="0" indent="-342900">
              <a:lnSpc>
                <a:spcPct val="107000"/>
              </a:lnSpc>
              <a:spcAft>
                <a:spcPts val="600"/>
              </a:spcAft>
              <a:buFont typeface="+mj-lt"/>
              <a:buAutoNum type="arabicPeriod" startAt="5"/>
            </a:pPr>
            <a:r>
              <a:rPr lang="en-US" sz="1400" b="1" kern="100" dirty="0">
                <a:effectLst/>
                <a:latin typeface="Calibri" panose="020F0502020204030204" pitchFamily="34" charset="0"/>
                <a:ea typeface="Calibri" panose="020F0502020204030204" pitchFamily="34" charset="0"/>
                <a:cs typeface="Calibri" panose="020F0502020204030204" pitchFamily="34" charset="0"/>
              </a:rPr>
              <a:t>Kun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vaarat</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ja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riskit</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on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tunnistettu</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mikä</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on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seuraava</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askel</a:t>
            </a:r>
            <a:r>
              <a:rPr lang="en-US" sz="1400" b="1"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Riskien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eliminointi</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en-US" sz="1400" kern="100" dirty="0" err="1">
                <a:ea typeface="Calibri" panose="020F0502020204030204" pitchFamily="34" charset="0"/>
              </a:rPr>
              <a:t>Dokumentointi</a:t>
            </a:r>
            <a:r>
              <a:rPr lang="en-US" sz="1400" kern="100" dirty="0">
                <a:ea typeface="Calibri" panose="020F0502020204030204" pitchFamily="34" charset="0"/>
              </a:rPr>
              <a:t> ja </a:t>
            </a:r>
            <a:r>
              <a:rPr lang="en-US" sz="1400" kern="100" dirty="0" err="1">
                <a:ea typeface="Calibri" panose="020F0502020204030204" pitchFamily="34" charset="0"/>
              </a:rPr>
              <a:t>riskienhallinta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n-US" sz="1400" kern="100" dirty="0" err="1">
                <a:ea typeface="Calibri" panose="020F0502020204030204" pitchFamily="34" charset="0"/>
              </a:rPr>
              <a:t>Eliminointi</a:t>
            </a:r>
            <a:r>
              <a:rPr lang="en-US" sz="1400" kern="100" dirty="0">
                <a:ea typeface="Calibri" panose="020F0502020204030204" pitchFamily="34" charset="0"/>
              </a:rPr>
              <a:t> tai </a:t>
            </a:r>
            <a:r>
              <a:rPr lang="en-US" sz="1400" kern="100" dirty="0" err="1">
                <a:ea typeface="Calibri" panose="020F0502020204030204" pitchFamily="34" charset="0"/>
              </a:rPr>
              <a:t>jos</a:t>
            </a:r>
            <a:r>
              <a:rPr lang="en-US" sz="1400" kern="100" dirty="0">
                <a:ea typeface="Calibri" panose="020F0502020204030204" pitchFamily="34" charset="0"/>
              </a:rPr>
              <a:t> se </a:t>
            </a:r>
            <a:r>
              <a:rPr lang="en-US" sz="1400" kern="100" dirty="0" err="1">
                <a:ea typeface="Calibri" panose="020F0502020204030204" pitchFamily="34" charset="0"/>
              </a:rPr>
              <a:t>ei</a:t>
            </a:r>
            <a:r>
              <a:rPr lang="en-US" sz="1400" kern="100" dirty="0">
                <a:ea typeface="Calibri" panose="020F0502020204030204" pitchFamily="34" charset="0"/>
              </a:rPr>
              <a:t> ole </a:t>
            </a:r>
            <a:r>
              <a:rPr lang="en-US" sz="1400" kern="100" dirty="0" err="1">
                <a:ea typeface="Calibri" panose="020F0502020204030204" pitchFamily="34" charset="0"/>
              </a:rPr>
              <a:t>mahdollista</a:t>
            </a:r>
            <a:r>
              <a:rPr lang="en-US" sz="1400" kern="100" dirty="0">
                <a:ea typeface="Calibri" panose="020F0502020204030204" pitchFamily="34" charset="0"/>
              </a:rPr>
              <a:t>, </a:t>
            </a:r>
            <a:r>
              <a:rPr lang="en-US" sz="1400" kern="100" dirty="0" err="1">
                <a:ea typeface="Calibri" panose="020F0502020204030204" pitchFamily="34" charset="0"/>
              </a:rPr>
              <a:t>riskienhallinta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Riskein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kontrollointi</a:t>
            </a:r>
            <a:endParaRPr lang="en-US" sz="1400" kern="100" dirty="0">
              <a:ea typeface="Calibri" panose="020F0502020204030204" pitchFamily="34" charset="0"/>
            </a:endParaRPr>
          </a:p>
          <a:p>
            <a:pPr marL="342900" lvl="0" indent="-342900">
              <a:lnSpc>
                <a:spcPct val="107000"/>
              </a:lnSpc>
              <a:spcAft>
                <a:spcPts val="600"/>
              </a:spcAft>
              <a:buFont typeface="+mj-lt"/>
              <a:buAutoNum type="arabicPeriod" startAt="5"/>
            </a:pP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Ammattillinen</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digitaalinen</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maine</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on:</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Erillinen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henkilökohtaisesta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digitaalisesta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elämästä</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en-US" sz="1400" kern="100" dirty="0" err="1">
                <a:ea typeface="Calibri" panose="020F0502020204030204" pitchFamily="34" charset="0"/>
              </a:rPr>
              <a:t>Siihen</a:t>
            </a:r>
            <a:r>
              <a:rPr lang="en-US" sz="1400" kern="100" dirty="0">
                <a:ea typeface="Calibri" panose="020F0502020204030204" pitchFamily="34" charset="0"/>
              </a:rPr>
              <a:t> </a:t>
            </a:r>
            <a:r>
              <a:rPr lang="en-US" sz="1400" kern="100" dirty="0" err="1">
                <a:ea typeface="Calibri" panose="020F0502020204030204" pitchFamily="34" charset="0"/>
              </a:rPr>
              <a:t>vaikuttaa</a:t>
            </a:r>
            <a:r>
              <a:rPr lang="en-US" sz="1400" kern="100" dirty="0">
                <a:ea typeface="Calibri" panose="020F0502020204030204" pitchFamily="34" charset="0"/>
              </a:rPr>
              <a:t> </a:t>
            </a:r>
            <a:r>
              <a:rPr lang="en-US" sz="1400" kern="100" dirty="0" err="1">
                <a:ea typeface="Calibri" panose="020F0502020204030204" pitchFamily="34" charset="0"/>
              </a:rPr>
              <a:t>digitaalinen</a:t>
            </a:r>
            <a:r>
              <a:rPr lang="en-US" sz="1400" kern="100" dirty="0">
                <a:ea typeface="Calibri" panose="020F0502020204030204" pitchFamily="34" charset="0"/>
              </a:rPr>
              <a:t> </a:t>
            </a:r>
            <a:r>
              <a:rPr lang="en-US" sz="1400" kern="100" dirty="0" err="1">
                <a:ea typeface="Calibri" panose="020F0502020204030204" pitchFamily="34" charset="0"/>
              </a:rPr>
              <a:t>jalanjälki</a:t>
            </a:r>
            <a:r>
              <a:rPr lang="en-US" sz="1400" kern="100" dirty="0">
                <a:ea typeface="Calibri" panose="020F0502020204030204" pitchFamily="34" charset="0"/>
              </a:rPr>
              <a:t> </a:t>
            </a:r>
            <a:r>
              <a:rPr lang="en-US" sz="1400" kern="100" dirty="0" err="1">
                <a:ea typeface="Calibri" panose="020F0502020204030204" pitchFamily="34" charset="0"/>
              </a:rPr>
              <a:t>kokonaisuudessaan</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Relevantti</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asia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ainoastaan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markkinointitiimille</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Jotain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josta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minun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ei</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tarvitse</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huolehtia</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startAt="5"/>
            </a:pPr>
            <a:r>
              <a:rPr lang="en-US" sz="1400" b="1" kern="100" dirty="0" err="1">
                <a:ea typeface="Calibri" panose="020F0502020204030204" pitchFamily="34" charset="0"/>
              </a:rPr>
              <a:t>Mikä</a:t>
            </a:r>
            <a:r>
              <a:rPr lang="en-US" sz="1400" b="1" kern="100" dirty="0">
                <a:ea typeface="Calibri" panose="020F0502020204030204" pitchFamily="34" charset="0"/>
              </a:rPr>
              <a:t> </a:t>
            </a:r>
            <a:r>
              <a:rPr lang="en-US" sz="1400" b="1" kern="100" dirty="0" err="1">
                <a:ea typeface="Calibri" panose="020F0502020204030204" pitchFamily="34" charset="0"/>
              </a:rPr>
              <a:t>seuraavista</a:t>
            </a:r>
            <a:r>
              <a:rPr lang="en-US" sz="1400" b="1" kern="100" dirty="0">
                <a:ea typeface="Calibri" panose="020F0502020204030204" pitchFamily="34" charset="0"/>
              </a:rPr>
              <a:t> </a:t>
            </a:r>
            <a:r>
              <a:rPr lang="en-US" sz="1400" b="1" kern="100" dirty="0" err="1">
                <a:ea typeface="Calibri" panose="020F0502020204030204" pitchFamily="34" charset="0"/>
              </a:rPr>
              <a:t>auttaa</a:t>
            </a:r>
            <a:r>
              <a:rPr lang="en-US" sz="1400" b="1" kern="100" dirty="0">
                <a:ea typeface="Calibri" panose="020F0502020204030204" pitchFamily="34" charset="0"/>
              </a:rPr>
              <a:t> </a:t>
            </a:r>
            <a:r>
              <a:rPr lang="en-US" sz="1400" b="1" kern="100" dirty="0" err="1">
                <a:ea typeface="Calibri" panose="020F0502020204030204" pitchFamily="34" charset="0"/>
              </a:rPr>
              <a:t>sinua</a:t>
            </a:r>
            <a:r>
              <a:rPr lang="en-US" sz="1400" b="1" kern="100" dirty="0">
                <a:ea typeface="Calibri" panose="020F0502020204030204" pitchFamily="34" charset="0"/>
              </a:rPr>
              <a:t> </a:t>
            </a:r>
            <a:r>
              <a:rPr lang="en-US" sz="1400" b="1" kern="100" dirty="0" err="1">
                <a:ea typeface="Calibri" panose="020F0502020204030204" pitchFamily="34" charset="0"/>
              </a:rPr>
              <a:t>pysymään</a:t>
            </a:r>
            <a:r>
              <a:rPr lang="en-US" sz="1400" b="1" kern="100" dirty="0">
                <a:ea typeface="Calibri" panose="020F0502020204030204" pitchFamily="34" charset="0"/>
              </a:rPr>
              <a:t> </a:t>
            </a:r>
            <a:r>
              <a:rPr lang="en-US" sz="1400" b="1" kern="100" dirty="0" err="1">
                <a:ea typeface="Calibri" panose="020F0502020204030204" pitchFamily="34" charset="0"/>
              </a:rPr>
              <a:t>turvassa</a:t>
            </a:r>
            <a:r>
              <a:rPr lang="en-US" sz="1400" b="1" kern="100" dirty="0">
                <a:ea typeface="Calibri" panose="020F0502020204030204" pitchFamily="34" charset="0"/>
              </a:rPr>
              <a:t> </a:t>
            </a:r>
            <a:r>
              <a:rPr lang="en-US" sz="1400" b="1" kern="100" dirty="0" err="1">
                <a:ea typeface="Calibri" panose="020F0502020204030204" pitchFamily="34" charset="0"/>
              </a:rPr>
              <a:t>verkossa</a:t>
            </a:r>
            <a:r>
              <a:rPr lang="en-US" sz="1400" b="1" kern="100" dirty="0">
                <a:ea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Vahvojen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salasanojen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valitseminen</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Ostaminen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ainoastaan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luotettavista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verkkokaupoista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Yksityisyysasetusten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käyttäminen</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Virustentorjuntaohjelman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ajantasalla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pitäiminen</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startAt="5"/>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15876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556054"/>
            <a:ext cx="7019675" cy="890417"/>
          </a:xfrm>
        </p:spPr>
        <p:txBody>
          <a:bodyPr lIns="91440" tIns="45720" rIns="91440" bIns="45720" anchor="ctr">
            <a:noAutofit/>
          </a:bodyPr>
          <a:lstStyle/>
          <a:p>
            <a:pPr>
              <a:lnSpc>
                <a:spcPct val="90000"/>
              </a:lnSpc>
            </a:pPr>
            <a:r>
              <a:rPr lang="en-US" sz="2800" dirty="0" err="1"/>
              <a:t>Testaa</a:t>
            </a:r>
            <a:r>
              <a:rPr lang="en-US" sz="2800" dirty="0"/>
              <a:t> </a:t>
            </a:r>
            <a:r>
              <a:rPr lang="en-US" sz="2800" dirty="0" err="1"/>
              <a:t>oppimasi</a:t>
            </a:r>
            <a:r>
              <a:rPr lang="en-US" sz="2800" dirty="0"/>
              <a:t> – </a:t>
            </a:r>
            <a:r>
              <a:rPr lang="en-US" sz="2800" dirty="0" err="1"/>
              <a:t>Visailu</a:t>
            </a:r>
            <a:r>
              <a:rPr lang="en-US" sz="2800" dirty="0"/>
              <a:t>!</a:t>
            </a:r>
            <a:endParaRPr lang="pl-PL" sz="28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53</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864664"/>
            <a:ext cx="5519942" cy="4105830"/>
          </a:xfrm>
        </p:spPr>
        <p:txBody>
          <a:bodyPr lIns="91440" tIns="45720" rIns="91440" bIns="45720" numCol="1" spcCol="288000" anchor="t">
            <a:noAutofit/>
          </a:bodyPr>
          <a:lstStyle/>
          <a:p>
            <a:pPr>
              <a:lnSpc>
                <a:spcPct val="107000"/>
              </a:lnSpc>
              <a:spcAft>
                <a:spcPts val="800"/>
              </a:spcAft>
            </a:pPr>
            <a:r>
              <a:rPr lang="fi-FI"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Oikeat vastaukset</a:t>
            </a:r>
            <a:endPar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1.   a, c &amp; d</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2.   a &amp; 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3.   b &amp; 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4.   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5.   d</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6.   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7.   b</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8.   </a:t>
            </a:r>
            <a:r>
              <a:rPr lang="fi-FI"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Kaikki neljä</a:t>
            </a:r>
            <a:endParaRPr lang="pl-PL" sz="2400" b="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1775235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51B00E-87A4-6809-75C0-0606E0F7688C}"/>
              </a:ext>
            </a:extLst>
          </p:cNvPr>
          <p:cNvSpPr>
            <a:spLocks noGrp="1"/>
          </p:cNvSpPr>
          <p:nvPr>
            <p:ph type="body" sz="quarter" idx="16"/>
          </p:nvPr>
        </p:nvSpPr>
        <p:spPr>
          <a:xfrm>
            <a:off x="575886" y="3527961"/>
            <a:ext cx="3354126" cy="1008397"/>
          </a:xfrm>
        </p:spPr>
        <p:txBody>
          <a:bodyPr/>
          <a:lstStyle/>
          <a:p>
            <a:r>
              <a:rPr lang="en-US" dirty="0" err="1"/>
              <a:t>Seuraa</a:t>
            </a:r>
            <a:r>
              <a:rPr lang="en-US" dirty="0"/>
              <a:t> </a:t>
            </a:r>
            <a:br>
              <a:rPr lang="en-US" dirty="0"/>
            </a:br>
            <a:r>
              <a:rPr lang="en-US" dirty="0" err="1"/>
              <a:t>meitä</a:t>
            </a:r>
            <a:endParaRPr lang="en-US" dirty="0"/>
          </a:p>
        </p:txBody>
      </p:sp>
      <p:sp>
        <p:nvSpPr>
          <p:cNvPr id="5" name="Text Placeholder 4">
            <a:extLst>
              <a:ext uri="{FF2B5EF4-FFF2-40B4-BE49-F238E27FC236}">
                <a16:creationId xmlns:a16="http://schemas.microsoft.com/office/drawing/2014/main" id="{E06499F2-5E90-07E2-4CB3-FFBDC4494273}"/>
              </a:ext>
            </a:extLst>
          </p:cNvPr>
          <p:cNvSpPr>
            <a:spLocks noGrp="1"/>
          </p:cNvSpPr>
          <p:nvPr>
            <p:ph type="body" sz="quarter" idx="20"/>
          </p:nvPr>
        </p:nvSpPr>
        <p:spPr/>
        <p:txBody>
          <a:bodyPr/>
          <a:lstStyle/>
          <a:p>
            <a:r>
              <a:rPr lang="en-US" err="1"/>
              <a:t>www.</a:t>
            </a:r>
            <a:r>
              <a:rPr lang="en-US" b="1" err="1"/>
              <a:t>digiworkwell</a:t>
            </a:r>
            <a:r>
              <a:rPr lang="en-US" err="1"/>
              <a:t>.eu</a:t>
            </a:r>
            <a:endParaRPr lang="en-US"/>
          </a:p>
        </p:txBody>
      </p:sp>
      <p:grpSp>
        <p:nvGrpSpPr>
          <p:cNvPr id="24" name="Group 23">
            <a:extLst>
              <a:ext uri="{FF2B5EF4-FFF2-40B4-BE49-F238E27FC236}">
                <a16:creationId xmlns:a16="http://schemas.microsoft.com/office/drawing/2014/main" id="{B205A1CF-0959-78DE-5028-7853151D2286}"/>
              </a:ext>
            </a:extLst>
          </p:cNvPr>
          <p:cNvGrpSpPr/>
          <p:nvPr/>
        </p:nvGrpSpPr>
        <p:grpSpPr>
          <a:xfrm>
            <a:off x="575886" y="4931243"/>
            <a:ext cx="2476327" cy="417772"/>
            <a:chOff x="575887" y="5068173"/>
            <a:chExt cx="1664680" cy="280842"/>
          </a:xfrm>
        </p:grpSpPr>
        <p:grpSp>
          <p:nvGrpSpPr>
            <p:cNvPr id="6" name="Graphic 3">
              <a:extLst>
                <a:ext uri="{FF2B5EF4-FFF2-40B4-BE49-F238E27FC236}">
                  <a16:creationId xmlns:a16="http://schemas.microsoft.com/office/drawing/2014/main" id="{C16F0B8A-7F69-937C-F2ED-17559B20A6AB}"/>
                </a:ext>
              </a:extLst>
            </p:cNvPr>
            <p:cNvGrpSpPr/>
            <p:nvPr/>
          </p:nvGrpSpPr>
          <p:grpSpPr>
            <a:xfrm>
              <a:off x="1614025" y="5068173"/>
              <a:ext cx="280634" cy="280634"/>
              <a:chOff x="1950027" y="2499889"/>
              <a:chExt cx="850463" cy="850463"/>
            </a:xfrm>
          </p:grpSpPr>
          <p:sp>
            <p:nvSpPr>
              <p:cNvPr id="7" name="Freeform 6">
                <a:extLst>
                  <a:ext uri="{FF2B5EF4-FFF2-40B4-BE49-F238E27FC236}">
                    <a16:creationId xmlns:a16="http://schemas.microsoft.com/office/drawing/2014/main" id="{207490F1-E345-5BC9-D101-99147648B51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EF0EC305-2157-B506-4C46-7D05B4AB506E}"/>
                  </a:ext>
                </a:extLst>
              </p:cNvPr>
              <p:cNvGrpSpPr/>
              <p:nvPr/>
            </p:nvGrpSpPr>
            <p:grpSpPr>
              <a:xfrm>
                <a:off x="2107521" y="2657382"/>
                <a:ext cx="535476" cy="535477"/>
                <a:chOff x="2107521" y="2657382"/>
                <a:chExt cx="535476" cy="535477"/>
              </a:xfrm>
              <a:solidFill>
                <a:srgbClr val="FFFFFF"/>
              </a:solidFill>
            </p:grpSpPr>
            <p:sp>
              <p:nvSpPr>
                <p:cNvPr id="9" name="Freeform 8">
                  <a:extLst>
                    <a:ext uri="{FF2B5EF4-FFF2-40B4-BE49-F238E27FC236}">
                      <a16:creationId xmlns:a16="http://schemas.microsoft.com/office/drawing/2014/main" id="{9212B4F7-97DF-6D12-BC9E-8A1F181265E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A6004818-C8CE-1437-8DFC-6531BA84017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C59713EE-BFB0-C40E-9344-FCFC1CB8A270}"/>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3" name="Graphic 3">
              <a:extLst>
                <a:ext uri="{FF2B5EF4-FFF2-40B4-BE49-F238E27FC236}">
                  <a16:creationId xmlns:a16="http://schemas.microsoft.com/office/drawing/2014/main" id="{6ADFA78E-0546-9468-4BB4-200E92A1AB17}"/>
                </a:ext>
              </a:extLst>
            </p:cNvPr>
            <p:cNvGrpSpPr/>
            <p:nvPr/>
          </p:nvGrpSpPr>
          <p:grpSpPr>
            <a:xfrm>
              <a:off x="921794" y="5068173"/>
              <a:ext cx="280634" cy="280634"/>
              <a:chOff x="-147782" y="2499889"/>
              <a:chExt cx="850463" cy="850463"/>
            </a:xfrm>
          </p:grpSpPr>
          <p:sp>
            <p:nvSpPr>
              <p:cNvPr id="14" name="Freeform 13">
                <a:extLst>
                  <a:ext uri="{FF2B5EF4-FFF2-40B4-BE49-F238E27FC236}">
                    <a16:creationId xmlns:a16="http://schemas.microsoft.com/office/drawing/2014/main" id="{FDBCB942-26FF-C552-B1A3-52312ED6BF4D}"/>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9295F478-319D-3477-9C4B-A70F9E9B7ED5}"/>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6" name="Graphic 3">
              <a:extLst>
                <a:ext uri="{FF2B5EF4-FFF2-40B4-BE49-F238E27FC236}">
                  <a16:creationId xmlns:a16="http://schemas.microsoft.com/office/drawing/2014/main" id="{80CDBD12-7227-6369-73DA-B64E6DFBC12C}"/>
                </a:ext>
              </a:extLst>
            </p:cNvPr>
            <p:cNvGrpSpPr/>
            <p:nvPr/>
          </p:nvGrpSpPr>
          <p:grpSpPr>
            <a:xfrm>
              <a:off x="1959933" y="5068173"/>
              <a:ext cx="280634" cy="280634"/>
              <a:chOff x="2998302" y="2499889"/>
              <a:chExt cx="850463" cy="850463"/>
            </a:xfrm>
          </p:grpSpPr>
          <p:sp>
            <p:nvSpPr>
              <p:cNvPr id="17" name="Freeform 16">
                <a:extLst>
                  <a:ext uri="{FF2B5EF4-FFF2-40B4-BE49-F238E27FC236}">
                    <a16:creationId xmlns:a16="http://schemas.microsoft.com/office/drawing/2014/main" id="{FF365CDF-6FF9-91B4-82AB-20B0506EDBF3}"/>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C51DB4C4-55D6-B57D-7ADB-2642557C7218}"/>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9" name="Graphic 3">
              <a:extLst>
                <a:ext uri="{FF2B5EF4-FFF2-40B4-BE49-F238E27FC236}">
                  <a16:creationId xmlns:a16="http://schemas.microsoft.com/office/drawing/2014/main" id="{0DC999F4-1270-4BAD-D991-3FF630789A37}"/>
                </a:ext>
              </a:extLst>
            </p:cNvPr>
            <p:cNvGrpSpPr/>
            <p:nvPr/>
          </p:nvGrpSpPr>
          <p:grpSpPr>
            <a:xfrm>
              <a:off x="575887" y="5068173"/>
              <a:ext cx="280634" cy="280842"/>
              <a:chOff x="-1196056" y="2499889"/>
              <a:chExt cx="850463" cy="851093"/>
            </a:xfrm>
          </p:grpSpPr>
          <p:sp>
            <p:nvSpPr>
              <p:cNvPr id="20" name="Freeform 19">
                <a:extLst>
                  <a:ext uri="{FF2B5EF4-FFF2-40B4-BE49-F238E27FC236}">
                    <a16:creationId xmlns:a16="http://schemas.microsoft.com/office/drawing/2014/main" id="{DB34B1BE-7597-2BD6-C4DE-8970A9DDD349}"/>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1A5B505D-0AE7-E7E0-3E8C-E879D3E0AE7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DC8DA71-6474-E29C-8B02-017CD63A5BAF}"/>
                </a:ext>
              </a:extLst>
            </p:cNvPr>
            <p:cNvSpPr/>
            <p:nvPr/>
          </p:nvSpPr>
          <p:spPr>
            <a:xfrm>
              <a:off x="1267910" y="5068173"/>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23" name="Graphic 22" descr="World with solid fill">
              <a:extLst>
                <a:ext uri="{FF2B5EF4-FFF2-40B4-BE49-F238E27FC236}">
                  <a16:creationId xmlns:a16="http://schemas.microsoft.com/office/drawing/2014/main" id="{D0C830EC-2994-0CE1-6328-18CA4371EAA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5189" y="5085452"/>
              <a:ext cx="246077" cy="246077"/>
            </a:xfrm>
            <a:prstGeom prst="rect">
              <a:avLst/>
            </a:prstGeom>
          </p:spPr>
        </p:pic>
      </p:grpSp>
    </p:spTree>
    <p:extLst>
      <p:ext uri="{BB962C8B-B14F-4D97-AF65-F5344CB8AC3E}">
        <p14:creationId xmlns:p14="http://schemas.microsoft.com/office/powerpoint/2010/main" val="3849452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705350" y="221963"/>
            <a:ext cx="6962043" cy="842867"/>
          </a:xfrm>
        </p:spPr>
        <p:txBody>
          <a:bodyPr/>
          <a:lstStyle/>
          <a:p>
            <a:r>
              <a:rPr lang="en-US" sz="2800" dirty="0" err="1"/>
              <a:t>Digitaalinen</a:t>
            </a:r>
            <a:r>
              <a:rPr lang="en-US" sz="2800" dirty="0"/>
              <a:t> </a:t>
            </a:r>
            <a:r>
              <a:rPr lang="en-US" sz="2800" dirty="0" err="1"/>
              <a:t>johtaminen</a:t>
            </a:r>
            <a:r>
              <a:rPr lang="en-US" sz="2800" dirty="0"/>
              <a:t> ja </a:t>
            </a:r>
            <a:r>
              <a:rPr lang="en-US" sz="2800" dirty="0" err="1"/>
              <a:t>etätyöskentely</a:t>
            </a:r>
            <a:endParaRPr lang="en-US"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algn="l">
              <a:spcAft>
                <a:spcPts val="1200"/>
              </a:spcAft>
            </a:pPr>
            <a:r>
              <a:rPr lang="fi-FI" sz="2000" b="0" i="0" u="none" strike="noStrike" dirty="0">
                <a:solidFill>
                  <a:srgbClr val="000000"/>
                </a:solidFill>
                <a:effectLst/>
              </a:rPr>
              <a:t>Vaikka digitaalisen johtamisen käsite on suhteellisen uusi, se juontaa juurensa yleiseen johtamisteoriaan.</a:t>
            </a:r>
          </a:p>
          <a:p>
            <a:pPr algn="l">
              <a:spcAft>
                <a:spcPts val="1200"/>
              </a:spcAft>
            </a:pPr>
            <a:r>
              <a:rPr lang="fi-FI" sz="2000" b="0" i="0" u="none" strike="noStrike" dirty="0">
                <a:solidFill>
                  <a:srgbClr val="000000"/>
                </a:solidFill>
                <a:effectLst/>
              </a:rPr>
              <a:t>Ensimmäisen kerran se määriteltiin Aviolon toimesta vuonna 2000 "sosiaalisen muutoksen prosessina, jossa kehittynyt tietotekniikka toimii välittäjänä vaikuttaakseen yksilöiden, ryhmien ja/tai organisaatioiden tapoihin, asenteisiin, tunteisiin, ajatuksiin ja käyttäytymiseen."</a:t>
            </a:r>
          </a:p>
          <a:p>
            <a:pPr algn="l">
              <a:spcAft>
                <a:spcPts val="1200"/>
              </a:spcAft>
            </a:pPr>
            <a:r>
              <a:rPr lang="fi-FI" sz="2000" b="0" i="0" u="none" strike="noStrike" dirty="0">
                <a:solidFill>
                  <a:srgbClr val="000000"/>
                </a:solidFill>
                <a:effectLst/>
              </a:rPr>
              <a:t>Tämä määritelmä on tärkeä, koska se sisältää paljon enemmän kuin vain "kovat" tekniset taidot, jotka vaaditaan uuden IT-järjestelmän käyttöönottoon ja perusteelliseen ymmärryksen mahdollisuuksista ja riskeistä. Se korostaa myös tarvetta "pehmeämmille" ja usein haastavammille ihmissuhde- ja organisaatiotaidoille.</a:t>
            </a:r>
            <a:endParaRPr lang="en-GB" sz="2000" b="0" i="0" u="none" strike="noStrike" dirty="0">
              <a:solidFill>
                <a:srgbClr val="000000"/>
              </a:solidFill>
              <a:effectLst/>
            </a:endParaRPr>
          </a:p>
        </p:txBody>
      </p:sp>
    </p:spTree>
    <p:extLst>
      <p:ext uri="{BB962C8B-B14F-4D97-AF65-F5344CB8AC3E}">
        <p14:creationId xmlns:p14="http://schemas.microsoft.com/office/powerpoint/2010/main" val="75460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err="1"/>
              <a:t>Etätyöskentely</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7" y="4838955"/>
            <a:ext cx="5964317" cy="1866646"/>
          </a:xfrm>
        </p:spPr>
        <p:txBody>
          <a:bodyPr/>
          <a:lstStyle/>
          <a:p>
            <a:r>
              <a:rPr lang="fi-FI" sz="2000" dirty="0"/>
              <a:t>Tämä l</a:t>
            </a:r>
            <a:r>
              <a:rPr lang="fi-FI" sz="2000" i="0" u="none" strike="noStrike" dirty="0">
                <a:effectLst/>
                <a:latin typeface="Calibri" panose="020F0502020204030204" pitchFamily="34" charset="0"/>
                <a:cs typeface="Calibri" panose="020F0502020204030204" pitchFamily="34" charset="0"/>
              </a:rPr>
              <a:t>yhyt kurssi ei voi kattaa kaikkea mahdollista, mutta käsittelemme olennaisimmat asiat, erityisesti </a:t>
            </a:r>
            <a:r>
              <a:rPr lang="fi-FI" sz="2000" dirty="0"/>
              <a:t>keskittyen </a:t>
            </a:r>
            <a:r>
              <a:rPr lang="fi-FI" sz="2000" i="0" u="none" strike="noStrike" dirty="0">
                <a:effectLst/>
                <a:latin typeface="Calibri" panose="020F0502020204030204" pitchFamily="34" charset="0"/>
                <a:cs typeface="Calibri" panose="020F0502020204030204" pitchFamily="34" charset="0"/>
              </a:rPr>
              <a:t>etätyöhön. Jokaisessa osiossa annetaan myös linkkejä, jos haluat oppia lisää aiheita.</a:t>
            </a:r>
          </a:p>
          <a:p>
            <a:r>
              <a:rPr lang="fi-FI" sz="2000" i="0" u="none" strike="noStrike" dirty="0">
                <a:effectLst/>
                <a:latin typeface="Calibri" panose="020F0502020204030204" pitchFamily="34" charset="0"/>
                <a:cs typeface="Calibri" panose="020F0502020204030204" pitchFamily="34" charset="0"/>
              </a:rPr>
              <a:t>Joten aloitetaan mallista.</a:t>
            </a:r>
            <a:endParaRPr lang="en-GB" sz="2000" i="0" u="none" strike="noStrike" dirty="0">
              <a:effectLst/>
              <a:latin typeface="Calibri" panose="020F0502020204030204" pitchFamily="34" charset="0"/>
              <a:cs typeface="Calibri" panose="020F0502020204030204" pitchFamily="34" charset="0"/>
            </a:endParaRPr>
          </a:p>
        </p:txBody>
      </p:sp>
      <p:pic>
        <p:nvPicPr>
          <p:cNvPr id="10" name="Picture Placeholder 9">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6799920" y="0"/>
            <a:ext cx="4993772" cy="6858000"/>
          </a:xfrm>
        </p:spPr>
      </p:pic>
      <p:sp>
        <p:nvSpPr>
          <p:cNvPr id="4" name="TextBox 3">
            <a:extLst>
              <a:ext uri="{FF2B5EF4-FFF2-40B4-BE49-F238E27FC236}">
                <a16:creationId xmlns:a16="http://schemas.microsoft.com/office/drawing/2014/main" id="{14BEB9D1-03C0-10AC-7794-C31790482003}"/>
              </a:ext>
            </a:extLst>
          </p:cNvPr>
          <p:cNvSpPr txBox="1"/>
          <p:nvPr/>
        </p:nvSpPr>
        <p:spPr>
          <a:xfrm>
            <a:off x="398307" y="1564777"/>
            <a:ext cx="3810955" cy="3170099"/>
          </a:xfrm>
          <a:prstGeom prst="rect">
            <a:avLst/>
          </a:prstGeom>
          <a:noFill/>
        </p:spPr>
        <p:txBody>
          <a:bodyPr wrap="square" rtlCol="0">
            <a:spAutoFit/>
          </a:bodyPr>
          <a:lstStyle/>
          <a:p>
            <a:pPr algn="l"/>
            <a:r>
              <a:rPr lang="fi-FI" sz="2000" i="0" u="none" strike="noStrike" dirty="0">
                <a:effectLst/>
                <a:latin typeface="Calibri" panose="020F0502020204030204" pitchFamily="34" charset="0"/>
                <a:cs typeface="Calibri" panose="020F0502020204030204" pitchFamily="34" charset="0"/>
              </a:rPr>
              <a:t>Digitaalisen johtamisen </a:t>
            </a:r>
            <a:r>
              <a:rPr lang="fi-FI" sz="2000" i="0" u="none" strike="noStrike" dirty="0" err="1">
                <a:effectLst/>
                <a:latin typeface="Calibri" panose="020F0502020204030204" pitchFamily="34" charset="0"/>
                <a:cs typeface="Calibri" panose="020F0502020204030204" pitchFamily="34" charset="0"/>
              </a:rPr>
              <a:t>bibliometrinen</a:t>
            </a:r>
            <a:r>
              <a:rPr lang="fi-FI" sz="2000" i="0" u="none" strike="noStrike" dirty="0">
                <a:effectLst/>
                <a:latin typeface="Calibri" panose="020F0502020204030204" pitchFamily="34" charset="0"/>
                <a:cs typeface="Calibri" panose="020F0502020204030204" pitchFamily="34" charset="0"/>
              </a:rPr>
              <a:t> analyysi (</a:t>
            </a:r>
            <a:r>
              <a:rPr lang="fi-FI" sz="2000" i="0" u="none" strike="noStrike" dirty="0" err="1">
                <a:effectLst/>
                <a:latin typeface="Calibri" panose="020F0502020204030204" pitchFamily="34" charset="0"/>
                <a:cs typeface="Calibri" panose="020F0502020204030204" pitchFamily="34" charset="0"/>
              </a:rPr>
              <a:t>Tigre</a:t>
            </a:r>
            <a:r>
              <a:rPr lang="fi-FI" sz="2000" i="0" u="none" strike="noStrike" dirty="0">
                <a:effectLst/>
                <a:latin typeface="Calibri" panose="020F0502020204030204" pitchFamily="34" charset="0"/>
                <a:cs typeface="Calibri" panose="020F0502020204030204" pitchFamily="34" charset="0"/>
              </a:rPr>
              <a:t> ym., 2023), joka tarkasteli 79 artikkelia vertaisarvioiduissa julkaisuissa, tunnisti neljä ydintekijää, jotka ovat välttämättömiä digitaalisen johtamisen kannalta. Tämä tarjoaa erinomaisen mallin auttamaan meitä pohtimaan digitaalista johtamista.</a:t>
            </a:r>
            <a:endParaRPr lang="en-GB" sz="2000" dirty="0">
              <a:latin typeface="Calibri" panose="020F0502020204030204" pitchFamily="34" charset="0"/>
              <a:cs typeface="Calibri" panose="020F0502020204030204" pitchFamily="34" charset="0"/>
            </a:endParaRPr>
          </a:p>
        </p:txBody>
      </p:sp>
      <p:sp>
        <p:nvSpPr>
          <p:cNvPr id="5" name="Text Placeholder 2">
            <a:extLst>
              <a:ext uri="{FF2B5EF4-FFF2-40B4-BE49-F238E27FC236}">
                <a16:creationId xmlns:a16="http://schemas.microsoft.com/office/drawing/2014/main" id="{B9BB8602-DFDB-D8B5-6AEF-A957639DABA5}"/>
              </a:ext>
            </a:extLst>
          </p:cNvPr>
          <p:cNvSpPr txBox="1">
            <a:spLocks/>
          </p:cNvSpPr>
          <p:nvPr/>
        </p:nvSpPr>
        <p:spPr>
          <a:xfrm>
            <a:off x="550708" y="1534991"/>
            <a:ext cx="5964317" cy="4693261"/>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endParaRPr lang="en-US" sz="2000"/>
          </a:p>
          <a:p>
            <a:endParaRPr lang="en-US" sz="2000" b="1"/>
          </a:p>
          <a:p>
            <a:endParaRPr lang="en-US" sz="2000" b="1" dirty="0">
              <a:solidFill>
                <a:srgbClr val="FF0000"/>
              </a:solidFill>
            </a:endParaRPr>
          </a:p>
        </p:txBody>
      </p:sp>
      <p:sp>
        <p:nvSpPr>
          <p:cNvPr id="7" name="Oval 6">
            <a:extLst>
              <a:ext uri="{FF2B5EF4-FFF2-40B4-BE49-F238E27FC236}">
                <a16:creationId xmlns:a16="http://schemas.microsoft.com/office/drawing/2014/main" id="{B8ED81CD-EDA2-3067-D471-59FE7C2E41C5}"/>
              </a:ext>
            </a:extLst>
          </p:cNvPr>
          <p:cNvSpPr/>
          <p:nvPr/>
        </p:nvSpPr>
        <p:spPr>
          <a:xfrm>
            <a:off x="4085113" y="1828800"/>
            <a:ext cx="2429912" cy="2357251"/>
          </a:xfrm>
          <a:prstGeom prst="ellipse">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9DAA83F4-9E8D-F529-0433-5140B6B05969}"/>
              </a:ext>
            </a:extLst>
          </p:cNvPr>
          <p:cNvCxnSpPr>
            <a:stCxn id="7" idx="0"/>
            <a:endCxn id="7" idx="4"/>
          </p:cNvCxnSpPr>
          <p:nvPr/>
        </p:nvCxnSpPr>
        <p:spPr>
          <a:xfrm>
            <a:off x="5300069" y="1828800"/>
            <a:ext cx="0" cy="2357251"/>
          </a:xfrm>
          <a:prstGeom prst="line">
            <a:avLst/>
          </a:prstGeom>
          <a:ln w="19050">
            <a:solidFill>
              <a:srgbClr val="7030A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1136808D-5A08-D166-FF86-77A98CE3D786}"/>
              </a:ext>
            </a:extLst>
          </p:cNvPr>
          <p:cNvCxnSpPr>
            <a:stCxn id="7" idx="2"/>
            <a:endCxn id="7" idx="6"/>
          </p:cNvCxnSpPr>
          <p:nvPr/>
        </p:nvCxnSpPr>
        <p:spPr>
          <a:xfrm>
            <a:off x="4085113" y="3007426"/>
            <a:ext cx="2429912"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27AE73C4-D173-91B7-D25D-C9FD5EE1D9DB}"/>
              </a:ext>
            </a:extLst>
          </p:cNvPr>
          <p:cNvSpPr/>
          <p:nvPr/>
        </p:nvSpPr>
        <p:spPr>
          <a:xfrm>
            <a:off x="4856872" y="2582655"/>
            <a:ext cx="872837" cy="839055"/>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8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52BD0C6C-8CAC-DBC1-AADF-8D1E2818BA60}"/>
              </a:ext>
            </a:extLst>
          </p:cNvPr>
          <p:cNvSpPr txBox="1"/>
          <p:nvPr/>
        </p:nvSpPr>
        <p:spPr>
          <a:xfrm>
            <a:off x="4274720" y="2214425"/>
            <a:ext cx="840550" cy="461665"/>
          </a:xfrm>
          <a:prstGeom prst="rect">
            <a:avLst/>
          </a:prstGeom>
          <a:noFill/>
        </p:spPr>
        <p:txBody>
          <a:bodyPr wrap="none" rtlCol="0">
            <a:spAutoFit/>
          </a:bodyPr>
          <a:lstStyle/>
          <a:p>
            <a:pPr algn="ctr"/>
            <a:r>
              <a:rPr lang="en-GB" sz="1200" b="1" dirty="0" err="1">
                <a:solidFill>
                  <a:srgbClr val="7030A0"/>
                </a:solidFill>
                <a:latin typeface="Calibri" panose="020F0502020204030204" pitchFamily="34" charset="0"/>
                <a:cs typeface="Calibri" panose="020F0502020204030204" pitchFamily="34" charset="0"/>
              </a:rPr>
              <a:t>Ihmis</a:t>
            </a:r>
            <a:r>
              <a:rPr lang="en-GB" sz="1200" b="1" dirty="0">
                <a:solidFill>
                  <a:srgbClr val="7030A0"/>
                </a:solidFill>
                <a:latin typeface="Calibri" panose="020F0502020204030204" pitchFamily="34" charset="0"/>
                <a:cs typeface="Calibri" panose="020F0502020204030204" pitchFamily="34" charset="0"/>
              </a:rPr>
              <a:t>-</a:t>
            </a:r>
            <a:br>
              <a:rPr lang="en-GB" sz="1200" b="1" dirty="0">
                <a:solidFill>
                  <a:srgbClr val="7030A0"/>
                </a:solidFill>
                <a:latin typeface="Calibri" panose="020F0502020204030204" pitchFamily="34" charset="0"/>
                <a:cs typeface="Calibri" panose="020F0502020204030204" pitchFamily="34" charset="0"/>
              </a:rPr>
            </a:br>
            <a:r>
              <a:rPr lang="en-GB" sz="1200" b="1" dirty="0" err="1">
                <a:solidFill>
                  <a:srgbClr val="7030A0"/>
                </a:solidFill>
                <a:latin typeface="Calibri" panose="020F0502020204030204" pitchFamily="34" charset="0"/>
                <a:cs typeface="Calibri" panose="020F0502020204030204" pitchFamily="34" charset="0"/>
              </a:rPr>
              <a:t>keskeisyys</a:t>
            </a:r>
            <a:endParaRPr lang="en-GB" sz="1200" b="1" dirty="0">
              <a:solidFill>
                <a:srgbClr val="7030A0"/>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90617B16-4D9A-AD81-9D6D-4B3658532D54}"/>
              </a:ext>
            </a:extLst>
          </p:cNvPr>
          <p:cNvSpPr txBox="1"/>
          <p:nvPr/>
        </p:nvSpPr>
        <p:spPr>
          <a:xfrm>
            <a:off x="5468487" y="3301236"/>
            <a:ext cx="901914" cy="461665"/>
          </a:xfrm>
          <a:prstGeom prst="rect">
            <a:avLst/>
          </a:prstGeom>
          <a:noFill/>
        </p:spPr>
        <p:txBody>
          <a:bodyPr wrap="none" rtlCol="0">
            <a:spAutoFit/>
          </a:bodyPr>
          <a:lstStyle/>
          <a:p>
            <a:pPr algn="ctr"/>
            <a:r>
              <a:rPr lang="en-GB" sz="1200" b="1" dirty="0" err="1">
                <a:solidFill>
                  <a:srgbClr val="7030A0"/>
                </a:solidFill>
                <a:latin typeface="Calibri" panose="020F0502020204030204" pitchFamily="34" charset="0"/>
                <a:cs typeface="Calibri" panose="020F0502020204030204" pitchFamily="34" charset="0"/>
              </a:rPr>
              <a:t>Digitaaliset</a:t>
            </a:r>
            <a:br>
              <a:rPr lang="en-GB" sz="1200" b="1" dirty="0">
                <a:solidFill>
                  <a:srgbClr val="7030A0"/>
                </a:solidFill>
                <a:latin typeface="Calibri" panose="020F0502020204030204" pitchFamily="34" charset="0"/>
                <a:cs typeface="Calibri" panose="020F0502020204030204" pitchFamily="34" charset="0"/>
              </a:rPr>
            </a:br>
            <a:r>
              <a:rPr lang="en-GB" sz="1200" b="1" dirty="0" err="1">
                <a:solidFill>
                  <a:srgbClr val="7030A0"/>
                </a:solidFill>
                <a:latin typeface="Calibri" panose="020F0502020204030204" pitchFamily="34" charset="0"/>
                <a:cs typeface="Calibri" panose="020F0502020204030204" pitchFamily="34" charset="0"/>
              </a:rPr>
              <a:t>taidot</a:t>
            </a:r>
            <a:endParaRPr lang="en-GB" sz="1200" b="1" dirty="0">
              <a:solidFill>
                <a:srgbClr val="7030A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3C2861BA-DB9D-BE00-2B47-5CD70C4E9BF9}"/>
              </a:ext>
            </a:extLst>
          </p:cNvPr>
          <p:cNvSpPr txBox="1"/>
          <p:nvPr/>
        </p:nvSpPr>
        <p:spPr>
          <a:xfrm>
            <a:off x="4230163" y="3317063"/>
            <a:ext cx="1049006" cy="461665"/>
          </a:xfrm>
          <a:prstGeom prst="rect">
            <a:avLst/>
          </a:prstGeom>
          <a:noFill/>
        </p:spPr>
        <p:txBody>
          <a:bodyPr wrap="none" rtlCol="0">
            <a:spAutoFit/>
          </a:bodyPr>
          <a:lstStyle/>
          <a:p>
            <a:pPr algn="ctr"/>
            <a:r>
              <a:rPr lang="en-GB" sz="1200" b="1" dirty="0" err="1">
                <a:solidFill>
                  <a:srgbClr val="7030A0"/>
                </a:solidFill>
                <a:latin typeface="Calibri" panose="020F0502020204030204" pitchFamily="34" charset="0"/>
                <a:cs typeface="Calibri" panose="020F0502020204030204" pitchFamily="34" charset="0"/>
              </a:rPr>
              <a:t>Tulevaisuus</a:t>
            </a:r>
            <a:r>
              <a:rPr lang="en-GB" sz="1200" b="1" dirty="0">
                <a:solidFill>
                  <a:srgbClr val="7030A0"/>
                </a:solidFill>
                <a:latin typeface="Calibri" panose="020F0502020204030204" pitchFamily="34" charset="0"/>
                <a:cs typeface="Calibri" panose="020F0502020204030204" pitchFamily="34" charset="0"/>
              </a:rPr>
              <a:t>-</a:t>
            </a:r>
            <a:br>
              <a:rPr lang="en-GB" sz="1200" b="1" dirty="0">
                <a:solidFill>
                  <a:srgbClr val="7030A0"/>
                </a:solidFill>
                <a:latin typeface="Calibri" panose="020F0502020204030204" pitchFamily="34" charset="0"/>
                <a:cs typeface="Calibri" panose="020F0502020204030204" pitchFamily="34" charset="0"/>
              </a:rPr>
            </a:br>
            <a:r>
              <a:rPr lang="en-GB" sz="1200" b="1" dirty="0" err="1">
                <a:solidFill>
                  <a:srgbClr val="7030A0"/>
                </a:solidFill>
                <a:latin typeface="Calibri" panose="020F0502020204030204" pitchFamily="34" charset="0"/>
                <a:cs typeface="Calibri" panose="020F0502020204030204" pitchFamily="34" charset="0"/>
              </a:rPr>
              <a:t>orientoitunut</a:t>
            </a:r>
            <a:endParaRPr lang="en-GB" sz="1200" b="1" dirty="0">
              <a:solidFill>
                <a:srgbClr val="7030A0"/>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22AC1D28-5E19-30F6-3FAA-6661CE7308AE}"/>
              </a:ext>
            </a:extLst>
          </p:cNvPr>
          <p:cNvSpPr txBox="1"/>
          <p:nvPr/>
        </p:nvSpPr>
        <p:spPr>
          <a:xfrm>
            <a:off x="5461271" y="2219685"/>
            <a:ext cx="832728" cy="461665"/>
          </a:xfrm>
          <a:prstGeom prst="rect">
            <a:avLst/>
          </a:prstGeom>
          <a:noFill/>
        </p:spPr>
        <p:txBody>
          <a:bodyPr wrap="none" rtlCol="0">
            <a:spAutoFit/>
          </a:bodyPr>
          <a:lstStyle/>
          <a:p>
            <a:r>
              <a:rPr lang="en-GB" sz="1200" b="1" dirty="0" err="1">
                <a:solidFill>
                  <a:srgbClr val="7030A0"/>
                </a:solidFill>
                <a:latin typeface="Calibri" panose="020F0502020204030204" pitchFamily="34" charset="0"/>
                <a:cs typeface="Calibri" panose="020F0502020204030204" pitchFamily="34" charset="0"/>
              </a:rPr>
              <a:t>Käyttäyty</a:t>
            </a:r>
            <a:r>
              <a:rPr lang="en-GB" sz="1200" b="1" dirty="0">
                <a:solidFill>
                  <a:srgbClr val="7030A0"/>
                </a:solidFill>
                <a:latin typeface="Calibri" panose="020F0502020204030204" pitchFamily="34" charset="0"/>
                <a:cs typeface="Calibri" panose="020F0502020204030204" pitchFamily="34" charset="0"/>
              </a:rPr>
              <a:t>-</a:t>
            </a:r>
            <a:br>
              <a:rPr lang="en-GB" sz="1200" b="1" dirty="0">
                <a:solidFill>
                  <a:srgbClr val="7030A0"/>
                </a:solidFill>
                <a:latin typeface="Calibri" panose="020F0502020204030204" pitchFamily="34" charset="0"/>
                <a:cs typeface="Calibri" panose="020F0502020204030204" pitchFamily="34" charset="0"/>
              </a:rPr>
            </a:br>
            <a:r>
              <a:rPr lang="en-GB" sz="1200" b="1" dirty="0" err="1">
                <a:solidFill>
                  <a:srgbClr val="7030A0"/>
                </a:solidFill>
                <a:latin typeface="Calibri" panose="020F0502020204030204" pitchFamily="34" charset="0"/>
                <a:cs typeface="Calibri" panose="020F0502020204030204" pitchFamily="34" charset="0"/>
              </a:rPr>
              <a:t>mismallit</a:t>
            </a:r>
            <a:endParaRPr lang="en-GB" sz="1200" b="1" dirty="0">
              <a:solidFill>
                <a:srgbClr val="7030A0"/>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489FA975-87FD-79D2-5EA3-3566103E253D}"/>
              </a:ext>
            </a:extLst>
          </p:cNvPr>
          <p:cNvSpPr txBox="1"/>
          <p:nvPr/>
        </p:nvSpPr>
        <p:spPr>
          <a:xfrm>
            <a:off x="4819915" y="2785428"/>
            <a:ext cx="955838" cy="461665"/>
          </a:xfrm>
          <a:prstGeom prst="rect">
            <a:avLst/>
          </a:prstGeom>
          <a:noFill/>
        </p:spPr>
        <p:txBody>
          <a:bodyPr wrap="none" rtlCol="0">
            <a:spAutoFit/>
          </a:bodyPr>
          <a:lstStyle/>
          <a:p>
            <a:pPr algn="ctr"/>
            <a:r>
              <a:rPr lang="en-GB" sz="1200" b="1" dirty="0" err="1">
                <a:solidFill>
                  <a:schemeClr val="bg1"/>
                </a:solidFill>
                <a:latin typeface="Calibri" panose="020F0502020204030204" pitchFamily="34" charset="0"/>
                <a:cs typeface="Calibri" panose="020F0502020204030204" pitchFamily="34" charset="0"/>
              </a:rPr>
              <a:t>Digitaalinen</a:t>
            </a:r>
            <a:br>
              <a:rPr lang="en-GB" sz="1200" b="1" dirty="0">
                <a:solidFill>
                  <a:schemeClr val="bg1"/>
                </a:solidFill>
                <a:latin typeface="Calibri" panose="020F0502020204030204" pitchFamily="34" charset="0"/>
                <a:cs typeface="Calibri" panose="020F0502020204030204" pitchFamily="34" charset="0"/>
              </a:rPr>
            </a:br>
            <a:r>
              <a:rPr lang="en-GB" sz="1200" b="1" dirty="0" err="1">
                <a:solidFill>
                  <a:schemeClr val="bg1"/>
                </a:solidFill>
                <a:latin typeface="Calibri" panose="020F0502020204030204" pitchFamily="34" charset="0"/>
                <a:cs typeface="Calibri" panose="020F0502020204030204" pitchFamily="34" charset="0"/>
              </a:rPr>
              <a:t>johtaminen</a:t>
            </a:r>
            <a:endParaRPr lang="en-GB" sz="1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4574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a:xfrm>
            <a:off x="854284" y="624248"/>
            <a:ext cx="10483431" cy="804265"/>
          </a:xfrm>
        </p:spPr>
        <p:txBody>
          <a:bodyPr/>
          <a:lstStyle/>
          <a:p>
            <a:r>
              <a:rPr lang="en-IE" dirty="0" err="1"/>
              <a:t>Digitaalinen</a:t>
            </a:r>
            <a:r>
              <a:rPr lang="en-IE" dirty="0"/>
              <a:t> </a:t>
            </a:r>
            <a:r>
              <a:rPr lang="en-IE" dirty="0" err="1"/>
              <a:t>johtaminen</a:t>
            </a:r>
            <a:r>
              <a:rPr lang="en-IE" dirty="0"/>
              <a:t> </a:t>
            </a:r>
            <a:r>
              <a:rPr lang="en-IE" dirty="0" err="1"/>
              <a:t>ja</a:t>
            </a:r>
            <a:r>
              <a:rPr lang="en-IE" dirty="0"/>
              <a:t> </a:t>
            </a:r>
            <a:r>
              <a:rPr lang="en-IE" dirty="0" err="1"/>
              <a:t>etätyöskentely</a:t>
            </a:r>
            <a:endParaRPr lang="en-IE" dirty="0"/>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854280" y="1611170"/>
            <a:ext cx="4683760" cy="1945453"/>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1D58AEF5-BD0B-407A-B0E3-C8BDAE8064AB}"/>
              </a:ext>
            </a:extLst>
          </p:cNvPr>
          <p:cNvSpPr/>
          <p:nvPr/>
        </p:nvSpPr>
        <p:spPr>
          <a:xfrm>
            <a:off x="6918110" y="1568655"/>
            <a:ext cx="4598842" cy="1987968"/>
          </a:xfrm>
          <a:prstGeom prst="roundRect">
            <a:avLst/>
          </a:prstGeom>
          <a:solidFill>
            <a:srgbClr val="B799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C5909A24-104C-4F3B-5DA1-DDA74DC0E81A}"/>
              </a:ext>
            </a:extLst>
          </p:cNvPr>
          <p:cNvSpPr txBox="1"/>
          <p:nvPr/>
        </p:nvSpPr>
        <p:spPr>
          <a:xfrm>
            <a:off x="906909" y="1611170"/>
            <a:ext cx="4509689" cy="1692771"/>
          </a:xfrm>
          <a:prstGeom prst="rect">
            <a:avLst/>
          </a:prstGeom>
          <a:noFill/>
        </p:spPr>
        <p:txBody>
          <a:bodyPr wrap="square" rtlCol="0">
            <a:spAutoFit/>
          </a:bodyPr>
          <a:lstStyle/>
          <a:p>
            <a:pPr algn="ct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Ihmiskeskeisyys</a:t>
            </a: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fi-FI"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fi-FI" sz="1600" dirty="0">
                <a:solidFill>
                  <a:schemeClr val="bg1"/>
                </a:solidFill>
                <a:latin typeface="Calibri" panose="020F0502020204030204" pitchFamily="34" charset="0"/>
                <a:ea typeface="Calibri" panose="020F0502020204030204" pitchFamily="34" charset="0"/>
                <a:cs typeface="Calibri" panose="020F0502020204030204" pitchFamily="34" charset="0"/>
              </a:rPr>
              <a:t>Tähän sisältyvät piirteet, kuten tehokas viestintä ja kuuntelutaidot, emotionaalinen älykkyys ja luottamukseen perustuvien suhteiden rakentaminen.</a:t>
            </a:r>
            <a:endParaRPr lang="en-IE" dirty="0"/>
          </a:p>
        </p:txBody>
      </p:sp>
      <p:sp>
        <p:nvSpPr>
          <p:cNvPr id="8" name="TextBox 7">
            <a:extLst>
              <a:ext uri="{FF2B5EF4-FFF2-40B4-BE49-F238E27FC236}">
                <a16:creationId xmlns:a16="http://schemas.microsoft.com/office/drawing/2014/main" id="{76E28AD6-98F1-161B-CD1D-3E1B8160D7C8}"/>
              </a:ext>
            </a:extLst>
          </p:cNvPr>
          <p:cNvSpPr txBox="1"/>
          <p:nvPr/>
        </p:nvSpPr>
        <p:spPr>
          <a:xfrm>
            <a:off x="6957760" y="1623885"/>
            <a:ext cx="4489690" cy="1692771"/>
          </a:xfrm>
          <a:prstGeom prst="rect">
            <a:avLst/>
          </a:prstGeom>
          <a:noFill/>
        </p:spPr>
        <p:txBody>
          <a:bodyPr wrap="square" rtlCol="0">
            <a:spAutoFit/>
          </a:bodyPr>
          <a:lstStyle/>
          <a:p>
            <a:pPr algn="ct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Käyttäytymismallit</a:t>
            </a: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fi-FI" sz="1600" dirty="0">
                <a:solidFill>
                  <a:schemeClr val="bg1"/>
                </a:solidFill>
                <a:latin typeface="Calibri" panose="020F0502020204030204" pitchFamily="34" charset="0"/>
                <a:ea typeface="Calibri" panose="020F0502020204030204" pitchFamily="34" charset="0"/>
                <a:cs typeface="Calibri" panose="020F0502020204030204" pitchFamily="34" charset="0"/>
              </a:rPr>
              <a:t>Tämä liittyy hyvän esimerkin näyttäminen muille käyttäytymisen kautta; Se liittyy henkilökohtaiseen eettisyyteen sekä sopeutumiskyvyn, rehellisyyden ja aitouden osoittamiseen.</a:t>
            </a:r>
            <a:endParaRPr lang="en-IE" dirty="0"/>
          </a:p>
        </p:txBody>
      </p:sp>
      <p:sp>
        <p:nvSpPr>
          <p:cNvPr id="3" name="Rectangle: Rounded Corners 3">
            <a:extLst>
              <a:ext uri="{FF2B5EF4-FFF2-40B4-BE49-F238E27FC236}">
                <a16:creationId xmlns:a16="http://schemas.microsoft.com/office/drawing/2014/main" id="{7A122604-C1A2-58F1-6233-5DDAE51517E2}"/>
              </a:ext>
            </a:extLst>
          </p:cNvPr>
          <p:cNvSpPr/>
          <p:nvPr/>
        </p:nvSpPr>
        <p:spPr>
          <a:xfrm>
            <a:off x="6957760" y="3836907"/>
            <a:ext cx="4683760" cy="1945453"/>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Rounded Corners 4">
            <a:extLst>
              <a:ext uri="{FF2B5EF4-FFF2-40B4-BE49-F238E27FC236}">
                <a16:creationId xmlns:a16="http://schemas.microsoft.com/office/drawing/2014/main" id="{6BD6813F-B2DE-3F63-C4D7-41128BB80AD0}"/>
              </a:ext>
            </a:extLst>
          </p:cNvPr>
          <p:cNvSpPr/>
          <p:nvPr/>
        </p:nvSpPr>
        <p:spPr>
          <a:xfrm>
            <a:off x="939198" y="3836907"/>
            <a:ext cx="4598842" cy="1987968"/>
          </a:xfrm>
          <a:prstGeom prst="roundRect">
            <a:avLst/>
          </a:prstGeom>
          <a:solidFill>
            <a:srgbClr val="B799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9A7D4EF0-7BAB-BA1F-954D-8A0E91E7D510}"/>
              </a:ext>
            </a:extLst>
          </p:cNvPr>
          <p:cNvSpPr txBox="1"/>
          <p:nvPr/>
        </p:nvSpPr>
        <p:spPr>
          <a:xfrm>
            <a:off x="7232080" y="3917476"/>
            <a:ext cx="4135120" cy="1692771"/>
          </a:xfrm>
          <a:prstGeom prst="rect">
            <a:avLst/>
          </a:prstGeom>
          <a:noFill/>
        </p:spPr>
        <p:txBody>
          <a:bodyPr wrap="square" rtlCol="0">
            <a:spAutoFit/>
          </a:bodyPr>
          <a:lstStyle/>
          <a:p>
            <a:pPr algn="ct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Digitaaliset</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taidot</a:t>
            </a: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fi-FI"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fi-FI" sz="1600" dirty="0">
                <a:solidFill>
                  <a:schemeClr val="bg1"/>
                </a:solidFill>
                <a:latin typeface="Calibri" panose="020F0502020204030204" pitchFamily="34" charset="0"/>
                <a:ea typeface="Calibri" panose="020F0502020204030204" pitchFamily="34" charset="0"/>
                <a:cs typeface="Calibri" panose="020F0502020204030204" pitchFamily="34" charset="0"/>
              </a:rPr>
              <a:t>Tähän sisältyy taito pysyä turvassa, ylläpitää positiivista digitaalista mainetta ja tehdä tehokasta yhteistyötä digitaalisessa maailmassa.</a:t>
            </a:r>
            <a:endParaRPr lang="en-IE" dirty="0"/>
          </a:p>
        </p:txBody>
      </p:sp>
      <p:sp>
        <p:nvSpPr>
          <p:cNvPr id="11" name="TextBox 10">
            <a:extLst>
              <a:ext uri="{FF2B5EF4-FFF2-40B4-BE49-F238E27FC236}">
                <a16:creationId xmlns:a16="http://schemas.microsoft.com/office/drawing/2014/main" id="{04FB755F-D1DD-4D23-83C3-A521AF2A1BAD}"/>
              </a:ext>
            </a:extLst>
          </p:cNvPr>
          <p:cNvSpPr txBox="1"/>
          <p:nvPr/>
        </p:nvSpPr>
        <p:spPr>
          <a:xfrm>
            <a:off x="939198" y="3917476"/>
            <a:ext cx="4598842" cy="1692771"/>
          </a:xfrm>
          <a:prstGeom prst="rect">
            <a:avLst/>
          </a:prstGeom>
          <a:noFill/>
        </p:spPr>
        <p:txBody>
          <a:bodyPr wrap="square" rtlCol="0">
            <a:spAutoFit/>
          </a:bodyPr>
          <a:lstStyle/>
          <a:p>
            <a:pPr algn="ct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Tulevaisuusorientoituminen</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fi-FI"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fi-FI" sz="1600" dirty="0">
                <a:solidFill>
                  <a:schemeClr val="bg1"/>
                </a:solidFill>
                <a:latin typeface="Calibri" panose="020F0502020204030204" pitchFamily="34" charset="0"/>
                <a:ea typeface="Calibri" panose="020F0502020204030204" pitchFamily="34" charset="0"/>
                <a:cs typeface="Calibri" panose="020F0502020204030204" pitchFamily="34" charset="0"/>
              </a:rPr>
              <a:t>Tämä tarkoittaa keskittymistä pitkän aikavälin positiivisiin tuloksiin organisaatiolle. Siihen sisältyy henkilöstön terveyden ja hyvinvoinnin edistäminen, mukaan lukien työpaikan ohjeistusten suunnittelu.</a:t>
            </a:r>
            <a:endParaRPr lang="en-IE" dirty="0"/>
          </a:p>
        </p:txBody>
      </p:sp>
    </p:spTree>
    <p:extLst>
      <p:ext uri="{BB962C8B-B14F-4D97-AF65-F5344CB8AC3E}">
        <p14:creationId xmlns:p14="http://schemas.microsoft.com/office/powerpoint/2010/main" val="2703683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p:txBody>
          <a:bodyPr/>
          <a:lstStyle/>
          <a:p>
            <a:pPr algn="ctr">
              <a:spcBef>
                <a:spcPts val="0"/>
              </a:spcBef>
            </a:pPr>
            <a:r>
              <a:rPr lang="en-IE" dirty="0" err="1"/>
              <a:t>Digitaalinen</a:t>
            </a:r>
            <a:r>
              <a:rPr lang="en-IE" dirty="0"/>
              <a:t> </a:t>
            </a:r>
            <a:r>
              <a:rPr lang="en-IE" dirty="0" err="1"/>
              <a:t>johtaminen</a:t>
            </a:r>
            <a:r>
              <a:rPr lang="en-IE" dirty="0"/>
              <a:t>:</a:t>
            </a:r>
          </a:p>
          <a:p>
            <a:pPr algn="ctr">
              <a:spcBef>
                <a:spcPts val="0"/>
              </a:spcBef>
            </a:pPr>
            <a:r>
              <a:rPr lang="en-IE" dirty="0" err="1"/>
              <a:t>Reflektointi</a:t>
            </a:r>
            <a:endParaRPr lang="en-IE" dirty="0"/>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2826327" y="2931459"/>
            <a:ext cx="6685808" cy="2871827"/>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C5909A24-104C-4F3B-5DA1-DDA74DC0E81A}"/>
              </a:ext>
            </a:extLst>
          </p:cNvPr>
          <p:cNvSpPr txBox="1"/>
          <p:nvPr/>
        </p:nvSpPr>
        <p:spPr>
          <a:xfrm>
            <a:off x="3237567" y="3423778"/>
            <a:ext cx="5863328" cy="2136419"/>
          </a:xfrm>
          <a:prstGeom prst="rect">
            <a:avLst/>
          </a:prstGeom>
          <a:noFill/>
        </p:spPr>
        <p:txBody>
          <a:bodyPr wrap="square" rtlCol="0">
            <a:spAutoFit/>
          </a:bodyPr>
          <a:lstStyle/>
          <a:p>
            <a:pPr marL="457200" indent="-457200">
              <a:buFont typeface="+mj-lt"/>
              <a:buAutoNum type="arabicPeriod"/>
            </a:pPr>
            <a:r>
              <a:rPr lang="en-US"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Mieti</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kuinka</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kollegasi</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 tai </a:t>
            </a:r>
            <a:r>
              <a:rPr lang="en-US"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alaisesi</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 on </a:t>
            </a:r>
            <a:r>
              <a:rPr lang="en-US"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osoittanut</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näitä</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piirteitä</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a:t>
            </a:r>
          </a:p>
          <a:p>
            <a:pPr marL="457200" indent="-457200">
              <a:buFont typeface="+mj-lt"/>
              <a:buAutoNum type="arabicPeriod"/>
            </a:pPr>
            <a:endParaRPr lang="en-US" sz="2400" dirty="0">
              <a:solidFill>
                <a:schemeClr val="bg1"/>
              </a:solidFill>
              <a:latin typeface="Calibri" panose="020F0502020204030204" pitchFamily="34" charset="0"/>
              <a:cs typeface="Calibri" panose="020F0502020204030204" pitchFamily="34" charset="0"/>
            </a:endParaRPr>
          </a:p>
          <a:p>
            <a:pPr marL="457200" indent="-457200">
              <a:buFont typeface="+mj-lt"/>
              <a:buAutoNum type="arabicPeriod"/>
            </a:pPr>
            <a:r>
              <a:rPr lang="en-US" sz="2400" dirty="0" err="1">
                <a:solidFill>
                  <a:schemeClr val="bg1"/>
                </a:solidFill>
                <a:latin typeface="Calibri" panose="020F0502020204030204" pitchFamily="34" charset="0"/>
                <a:cs typeface="Calibri" panose="020F0502020204030204" pitchFamily="34" charset="0"/>
              </a:rPr>
              <a:t>Missä</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mielestäsi</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omat</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vahvuutesi</a:t>
            </a:r>
            <a:r>
              <a:rPr lang="en-US" sz="2400" dirty="0">
                <a:solidFill>
                  <a:schemeClr val="bg1"/>
                </a:solidFill>
                <a:latin typeface="Calibri" panose="020F0502020204030204" pitchFamily="34" charset="0"/>
                <a:cs typeface="Calibri" panose="020F0502020204030204" pitchFamily="34" charset="0"/>
              </a:rPr>
              <a:t> ja </a:t>
            </a:r>
            <a:r>
              <a:rPr lang="en-US" sz="2400" dirty="0" err="1">
                <a:solidFill>
                  <a:schemeClr val="bg1"/>
                </a:solidFill>
                <a:latin typeface="Calibri" panose="020F0502020204030204" pitchFamily="34" charset="0"/>
                <a:cs typeface="Calibri" panose="020F0502020204030204" pitchFamily="34" charset="0"/>
              </a:rPr>
              <a:t>heikkoutesi</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ovat</a:t>
            </a:r>
            <a:r>
              <a:rPr lang="en-US" sz="2400" dirty="0">
                <a:solidFill>
                  <a:schemeClr val="bg1"/>
                </a:solidFill>
                <a:latin typeface="Calibri" panose="020F0502020204030204" pitchFamily="34" charset="0"/>
                <a:cs typeface="Calibri" panose="020F0502020204030204" pitchFamily="34" charset="0"/>
              </a:rPr>
              <a:t>?</a:t>
            </a:r>
          </a:p>
          <a:p>
            <a:pPr marL="342900" indent="-342900">
              <a:buFont typeface="+mj-lt"/>
              <a:buAutoNum type="arabicPeriod"/>
            </a:pPr>
            <a:endParaRPr lang="en-IE" dirty="0"/>
          </a:p>
        </p:txBody>
      </p:sp>
    </p:spTree>
    <p:extLst>
      <p:ext uri="{BB962C8B-B14F-4D97-AF65-F5344CB8AC3E}">
        <p14:creationId xmlns:p14="http://schemas.microsoft.com/office/powerpoint/2010/main" val="3149382640"/>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52D1BD0-6A3E-4BCE-B57E-EF86B60C7F7E}">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969AD2B3-D789-4FC7-A14D-89ADA76B73A8}">
  <ds:schemaRefs>
    <ds:schemaRef ds:uri="http://purl.org/dc/elements/1.1/"/>
    <ds:schemaRef ds:uri="http://purl.org/dc/dcmitype/"/>
    <ds:schemaRef ds:uri="http://schemas.openxmlformats.org/package/2006/metadata/core-properties"/>
    <ds:schemaRef ds:uri="876de33e-aaa5-4507-9b92-b84e676ded0d"/>
    <ds:schemaRef ds:uri="http://schemas.microsoft.com/office/infopath/2007/PartnerControls"/>
    <ds:schemaRef ds:uri="http://www.w3.org/XML/1998/namespace"/>
    <ds:schemaRef ds:uri="http://schemas.microsoft.com/office/2006/documentManagement/types"/>
    <ds:schemaRef ds:uri="ef88797d-310b-4d46-ad9c-0c23fa0c8d45"/>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Magazine layout</Template>
  <TotalTime>14640</TotalTime>
  <Words>3672</Words>
  <Application>Microsoft Office PowerPoint</Application>
  <PresentationFormat>Widescreen</PresentationFormat>
  <Paragraphs>364</Paragraphs>
  <Slides>54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Century Schoolbook</vt:lpstr>
      <vt:lpstr>Montserrat</vt:lpstr>
      <vt:lpstr>NationalBook</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Porvari Minna</cp:lastModifiedBy>
  <cp:revision>408</cp:revision>
  <dcterms:created xsi:type="dcterms:W3CDTF">2021-06-15T11:45:52Z</dcterms:created>
  <dcterms:modified xsi:type="dcterms:W3CDTF">2024-01-16T14:52:12Z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