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handoutMasterIdLst>
    <p:handoutMasterId r:id="rId28"/>
  </p:handoutMasterIdLst>
  <p:sldIdLst>
    <p:sldId id="680" r:id="rId5"/>
    <p:sldId id="681" r:id="rId6"/>
    <p:sldId id="682" r:id="rId7"/>
    <p:sldId id="673" r:id="rId8"/>
    <p:sldId id="689" r:id="rId9"/>
    <p:sldId id="687" r:id="rId10"/>
    <p:sldId id="674" r:id="rId11"/>
    <p:sldId id="258" r:id="rId12"/>
    <p:sldId id="690" r:id="rId13"/>
    <p:sldId id="691" r:id="rId14"/>
    <p:sldId id="693" r:id="rId15"/>
    <p:sldId id="688" r:id="rId16"/>
    <p:sldId id="675" r:id="rId17"/>
    <p:sldId id="692" r:id="rId18"/>
    <p:sldId id="694" r:id="rId19"/>
    <p:sldId id="695" r:id="rId20"/>
    <p:sldId id="696" r:id="rId21"/>
    <p:sldId id="697" r:id="rId22"/>
    <p:sldId id="698" r:id="rId23"/>
    <p:sldId id="699" r:id="rId24"/>
    <p:sldId id="700" r:id="rId25"/>
    <p:sldId id="677" r:id="rId26"/>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4A2"/>
    <a:srgbClr val="B79974"/>
    <a:srgbClr val="305C6F"/>
    <a:srgbClr val="7C946D"/>
    <a:srgbClr val="94A2A2"/>
    <a:srgbClr val="151D24"/>
    <a:srgbClr val="005744"/>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2A4E7-BD0C-414C-B684-A5C63359B492}" v="49" dt="2024-01-18T13:11:15.5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3934"/>
  </p:normalViewPr>
  <p:slideViewPr>
    <p:cSldViewPr snapToGrid="0" snapToObjects="1">
      <p:cViewPr varScale="1">
        <p:scale>
          <a:sx n="78" d="100"/>
          <a:sy n="78" d="100"/>
        </p:scale>
        <p:origin x="2742" y="120"/>
      </p:cViewPr>
      <p:guideLst/>
    </p:cSldViewPr>
  </p:slideViewPr>
  <p:notesTextViewPr>
    <p:cViewPr>
      <p:scale>
        <a:sx n="1" d="1"/>
        <a:sy n="1" d="1"/>
      </p:scale>
      <p:origin x="0" y="0"/>
    </p:cViewPr>
  </p:notesTextViewPr>
  <p:sorterViewPr>
    <p:cViewPr>
      <p:scale>
        <a:sx n="74" d="100"/>
        <a:sy n="74" d="100"/>
      </p:scale>
      <p:origin x="0" y="0"/>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rvari Minna" userId="4963f246-524f-47c5-8ddd-72279ca0029b" providerId="ADAL" clId="{04B2A4E7-BD0C-414C-B684-A5C63359B492}"/>
    <pc:docChg chg="undo custSel addSld delSld modSld modMainMaster">
      <pc:chgData name="Porvari Minna" userId="4963f246-524f-47c5-8ddd-72279ca0029b" providerId="ADAL" clId="{04B2A4E7-BD0C-414C-B684-A5C63359B492}" dt="2024-01-18T13:10:01.709" v="6444" actId="20577"/>
      <pc:docMkLst>
        <pc:docMk/>
      </pc:docMkLst>
      <pc:sldChg chg="modSp mod">
        <pc:chgData name="Porvari Minna" userId="4963f246-524f-47c5-8ddd-72279ca0029b" providerId="ADAL" clId="{04B2A4E7-BD0C-414C-B684-A5C63359B492}" dt="2024-01-17T10:54:17.195" v="2249" actId="20577"/>
        <pc:sldMkLst>
          <pc:docMk/>
          <pc:sldMk cId="3881054221" sldId="258"/>
        </pc:sldMkLst>
        <pc:spChg chg="mod">
          <ac:chgData name="Porvari Minna" userId="4963f246-524f-47c5-8ddd-72279ca0029b" providerId="ADAL" clId="{04B2A4E7-BD0C-414C-B684-A5C63359B492}" dt="2024-01-17T10:17:07.106" v="2003" actId="20577"/>
          <ac:spMkLst>
            <pc:docMk/>
            <pc:sldMk cId="3881054221" sldId="258"/>
            <ac:spMk id="182" creationId="{47DAC2F4-F11F-3118-E90F-F0945DC68829}"/>
          </ac:spMkLst>
        </pc:spChg>
        <pc:spChg chg="mod">
          <ac:chgData name="Porvari Minna" userId="4963f246-524f-47c5-8ddd-72279ca0029b" providerId="ADAL" clId="{04B2A4E7-BD0C-414C-B684-A5C63359B492}" dt="2024-01-17T10:17:13.735" v="2012" actId="20577"/>
          <ac:spMkLst>
            <pc:docMk/>
            <pc:sldMk cId="3881054221" sldId="258"/>
            <ac:spMk id="465" creationId="{9D0A0140-7629-F16B-D4A1-A2DFD97B5E01}"/>
          </ac:spMkLst>
        </pc:spChg>
        <pc:spChg chg="mod">
          <ac:chgData name="Porvari Minna" userId="4963f246-524f-47c5-8ddd-72279ca0029b" providerId="ADAL" clId="{04B2A4E7-BD0C-414C-B684-A5C63359B492}" dt="2024-01-17T10:18:58.862" v="2028" actId="20577"/>
          <ac:spMkLst>
            <pc:docMk/>
            <pc:sldMk cId="3881054221" sldId="258"/>
            <ac:spMk id="470" creationId="{DBC0B77D-1FB5-3928-5413-61678F94EBC5}"/>
          </ac:spMkLst>
        </pc:spChg>
        <pc:spChg chg="mod">
          <ac:chgData name="Porvari Minna" userId="4963f246-524f-47c5-8ddd-72279ca0029b" providerId="ADAL" clId="{04B2A4E7-BD0C-414C-B684-A5C63359B492}" dt="2024-01-17T10:20:26.966" v="2163" actId="20577"/>
          <ac:spMkLst>
            <pc:docMk/>
            <pc:sldMk cId="3881054221" sldId="258"/>
            <ac:spMk id="475" creationId="{47E3CEFC-37C8-E223-2284-71B5E3804CFE}"/>
          </ac:spMkLst>
        </pc:spChg>
        <pc:spChg chg="mod">
          <ac:chgData name="Porvari Minna" userId="4963f246-524f-47c5-8ddd-72279ca0029b" providerId="ADAL" clId="{04B2A4E7-BD0C-414C-B684-A5C63359B492}" dt="2024-01-17T10:17:19.113" v="2013"/>
          <ac:spMkLst>
            <pc:docMk/>
            <pc:sldMk cId="3881054221" sldId="258"/>
            <ac:spMk id="477" creationId="{E39F275D-E01C-A05D-0C72-C436A804473E}"/>
          </ac:spMkLst>
        </pc:spChg>
        <pc:spChg chg="mod">
          <ac:chgData name="Porvari Minna" userId="4963f246-524f-47c5-8ddd-72279ca0029b" providerId="ADAL" clId="{04B2A4E7-BD0C-414C-B684-A5C63359B492}" dt="2024-01-17T10:51:49.227" v="2217" actId="20577"/>
          <ac:spMkLst>
            <pc:docMk/>
            <pc:sldMk cId="3881054221" sldId="258"/>
            <ac:spMk id="485" creationId="{D9953CAA-4B72-09DB-68F4-19A2904941E9}"/>
          </ac:spMkLst>
        </pc:spChg>
        <pc:spChg chg="mod">
          <ac:chgData name="Porvari Minna" userId="4963f246-524f-47c5-8ddd-72279ca0029b" providerId="ADAL" clId="{04B2A4E7-BD0C-414C-B684-A5C63359B492}" dt="2024-01-17T10:17:21.346" v="2014"/>
          <ac:spMkLst>
            <pc:docMk/>
            <pc:sldMk cId="3881054221" sldId="258"/>
            <ac:spMk id="487" creationId="{18060B93-AB3A-65BB-7793-AC31FF034B12}"/>
          </ac:spMkLst>
        </pc:spChg>
        <pc:spChg chg="mod">
          <ac:chgData name="Porvari Minna" userId="4963f246-524f-47c5-8ddd-72279ca0029b" providerId="ADAL" clId="{04B2A4E7-BD0C-414C-B684-A5C63359B492}" dt="2024-01-17T10:52:49.928" v="2240" actId="20577"/>
          <ac:spMkLst>
            <pc:docMk/>
            <pc:sldMk cId="3881054221" sldId="258"/>
            <ac:spMk id="495" creationId="{FC743A0B-3E31-B631-D7CF-E40B9E670B50}"/>
          </ac:spMkLst>
        </pc:spChg>
        <pc:spChg chg="mod">
          <ac:chgData name="Porvari Minna" userId="4963f246-524f-47c5-8ddd-72279ca0029b" providerId="ADAL" clId="{04B2A4E7-BD0C-414C-B684-A5C63359B492}" dt="2024-01-17T10:17:23.517" v="2015"/>
          <ac:spMkLst>
            <pc:docMk/>
            <pc:sldMk cId="3881054221" sldId="258"/>
            <ac:spMk id="497" creationId="{7E026E13-FACC-05CD-59F2-7A56890CBADB}"/>
          </ac:spMkLst>
        </pc:spChg>
        <pc:spChg chg="mod">
          <ac:chgData name="Porvari Minna" userId="4963f246-524f-47c5-8ddd-72279ca0029b" providerId="ADAL" clId="{04B2A4E7-BD0C-414C-B684-A5C63359B492}" dt="2024-01-17T10:54:17.195" v="2249" actId="20577"/>
          <ac:spMkLst>
            <pc:docMk/>
            <pc:sldMk cId="3881054221" sldId="258"/>
            <ac:spMk id="505" creationId="{2BAE1826-7243-E2E9-3230-3E19F69742F1}"/>
          </ac:spMkLst>
        </pc:spChg>
        <pc:spChg chg="mod">
          <ac:chgData name="Porvari Minna" userId="4963f246-524f-47c5-8ddd-72279ca0029b" providerId="ADAL" clId="{04B2A4E7-BD0C-414C-B684-A5C63359B492}" dt="2024-01-17T10:17:25.326" v="2016"/>
          <ac:spMkLst>
            <pc:docMk/>
            <pc:sldMk cId="3881054221" sldId="258"/>
            <ac:spMk id="507" creationId="{98F0E6BE-C15C-6652-648E-3645661432A3}"/>
          </ac:spMkLst>
        </pc:spChg>
        <pc:spChg chg="mod">
          <ac:chgData name="Porvari Minna" userId="4963f246-524f-47c5-8ddd-72279ca0029b" providerId="ADAL" clId="{04B2A4E7-BD0C-414C-B684-A5C63359B492}" dt="2024-01-17T10:17:39.031" v="2017"/>
          <ac:spMkLst>
            <pc:docMk/>
            <pc:sldMk cId="3881054221" sldId="258"/>
            <ac:spMk id="517" creationId="{2B424370-0CBE-7086-1631-95648776BEA9}"/>
          </ac:spMkLst>
        </pc:spChg>
        <pc:grpChg chg="mod">
          <ac:chgData name="Porvari Minna" userId="4963f246-524f-47c5-8ddd-72279ca0029b" providerId="ADAL" clId="{04B2A4E7-BD0C-414C-B684-A5C63359B492}" dt="2024-01-17T10:19:50.088" v="2104" actId="1076"/>
          <ac:grpSpMkLst>
            <pc:docMk/>
            <pc:sldMk cId="3881054221" sldId="258"/>
            <ac:grpSpMk id="6" creationId="{10AAFFD0-317D-60A9-0AFC-2F6947A7C372}"/>
          </ac:grpSpMkLst>
        </pc:grpChg>
        <pc:picChg chg="mod">
          <ac:chgData name="Porvari Minna" userId="4963f246-524f-47c5-8ddd-72279ca0029b" providerId="ADAL" clId="{04B2A4E7-BD0C-414C-B684-A5C63359B492}" dt="2024-01-17T10:17:44" v="2018" actId="14826"/>
          <ac:picMkLst>
            <pc:docMk/>
            <pc:sldMk cId="3881054221" sldId="258"/>
            <ac:picMk id="516" creationId="{D2383949-A581-2E96-B353-2F8431EB1B4F}"/>
          </ac:picMkLst>
        </pc:picChg>
      </pc:sldChg>
      <pc:sldChg chg="modSp mod">
        <pc:chgData name="Porvari Minna" userId="4963f246-524f-47c5-8ddd-72279ca0029b" providerId="ADAL" clId="{04B2A4E7-BD0C-414C-B684-A5C63359B492}" dt="2024-01-17T10:06:02.284" v="1468" actId="20577"/>
        <pc:sldMkLst>
          <pc:docMk/>
          <pc:sldMk cId="2027655564" sldId="673"/>
        </pc:sldMkLst>
        <pc:spChg chg="mod">
          <ac:chgData name="Porvari Minna" userId="4963f246-524f-47c5-8ddd-72279ca0029b" providerId="ADAL" clId="{04B2A4E7-BD0C-414C-B684-A5C63359B492}" dt="2024-01-17T09:13:24.434" v="285" actId="20577"/>
          <ac:spMkLst>
            <pc:docMk/>
            <pc:sldMk cId="2027655564" sldId="673"/>
            <ac:spMk id="2" creationId="{089B402B-D40D-3B42-A970-6C83C91392B1}"/>
          </ac:spMkLst>
        </pc:spChg>
        <pc:spChg chg="mod">
          <ac:chgData name="Porvari Minna" userId="4963f246-524f-47c5-8ddd-72279ca0029b" providerId="ADAL" clId="{04B2A4E7-BD0C-414C-B684-A5C63359B492}" dt="2024-01-17T10:06:02.284" v="1468" actId="20577"/>
          <ac:spMkLst>
            <pc:docMk/>
            <pc:sldMk cId="2027655564" sldId="673"/>
            <ac:spMk id="4" creationId="{9D4A7D21-48CE-724C-B6F9-0612E4281973}"/>
          </ac:spMkLst>
        </pc:spChg>
      </pc:sldChg>
      <pc:sldChg chg="modSp mod">
        <pc:chgData name="Porvari Minna" userId="4963f246-524f-47c5-8ddd-72279ca0029b" providerId="ADAL" clId="{04B2A4E7-BD0C-414C-B684-A5C63359B492}" dt="2024-01-17T10:16:57.741" v="1995" actId="20577"/>
        <pc:sldMkLst>
          <pc:docMk/>
          <pc:sldMk cId="3019574448" sldId="674"/>
        </pc:sldMkLst>
        <pc:spChg chg="mod">
          <ac:chgData name="Porvari Minna" userId="4963f246-524f-47c5-8ddd-72279ca0029b" providerId="ADAL" clId="{04B2A4E7-BD0C-414C-B684-A5C63359B492}" dt="2024-01-17T10:12:22.650" v="1802" actId="20577"/>
          <ac:spMkLst>
            <pc:docMk/>
            <pc:sldMk cId="3019574448" sldId="674"/>
            <ac:spMk id="2" creationId="{8ACDFA02-469A-D340-A1EB-1137E124337C}"/>
          </ac:spMkLst>
        </pc:spChg>
        <pc:spChg chg="mod">
          <ac:chgData name="Porvari Minna" userId="4963f246-524f-47c5-8ddd-72279ca0029b" providerId="ADAL" clId="{04B2A4E7-BD0C-414C-B684-A5C63359B492}" dt="2024-01-17T10:16:57.741" v="1995" actId="20577"/>
          <ac:spMkLst>
            <pc:docMk/>
            <pc:sldMk cId="3019574448" sldId="674"/>
            <ac:spMk id="4" creationId="{7102CD2D-FB9C-034B-AD25-A6D80B4406B5}"/>
          </ac:spMkLst>
        </pc:spChg>
      </pc:sldChg>
      <pc:sldChg chg="modSp mod">
        <pc:chgData name="Porvari Minna" userId="4963f246-524f-47c5-8ddd-72279ca0029b" providerId="ADAL" clId="{04B2A4E7-BD0C-414C-B684-A5C63359B492}" dt="2024-01-17T14:19:34.506" v="3923" actId="20577"/>
        <pc:sldMkLst>
          <pc:docMk/>
          <pc:sldMk cId="2139299709" sldId="675"/>
        </pc:sldMkLst>
        <pc:spChg chg="mod">
          <ac:chgData name="Porvari Minna" userId="4963f246-524f-47c5-8ddd-72279ca0029b" providerId="ADAL" clId="{04B2A4E7-BD0C-414C-B684-A5C63359B492}" dt="2024-01-17T14:15:04.094" v="3448" actId="20577"/>
          <ac:spMkLst>
            <pc:docMk/>
            <pc:sldMk cId="2139299709" sldId="675"/>
            <ac:spMk id="2" creationId="{3423AD1B-214D-5649-8812-529293530164}"/>
          </ac:spMkLst>
        </pc:spChg>
        <pc:spChg chg="mod">
          <ac:chgData name="Porvari Minna" userId="4963f246-524f-47c5-8ddd-72279ca0029b" providerId="ADAL" clId="{04B2A4E7-BD0C-414C-B684-A5C63359B492}" dt="2024-01-17T14:16:17.839" v="3583" actId="6549"/>
          <ac:spMkLst>
            <pc:docMk/>
            <pc:sldMk cId="2139299709" sldId="675"/>
            <ac:spMk id="4" creationId="{CD2A2E28-019B-E44C-B8DD-DB3551F427B3}"/>
          </ac:spMkLst>
        </pc:spChg>
        <pc:graphicFrameChg chg="modGraphic">
          <ac:chgData name="Porvari Minna" userId="4963f246-524f-47c5-8ddd-72279ca0029b" providerId="ADAL" clId="{04B2A4E7-BD0C-414C-B684-A5C63359B492}" dt="2024-01-17T14:19:34.506" v="3923" actId="20577"/>
          <ac:graphicFrameMkLst>
            <pc:docMk/>
            <pc:sldMk cId="2139299709" sldId="675"/>
            <ac:graphicFrameMk id="9" creationId="{DB260A82-F040-5231-982A-84FB819FE469}"/>
          </ac:graphicFrameMkLst>
        </pc:graphicFrameChg>
      </pc:sldChg>
      <pc:sldChg chg="modSp mod">
        <pc:chgData name="Porvari Minna" userId="4963f246-524f-47c5-8ddd-72279ca0029b" providerId="ADAL" clId="{04B2A4E7-BD0C-414C-B684-A5C63359B492}" dt="2024-01-18T13:05:09.326" v="6170" actId="14826"/>
        <pc:sldMkLst>
          <pc:docMk/>
          <pc:sldMk cId="4291396894" sldId="677"/>
        </pc:sldMkLst>
        <pc:spChg chg="mod">
          <ac:chgData name="Porvari Minna" userId="4963f246-524f-47c5-8ddd-72279ca0029b" providerId="ADAL" clId="{04B2A4E7-BD0C-414C-B684-A5C63359B492}" dt="2024-01-17T09:11:55.599" v="207" actId="20577"/>
          <ac:spMkLst>
            <pc:docMk/>
            <pc:sldMk cId="4291396894" sldId="677"/>
            <ac:spMk id="11" creationId="{6FD99D73-EE61-B549-E209-5C9BBFB4316D}"/>
          </ac:spMkLst>
        </pc:spChg>
        <pc:spChg chg="mod">
          <ac:chgData name="Porvari Minna" userId="4963f246-524f-47c5-8ddd-72279ca0029b" providerId="ADAL" clId="{04B2A4E7-BD0C-414C-B684-A5C63359B492}" dt="2024-01-18T13:05:09.326" v="6170" actId="14826"/>
          <ac:spMkLst>
            <pc:docMk/>
            <pc:sldMk cId="4291396894" sldId="677"/>
            <ac:spMk id="71" creationId="{2CC32056-2BC7-EF4C-BCC3-4BFD0A114051}"/>
          </ac:spMkLst>
        </pc:spChg>
        <pc:grpChg chg="mod">
          <ac:chgData name="Porvari Minna" userId="4963f246-524f-47c5-8ddd-72279ca0029b" providerId="ADAL" clId="{04B2A4E7-BD0C-414C-B684-A5C63359B492}" dt="2024-01-18T13:05:09.326" v="6170" actId="14826"/>
          <ac:grpSpMkLst>
            <pc:docMk/>
            <pc:sldMk cId="4291396894" sldId="677"/>
            <ac:grpSpMk id="70" creationId="{B60B5279-2981-B44F-B225-38D42061CF72}"/>
          </ac:grpSpMkLst>
        </pc:grpChg>
        <pc:picChg chg="mod">
          <ac:chgData name="Porvari Minna" userId="4963f246-524f-47c5-8ddd-72279ca0029b" providerId="ADAL" clId="{04B2A4E7-BD0C-414C-B684-A5C63359B492}" dt="2024-01-18T13:05:09.326" v="6170" actId="14826"/>
          <ac:picMkLst>
            <pc:docMk/>
            <pc:sldMk cId="4291396894" sldId="677"/>
            <ac:picMk id="72" creationId="{C2EBC5CF-F1C2-6E4B-8FE3-00A879E26A47}"/>
          </ac:picMkLst>
        </pc:picChg>
      </pc:sldChg>
      <pc:sldChg chg="modSp mod">
        <pc:chgData name="Porvari Minna" userId="4963f246-524f-47c5-8ddd-72279ca0029b" providerId="ADAL" clId="{04B2A4E7-BD0C-414C-B684-A5C63359B492}" dt="2024-01-17T09:06:00.145" v="27"/>
        <pc:sldMkLst>
          <pc:docMk/>
          <pc:sldMk cId="1836906234" sldId="680"/>
        </pc:sldMkLst>
        <pc:spChg chg="mod">
          <ac:chgData name="Porvari Minna" userId="4963f246-524f-47c5-8ddd-72279ca0029b" providerId="ADAL" clId="{04B2A4E7-BD0C-414C-B684-A5C63359B492}" dt="2024-01-17T09:05:33.827" v="22" actId="20577"/>
          <ac:spMkLst>
            <pc:docMk/>
            <pc:sldMk cId="1836906234" sldId="680"/>
            <ac:spMk id="9" creationId="{D2AFE743-6C40-DB4C-8CF5-092E62157340}"/>
          </ac:spMkLst>
        </pc:spChg>
        <pc:spChg chg="mod">
          <ac:chgData name="Porvari Minna" userId="4963f246-524f-47c5-8ddd-72279ca0029b" providerId="ADAL" clId="{04B2A4E7-BD0C-414C-B684-A5C63359B492}" dt="2024-01-17T09:06:00.145" v="27"/>
          <ac:spMkLst>
            <pc:docMk/>
            <pc:sldMk cId="1836906234" sldId="680"/>
            <ac:spMk id="11" creationId="{5CDA14BE-C0EF-EC46-BFA2-11185BDE7295}"/>
          </ac:spMkLst>
        </pc:spChg>
        <pc:spChg chg="mod">
          <ac:chgData name="Porvari Minna" userId="4963f246-524f-47c5-8ddd-72279ca0029b" providerId="ADAL" clId="{04B2A4E7-BD0C-414C-B684-A5C63359B492}" dt="2024-01-17T09:03:50.271" v="0" actId="207"/>
          <ac:spMkLst>
            <pc:docMk/>
            <pc:sldMk cId="1836906234" sldId="680"/>
            <ac:spMk id="66" creationId="{A0EB817E-29A1-8055-7181-0D67ED2B3022}"/>
          </ac:spMkLst>
        </pc:spChg>
      </pc:sldChg>
      <pc:sldChg chg="modSp mod">
        <pc:chgData name="Porvari Minna" userId="4963f246-524f-47c5-8ddd-72279ca0029b" providerId="ADAL" clId="{04B2A4E7-BD0C-414C-B684-A5C63359B492}" dt="2024-01-17T09:10:32.693" v="157" actId="20577"/>
        <pc:sldMkLst>
          <pc:docMk/>
          <pc:sldMk cId="4010686532" sldId="681"/>
        </pc:sldMkLst>
        <pc:spChg chg="mod">
          <ac:chgData name="Porvari Minna" userId="4963f246-524f-47c5-8ddd-72279ca0029b" providerId="ADAL" clId="{04B2A4E7-BD0C-414C-B684-A5C63359B492}" dt="2024-01-17T09:09:17.321" v="63" actId="20577"/>
          <ac:spMkLst>
            <pc:docMk/>
            <pc:sldMk cId="4010686532" sldId="681"/>
            <ac:spMk id="11" creationId="{24ED337C-F64E-DA49-AD56-28A14BCEEFB2}"/>
          </ac:spMkLst>
        </pc:spChg>
        <pc:spChg chg="mod">
          <ac:chgData name="Porvari Minna" userId="4963f246-524f-47c5-8ddd-72279ca0029b" providerId="ADAL" clId="{04B2A4E7-BD0C-414C-B684-A5C63359B492}" dt="2024-01-17T09:09:51.879" v="128" actId="20577"/>
          <ac:spMkLst>
            <pc:docMk/>
            <pc:sldMk cId="4010686532" sldId="681"/>
            <ac:spMk id="14" creationId="{67C331F7-5757-6641-9BBF-CD38714CB570}"/>
          </ac:spMkLst>
        </pc:spChg>
        <pc:spChg chg="mod">
          <ac:chgData name="Porvari Minna" userId="4963f246-524f-47c5-8ddd-72279ca0029b" providerId="ADAL" clId="{04B2A4E7-BD0C-414C-B684-A5C63359B492}" dt="2024-01-17T09:10:32.693" v="157" actId="20577"/>
          <ac:spMkLst>
            <pc:docMk/>
            <pc:sldMk cId="4010686532" sldId="681"/>
            <ac:spMk id="15" creationId="{A3B016CE-DAB6-9640-B44D-A78DE1197BA2}"/>
          </ac:spMkLst>
        </pc:spChg>
        <pc:spChg chg="mod">
          <ac:chgData name="Porvari Minna" userId="4963f246-524f-47c5-8ddd-72279ca0029b" providerId="ADAL" clId="{04B2A4E7-BD0C-414C-B684-A5C63359B492}" dt="2024-01-17T09:07:50.622" v="48" actId="20577"/>
          <ac:spMkLst>
            <pc:docMk/>
            <pc:sldMk cId="4010686532" sldId="681"/>
            <ac:spMk id="18" creationId="{5BD3EE41-58A4-F347-B487-F6E6A4B2A74A}"/>
          </ac:spMkLst>
        </pc:spChg>
        <pc:spChg chg="mod">
          <ac:chgData name="Porvari Minna" userId="4963f246-524f-47c5-8ddd-72279ca0029b" providerId="ADAL" clId="{04B2A4E7-BD0C-414C-B684-A5C63359B492}" dt="2024-01-17T09:07:41.460" v="36" actId="20577"/>
          <ac:spMkLst>
            <pc:docMk/>
            <pc:sldMk cId="4010686532" sldId="681"/>
            <ac:spMk id="23" creationId="{2A918B5F-90D1-504A-8107-BD0E2D1B59B1}"/>
          </ac:spMkLst>
        </pc:spChg>
      </pc:sldChg>
      <pc:sldChg chg="modSp mod">
        <pc:chgData name="Porvari Minna" userId="4963f246-524f-47c5-8ddd-72279ca0029b" providerId="ADAL" clId="{04B2A4E7-BD0C-414C-B684-A5C63359B492}" dt="2024-01-17T09:11:15.798" v="176" actId="20577"/>
        <pc:sldMkLst>
          <pc:docMk/>
          <pc:sldMk cId="3218203755" sldId="682"/>
        </pc:sldMkLst>
        <pc:spChg chg="mod">
          <ac:chgData name="Porvari Minna" userId="4963f246-524f-47c5-8ddd-72279ca0029b" providerId="ADAL" clId="{04B2A4E7-BD0C-414C-B684-A5C63359B492}" dt="2024-01-17T09:11:15.798" v="176" actId="20577"/>
          <ac:spMkLst>
            <pc:docMk/>
            <pc:sldMk cId="3218203755" sldId="682"/>
            <ac:spMk id="11" creationId="{09DE250D-399D-3046-A104-9E1DCF4E2437}"/>
          </ac:spMkLst>
        </pc:spChg>
        <pc:spChg chg="mod">
          <ac:chgData name="Porvari Minna" userId="4963f246-524f-47c5-8ddd-72279ca0029b" providerId="ADAL" clId="{04B2A4E7-BD0C-414C-B684-A5C63359B492}" dt="2024-01-17T09:10:41.085" v="169" actId="20577"/>
          <ac:spMkLst>
            <pc:docMk/>
            <pc:sldMk cId="3218203755" sldId="682"/>
            <ac:spMk id="12" creationId="{EA701505-57B6-7A45-B68E-0C04614F51C7}"/>
          </ac:spMkLst>
        </pc:spChg>
      </pc:sldChg>
      <pc:sldChg chg="modSp mod">
        <pc:chgData name="Porvari Minna" userId="4963f246-524f-47c5-8ddd-72279ca0029b" providerId="ADAL" clId="{04B2A4E7-BD0C-414C-B684-A5C63359B492}" dt="2024-01-17T09:12:15.593" v="227" actId="113"/>
        <pc:sldMkLst>
          <pc:docMk/>
          <pc:sldMk cId="928554424" sldId="687"/>
        </pc:sldMkLst>
        <pc:spChg chg="mod">
          <ac:chgData name="Porvari Minna" userId="4963f246-524f-47c5-8ddd-72279ca0029b" providerId="ADAL" clId="{04B2A4E7-BD0C-414C-B684-A5C63359B492}" dt="2024-01-17T09:11:25.908" v="179" actId="20577"/>
          <ac:spMkLst>
            <pc:docMk/>
            <pc:sldMk cId="928554424" sldId="687"/>
            <ac:spMk id="11" creationId="{09DE250D-399D-3046-A104-9E1DCF4E2437}"/>
          </ac:spMkLst>
        </pc:spChg>
        <pc:spChg chg="mod">
          <ac:chgData name="Porvari Minna" userId="4963f246-524f-47c5-8ddd-72279ca0029b" providerId="ADAL" clId="{04B2A4E7-BD0C-414C-B684-A5C63359B492}" dt="2024-01-17T09:12:15.593" v="227" actId="113"/>
          <ac:spMkLst>
            <pc:docMk/>
            <pc:sldMk cId="928554424" sldId="687"/>
            <ac:spMk id="12" creationId="{EA701505-57B6-7A45-B68E-0C04614F51C7}"/>
          </ac:spMkLst>
        </pc:spChg>
      </pc:sldChg>
      <pc:sldChg chg="modSp mod">
        <pc:chgData name="Porvari Minna" userId="4963f246-524f-47c5-8ddd-72279ca0029b" providerId="ADAL" clId="{04B2A4E7-BD0C-414C-B684-A5C63359B492}" dt="2024-01-17T09:12:44.899" v="236"/>
        <pc:sldMkLst>
          <pc:docMk/>
          <pc:sldMk cId="1080694292" sldId="688"/>
        </pc:sldMkLst>
        <pc:spChg chg="mod">
          <ac:chgData name="Porvari Minna" userId="4963f246-524f-47c5-8ddd-72279ca0029b" providerId="ADAL" clId="{04B2A4E7-BD0C-414C-B684-A5C63359B492}" dt="2024-01-17T09:11:36.291" v="185" actId="20577"/>
          <ac:spMkLst>
            <pc:docMk/>
            <pc:sldMk cId="1080694292" sldId="688"/>
            <ac:spMk id="11" creationId="{09DE250D-399D-3046-A104-9E1DCF4E2437}"/>
          </ac:spMkLst>
        </pc:spChg>
        <pc:spChg chg="mod">
          <ac:chgData name="Porvari Minna" userId="4963f246-524f-47c5-8ddd-72279ca0029b" providerId="ADAL" clId="{04B2A4E7-BD0C-414C-B684-A5C63359B492}" dt="2024-01-17T09:12:44.899" v="236"/>
          <ac:spMkLst>
            <pc:docMk/>
            <pc:sldMk cId="1080694292" sldId="688"/>
            <ac:spMk id="12" creationId="{EA701505-57B6-7A45-B68E-0C04614F51C7}"/>
          </ac:spMkLst>
        </pc:spChg>
      </pc:sldChg>
      <pc:sldChg chg="modSp mod">
        <pc:chgData name="Porvari Minna" userId="4963f246-524f-47c5-8ddd-72279ca0029b" providerId="ADAL" clId="{04B2A4E7-BD0C-414C-B684-A5C63359B492}" dt="2024-01-17T10:12:05.178" v="1784" actId="20577"/>
        <pc:sldMkLst>
          <pc:docMk/>
          <pc:sldMk cId="1115053470" sldId="689"/>
        </pc:sldMkLst>
        <pc:spChg chg="mod">
          <ac:chgData name="Porvari Minna" userId="4963f246-524f-47c5-8ddd-72279ca0029b" providerId="ADAL" clId="{04B2A4E7-BD0C-414C-B684-A5C63359B492}" dt="2024-01-17T10:06:26.296" v="1500" actId="20577"/>
          <ac:spMkLst>
            <pc:docMk/>
            <pc:sldMk cId="1115053470" sldId="689"/>
            <ac:spMk id="2" creationId="{089B402B-D40D-3B42-A970-6C83C91392B1}"/>
          </ac:spMkLst>
        </pc:spChg>
        <pc:spChg chg="mod">
          <ac:chgData name="Porvari Minna" userId="4963f246-524f-47c5-8ddd-72279ca0029b" providerId="ADAL" clId="{04B2A4E7-BD0C-414C-B684-A5C63359B492}" dt="2024-01-17T10:07:50.866" v="1551" actId="20577"/>
          <ac:spMkLst>
            <pc:docMk/>
            <pc:sldMk cId="1115053470" sldId="689"/>
            <ac:spMk id="9" creationId="{A27540D6-27E9-6FB8-A4CA-9B5F2BCEA6D8}"/>
          </ac:spMkLst>
        </pc:spChg>
        <pc:spChg chg="mod">
          <ac:chgData name="Porvari Minna" userId="4963f246-524f-47c5-8ddd-72279ca0029b" providerId="ADAL" clId="{04B2A4E7-BD0C-414C-B684-A5C63359B492}" dt="2024-01-17T10:08:20.736" v="1582" actId="20577"/>
          <ac:spMkLst>
            <pc:docMk/>
            <pc:sldMk cId="1115053470" sldId="689"/>
            <ac:spMk id="11" creationId="{C263D60C-147A-26B8-C6D9-C789580C4DAC}"/>
          </ac:spMkLst>
        </pc:spChg>
        <pc:spChg chg="mod">
          <ac:chgData name="Porvari Minna" userId="4963f246-524f-47c5-8ddd-72279ca0029b" providerId="ADAL" clId="{04B2A4E7-BD0C-414C-B684-A5C63359B492}" dt="2024-01-17T10:09:23.526" v="1638" actId="20577"/>
          <ac:spMkLst>
            <pc:docMk/>
            <pc:sldMk cId="1115053470" sldId="689"/>
            <ac:spMk id="12" creationId="{3A5673FF-DD5C-33EF-E73F-2FDD2A5F84F2}"/>
          </ac:spMkLst>
        </pc:spChg>
        <pc:spChg chg="mod">
          <ac:chgData name="Porvari Minna" userId="4963f246-524f-47c5-8ddd-72279ca0029b" providerId="ADAL" clId="{04B2A4E7-BD0C-414C-B684-A5C63359B492}" dt="2024-01-17T10:10:10.551" v="1679"/>
          <ac:spMkLst>
            <pc:docMk/>
            <pc:sldMk cId="1115053470" sldId="689"/>
            <ac:spMk id="16" creationId="{4A141322-BDE4-D249-DDDC-81CBA110634B}"/>
          </ac:spMkLst>
        </pc:spChg>
        <pc:spChg chg="mod">
          <ac:chgData name="Porvari Minna" userId="4963f246-524f-47c5-8ddd-72279ca0029b" providerId="ADAL" clId="{04B2A4E7-BD0C-414C-B684-A5C63359B492}" dt="2024-01-17T10:11:16.041" v="1710" actId="20577"/>
          <ac:spMkLst>
            <pc:docMk/>
            <pc:sldMk cId="1115053470" sldId="689"/>
            <ac:spMk id="17" creationId="{8C355C2F-A8A0-6AF5-2EAD-34E934A48F61}"/>
          </ac:spMkLst>
        </pc:spChg>
        <pc:spChg chg="mod">
          <ac:chgData name="Porvari Minna" userId="4963f246-524f-47c5-8ddd-72279ca0029b" providerId="ADAL" clId="{04B2A4E7-BD0C-414C-B684-A5C63359B492}" dt="2024-01-17T10:12:05.178" v="1784" actId="20577"/>
          <ac:spMkLst>
            <pc:docMk/>
            <pc:sldMk cId="1115053470" sldId="689"/>
            <ac:spMk id="18" creationId="{56E98414-3DED-A711-42D1-677E3A88C8E9}"/>
          </ac:spMkLst>
        </pc:spChg>
      </pc:sldChg>
      <pc:sldChg chg="modSp mod">
        <pc:chgData name="Porvari Minna" userId="4963f246-524f-47c5-8ddd-72279ca0029b" providerId="ADAL" clId="{04B2A4E7-BD0C-414C-B684-A5C63359B492}" dt="2024-01-17T09:12:30.062" v="232"/>
        <pc:sldMkLst>
          <pc:docMk/>
          <pc:sldMk cId="2468029370" sldId="690"/>
        </pc:sldMkLst>
        <pc:spChg chg="mod">
          <ac:chgData name="Porvari Minna" userId="4963f246-524f-47c5-8ddd-72279ca0029b" providerId="ADAL" clId="{04B2A4E7-BD0C-414C-B684-A5C63359B492}" dt="2024-01-17T09:11:31.287" v="182" actId="20577"/>
          <ac:spMkLst>
            <pc:docMk/>
            <pc:sldMk cId="2468029370" sldId="690"/>
            <ac:spMk id="11" creationId="{09DE250D-399D-3046-A104-9E1DCF4E2437}"/>
          </ac:spMkLst>
        </pc:spChg>
        <pc:spChg chg="mod">
          <ac:chgData name="Porvari Minna" userId="4963f246-524f-47c5-8ddd-72279ca0029b" providerId="ADAL" clId="{04B2A4E7-BD0C-414C-B684-A5C63359B492}" dt="2024-01-17T09:12:30.062" v="232"/>
          <ac:spMkLst>
            <pc:docMk/>
            <pc:sldMk cId="2468029370" sldId="690"/>
            <ac:spMk id="12" creationId="{EA701505-57B6-7A45-B68E-0C04614F51C7}"/>
          </ac:spMkLst>
        </pc:spChg>
      </pc:sldChg>
      <pc:sldChg chg="modSp mod">
        <pc:chgData name="Porvari Minna" userId="4963f246-524f-47c5-8ddd-72279ca0029b" providerId="ADAL" clId="{04B2A4E7-BD0C-414C-B684-A5C63359B492}" dt="2024-01-17T14:07:00.727" v="3029" actId="20577"/>
        <pc:sldMkLst>
          <pc:docMk/>
          <pc:sldMk cId="3374373515" sldId="691"/>
        </pc:sldMkLst>
        <pc:spChg chg="mod">
          <ac:chgData name="Porvari Minna" userId="4963f246-524f-47c5-8ddd-72279ca0029b" providerId="ADAL" clId="{04B2A4E7-BD0C-414C-B684-A5C63359B492}" dt="2024-01-17T10:55:04.903" v="2302" actId="20577"/>
          <ac:spMkLst>
            <pc:docMk/>
            <pc:sldMk cId="3374373515" sldId="691"/>
            <ac:spMk id="2" creationId="{8ACDFA02-469A-D340-A1EB-1137E124337C}"/>
          </ac:spMkLst>
        </pc:spChg>
        <pc:spChg chg="mod">
          <ac:chgData name="Porvari Minna" userId="4963f246-524f-47c5-8ddd-72279ca0029b" providerId="ADAL" clId="{04B2A4E7-BD0C-414C-B684-A5C63359B492}" dt="2024-01-17T14:07:00.727" v="3029" actId="20577"/>
          <ac:spMkLst>
            <pc:docMk/>
            <pc:sldMk cId="3374373515" sldId="691"/>
            <ac:spMk id="4" creationId="{7102CD2D-FB9C-034B-AD25-A6D80B4406B5}"/>
          </ac:spMkLst>
        </pc:spChg>
      </pc:sldChg>
      <pc:sldChg chg="modSp mod">
        <pc:chgData name="Porvari Minna" userId="4963f246-524f-47c5-8ddd-72279ca0029b" providerId="ADAL" clId="{04B2A4E7-BD0C-414C-B684-A5C63359B492}" dt="2024-01-18T12:24:02.074" v="4799" actId="20577"/>
        <pc:sldMkLst>
          <pc:docMk/>
          <pc:sldMk cId="1330732853" sldId="692"/>
        </pc:sldMkLst>
        <pc:spChg chg="mod">
          <ac:chgData name="Porvari Minna" userId="4963f246-524f-47c5-8ddd-72279ca0029b" providerId="ADAL" clId="{04B2A4E7-BD0C-414C-B684-A5C63359B492}" dt="2024-01-18T11:51:42.286" v="3948" actId="20577"/>
          <ac:spMkLst>
            <pc:docMk/>
            <pc:sldMk cId="1330732853" sldId="692"/>
            <ac:spMk id="2" creationId="{3423AD1B-214D-5649-8812-529293530164}"/>
          </ac:spMkLst>
        </pc:spChg>
        <pc:spChg chg="mod">
          <ac:chgData name="Porvari Minna" userId="4963f246-524f-47c5-8ddd-72279ca0029b" providerId="ADAL" clId="{04B2A4E7-BD0C-414C-B684-A5C63359B492}" dt="2024-01-18T12:24:02.074" v="4799" actId="20577"/>
          <ac:spMkLst>
            <pc:docMk/>
            <pc:sldMk cId="1330732853" sldId="692"/>
            <ac:spMk id="4" creationId="{CD2A2E28-019B-E44C-B8DD-DB3551F427B3}"/>
          </ac:spMkLst>
        </pc:spChg>
      </pc:sldChg>
      <pc:sldChg chg="modSp mod">
        <pc:chgData name="Porvari Minna" userId="4963f246-524f-47c5-8ddd-72279ca0029b" providerId="ADAL" clId="{04B2A4E7-BD0C-414C-B684-A5C63359B492}" dt="2024-01-17T14:14:49.609" v="3417" actId="20577"/>
        <pc:sldMkLst>
          <pc:docMk/>
          <pc:sldMk cId="504519362" sldId="693"/>
        </pc:sldMkLst>
        <pc:spChg chg="mod">
          <ac:chgData name="Porvari Minna" userId="4963f246-524f-47c5-8ddd-72279ca0029b" providerId="ADAL" clId="{04B2A4E7-BD0C-414C-B684-A5C63359B492}" dt="2024-01-17T14:07:23.881" v="3087" actId="20577"/>
          <ac:spMkLst>
            <pc:docMk/>
            <pc:sldMk cId="504519362" sldId="693"/>
            <ac:spMk id="2" creationId="{8ACDFA02-469A-D340-A1EB-1137E124337C}"/>
          </ac:spMkLst>
        </pc:spChg>
        <pc:spChg chg="mod">
          <ac:chgData name="Porvari Minna" userId="4963f246-524f-47c5-8ddd-72279ca0029b" providerId="ADAL" clId="{04B2A4E7-BD0C-414C-B684-A5C63359B492}" dt="2024-01-17T14:14:49.609" v="3417" actId="20577"/>
          <ac:spMkLst>
            <pc:docMk/>
            <pc:sldMk cId="504519362" sldId="693"/>
            <ac:spMk id="4" creationId="{7102CD2D-FB9C-034B-AD25-A6D80B4406B5}"/>
          </ac:spMkLst>
        </pc:spChg>
      </pc:sldChg>
      <pc:sldChg chg="modSp mod">
        <pc:chgData name="Porvari Minna" userId="4963f246-524f-47c5-8ddd-72279ca0029b" providerId="ADAL" clId="{04B2A4E7-BD0C-414C-B684-A5C63359B492}" dt="2024-01-18T12:31:06.373" v="5059"/>
        <pc:sldMkLst>
          <pc:docMk/>
          <pc:sldMk cId="3375224078" sldId="694"/>
        </pc:sldMkLst>
        <pc:spChg chg="mod">
          <ac:chgData name="Porvari Minna" userId="4963f246-524f-47c5-8ddd-72279ca0029b" providerId="ADAL" clId="{04B2A4E7-BD0C-414C-B684-A5C63359B492}" dt="2024-01-18T12:24:19.642" v="4824" actId="20577"/>
          <ac:spMkLst>
            <pc:docMk/>
            <pc:sldMk cId="3375224078" sldId="694"/>
            <ac:spMk id="2" creationId="{3423AD1B-214D-5649-8812-529293530164}"/>
          </ac:spMkLst>
        </pc:spChg>
        <pc:spChg chg="mod">
          <ac:chgData name="Porvari Minna" userId="4963f246-524f-47c5-8ddd-72279ca0029b" providerId="ADAL" clId="{04B2A4E7-BD0C-414C-B684-A5C63359B492}" dt="2024-01-18T12:31:06.373" v="5059"/>
          <ac:spMkLst>
            <pc:docMk/>
            <pc:sldMk cId="3375224078" sldId="694"/>
            <ac:spMk id="4" creationId="{CD2A2E28-019B-E44C-B8DD-DB3551F427B3}"/>
          </ac:spMkLst>
        </pc:spChg>
      </pc:sldChg>
      <pc:sldChg chg="modSp mod">
        <pc:chgData name="Porvari Minna" userId="4963f246-524f-47c5-8ddd-72279ca0029b" providerId="ADAL" clId="{04B2A4E7-BD0C-414C-B684-A5C63359B492}" dt="2024-01-18T12:44:51.437" v="5611" actId="5793"/>
        <pc:sldMkLst>
          <pc:docMk/>
          <pc:sldMk cId="2788485042" sldId="695"/>
        </pc:sldMkLst>
        <pc:spChg chg="mod">
          <ac:chgData name="Porvari Minna" userId="4963f246-524f-47c5-8ddd-72279ca0029b" providerId="ADAL" clId="{04B2A4E7-BD0C-414C-B684-A5C63359B492}" dt="2024-01-18T12:31:28.646" v="5086" actId="20577"/>
          <ac:spMkLst>
            <pc:docMk/>
            <pc:sldMk cId="2788485042" sldId="695"/>
            <ac:spMk id="2" creationId="{3423AD1B-214D-5649-8812-529293530164}"/>
          </ac:spMkLst>
        </pc:spChg>
        <pc:graphicFrameChg chg="modGraphic">
          <ac:chgData name="Porvari Minna" userId="4963f246-524f-47c5-8ddd-72279ca0029b" providerId="ADAL" clId="{04B2A4E7-BD0C-414C-B684-A5C63359B492}" dt="2024-01-18T12:44:51.437" v="5611" actId="5793"/>
          <ac:graphicFrameMkLst>
            <pc:docMk/>
            <pc:sldMk cId="2788485042" sldId="695"/>
            <ac:graphicFrameMk id="6" creationId="{9A9D2D37-97AA-B1E8-25A5-8A471DD3D4E4}"/>
          </ac:graphicFrameMkLst>
        </pc:graphicFrameChg>
      </pc:sldChg>
      <pc:sldChg chg="modSp mod">
        <pc:chgData name="Porvari Minna" userId="4963f246-524f-47c5-8ddd-72279ca0029b" providerId="ADAL" clId="{04B2A4E7-BD0C-414C-B684-A5C63359B492}" dt="2024-01-18T12:56:07.775" v="5837" actId="20577"/>
        <pc:sldMkLst>
          <pc:docMk/>
          <pc:sldMk cId="3643218509" sldId="696"/>
        </pc:sldMkLst>
        <pc:spChg chg="mod">
          <ac:chgData name="Porvari Minna" userId="4963f246-524f-47c5-8ddd-72279ca0029b" providerId="ADAL" clId="{04B2A4E7-BD0C-414C-B684-A5C63359B492}" dt="2024-01-18T12:31:35.010" v="5087"/>
          <ac:spMkLst>
            <pc:docMk/>
            <pc:sldMk cId="3643218509" sldId="696"/>
            <ac:spMk id="2" creationId="{3423AD1B-214D-5649-8812-529293530164}"/>
          </ac:spMkLst>
        </pc:spChg>
        <pc:graphicFrameChg chg="modGraphic">
          <ac:chgData name="Porvari Minna" userId="4963f246-524f-47c5-8ddd-72279ca0029b" providerId="ADAL" clId="{04B2A4E7-BD0C-414C-B684-A5C63359B492}" dt="2024-01-18T12:56:07.775" v="5837" actId="20577"/>
          <ac:graphicFrameMkLst>
            <pc:docMk/>
            <pc:sldMk cId="3643218509" sldId="696"/>
            <ac:graphicFrameMk id="6" creationId="{9A9D2D37-97AA-B1E8-25A5-8A471DD3D4E4}"/>
          </ac:graphicFrameMkLst>
        </pc:graphicFrameChg>
      </pc:sldChg>
      <pc:sldChg chg="modSp mod">
        <pc:chgData name="Porvari Minna" userId="4963f246-524f-47c5-8ddd-72279ca0029b" providerId="ADAL" clId="{04B2A4E7-BD0C-414C-B684-A5C63359B492}" dt="2024-01-18T13:00:37.952" v="5983" actId="20577"/>
        <pc:sldMkLst>
          <pc:docMk/>
          <pc:sldMk cId="4189930568" sldId="697"/>
        </pc:sldMkLst>
        <pc:spChg chg="mod">
          <ac:chgData name="Porvari Minna" userId="4963f246-524f-47c5-8ddd-72279ca0029b" providerId="ADAL" clId="{04B2A4E7-BD0C-414C-B684-A5C63359B492}" dt="2024-01-18T12:31:37.482" v="5088"/>
          <ac:spMkLst>
            <pc:docMk/>
            <pc:sldMk cId="4189930568" sldId="697"/>
            <ac:spMk id="2" creationId="{3423AD1B-214D-5649-8812-529293530164}"/>
          </ac:spMkLst>
        </pc:spChg>
        <pc:graphicFrameChg chg="modGraphic">
          <ac:chgData name="Porvari Minna" userId="4963f246-524f-47c5-8ddd-72279ca0029b" providerId="ADAL" clId="{04B2A4E7-BD0C-414C-B684-A5C63359B492}" dt="2024-01-18T13:00:37.952" v="5983" actId="20577"/>
          <ac:graphicFrameMkLst>
            <pc:docMk/>
            <pc:sldMk cId="4189930568" sldId="697"/>
            <ac:graphicFrameMk id="6" creationId="{9A9D2D37-97AA-B1E8-25A5-8A471DD3D4E4}"/>
          </ac:graphicFrameMkLst>
        </pc:graphicFrameChg>
      </pc:sldChg>
      <pc:sldChg chg="modSp mod">
        <pc:chgData name="Porvari Minna" userId="4963f246-524f-47c5-8ddd-72279ca0029b" providerId="ADAL" clId="{04B2A4E7-BD0C-414C-B684-A5C63359B492}" dt="2024-01-18T13:01:52.446" v="6070" actId="20577"/>
        <pc:sldMkLst>
          <pc:docMk/>
          <pc:sldMk cId="1142420644" sldId="698"/>
        </pc:sldMkLst>
        <pc:spChg chg="mod">
          <ac:chgData name="Porvari Minna" userId="4963f246-524f-47c5-8ddd-72279ca0029b" providerId="ADAL" clId="{04B2A4E7-BD0C-414C-B684-A5C63359B492}" dt="2024-01-18T12:31:41.721" v="5089"/>
          <ac:spMkLst>
            <pc:docMk/>
            <pc:sldMk cId="1142420644" sldId="698"/>
            <ac:spMk id="2" creationId="{3423AD1B-214D-5649-8812-529293530164}"/>
          </ac:spMkLst>
        </pc:spChg>
        <pc:graphicFrameChg chg="modGraphic">
          <ac:chgData name="Porvari Minna" userId="4963f246-524f-47c5-8ddd-72279ca0029b" providerId="ADAL" clId="{04B2A4E7-BD0C-414C-B684-A5C63359B492}" dt="2024-01-18T13:01:52.446" v="6070" actId="20577"/>
          <ac:graphicFrameMkLst>
            <pc:docMk/>
            <pc:sldMk cId="1142420644" sldId="698"/>
            <ac:graphicFrameMk id="6" creationId="{9A9D2D37-97AA-B1E8-25A5-8A471DD3D4E4}"/>
          </ac:graphicFrameMkLst>
        </pc:graphicFrameChg>
      </pc:sldChg>
      <pc:sldChg chg="modSp mod">
        <pc:chgData name="Porvari Minna" userId="4963f246-524f-47c5-8ddd-72279ca0029b" providerId="ADAL" clId="{04B2A4E7-BD0C-414C-B684-A5C63359B492}" dt="2024-01-18T13:03:55.653" v="6169" actId="20577"/>
        <pc:sldMkLst>
          <pc:docMk/>
          <pc:sldMk cId="905233023" sldId="699"/>
        </pc:sldMkLst>
        <pc:spChg chg="mod">
          <ac:chgData name="Porvari Minna" userId="4963f246-524f-47c5-8ddd-72279ca0029b" providerId="ADAL" clId="{04B2A4E7-BD0C-414C-B684-A5C63359B492}" dt="2024-01-18T12:31:45.228" v="5090"/>
          <ac:spMkLst>
            <pc:docMk/>
            <pc:sldMk cId="905233023" sldId="699"/>
            <ac:spMk id="2" creationId="{3423AD1B-214D-5649-8812-529293530164}"/>
          </ac:spMkLst>
        </pc:spChg>
        <pc:graphicFrameChg chg="modGraphic">
          <ac:chgData name="Porvari Minna" userId="4963f246-524f-47c5-8ddd-72279ca0029b" providerId="ADAL" clId="{04B2A4E7-BD0C-414C-B684-A5C63359B492}" dt="2024-01-18T13:03:55.653" v="6169" actId="20577"/>
          <ac:graphicFrameMkLst>
            <pc:docMk/>
            <pc:sldMk cId="905233023" sldId="699"/>
            <ac:graphicFrameMk id="6" creationId="{9A9D2D37-97AA-B1E8-25A5-8A471DD3D4E4}"/>
          </ac:graphicFrameMkLst>
        </pc:graphicFrameChg>
      </pc:sldChg>
      <pc:sldChg chg="modSp mod">
        <pc:chgData name="Porvari Minna" userId="4963f246-524f-47c5-8ddd-72279ca0029b" providerId="ADAL" clId="{04B2A4E7-BD0C-414C-B684-A5C63359B492}" dt="2024-01-18T13:10:01.709" v="6444" actId="20577"/>
        <pc:sldMkLst>
          <pc:docMk/>
          <pc:sldMk cId="2610237774" sldId="700"/>
        </pc:sldMkLst>
        <pc:spChg chg="mod">
          <ac:chgData name="Porvari Minna" userId="4963f246-524f-47c5-8ddd-72279ca0029b" providerId="ADAL" clId="{04B2A4E7-BD0C-414C-B684-A5C63359B492}" dt="2024-01-18T13:10:01.709" v="6444" actId="20577"/>
          <ac:spMkLst>
            <pc:docMk/>
            <pc:sldMk cId="2610237774" sldId="700"/>
            <ac:spMk id="5" creationId="{BE50563F-C385-C397-43C3-AE89C29C1E84}"/>
          </ac:spMkLst>
        </pc:spChg>
        <pc:spChg chg="mod">
          <ac:chgData name="Porvari Minna" userId="4963f246-524f-47c5-8ddd-72279ca0029b" providerId="ADAL" clId="{04B2A4E7-BD0C-414C-B684-A5C63359B492}" dt="2024-01-18T13:06:16.725" v="6272" actId="20577"/>
          <ac:spMkLst>
            <pc:docMk/>
            <pc:sldMk cId="2610237774" sldId="700"/>
            <ac:spMk id="8" creationId="{5AC37E38-1057-1B0B-9800-D1645ADF3859}"/>
          </ac:spMkLst>
        </pc:spChg>
      </pc:sldChg>
      <pc:sldChg chg="new del">
        <pc:chgData name="Porvari Minna" userId="4963f246-524f-47c5-8ddd-72279ca0029b" providerId="ADAL" clId="{04B2A4E7-BD0C-414C-B684-A5C63359B492}" dt="2024-01-18T12:35:55.839" v="5352" actId="680"/>
        <pc:sldMkLst>
          <pc:docMk/>
          <pc:sldMk cId="2086742350" sldId="701"/>
        </pc:sldMkLst>
      </pc:sldChg>
      <pc:sldMasterChg chg="modSldLayout">
        <pc:chgData name="Porvari Minna" userId="4963f246-524f-47c5-8ddd-72279ca0029b" providerId="ADAL" clId="{04B2A4E7-BD0C-414C-B684-A5C63359B492}" dt="2024-01-17T09:05:10.691" v="4" actId="14826"/>
        <pc:sldMasterMkLst>
          <pc:docMk/>
          <pc:sldMasterMk cId="430657063" sldId="2147483660"/>
        </pc:sldMasterMkLst>
        <pc:sldLayoutChg chg="modSp mod">
          <pc:chgData name="Porvari Minna" userId="4963f246-524f-47c5-8ddd-72279ca0029b" providerId="ADAL" clId="{04B2A4E7-BD0C-414C-B684-A5C63359B492}" dt="2024-01-17T09:04:50.997" v="3"/>
          <pc:sldLayoutMkLst>
            <pc:docMk/>
            <pc:sldMasterMk cId="430657063" sldId="2147483660"/>
            <pc:sldLayoutMk cId="2047572136" sldId="2147483683"/>
          </pc:sldLayoutMkLst>
          <pc:spChg chg="mod">
            <ac:chgData name="Porvari Minna" userId="4963f246-524f-47c5-8ddd-72279ca0029b" providerId="ADAL" clId="{04B2A4E7-BD0C-414C-B684-A5C63359B492}" dt="2024-01-17T09:04:50.997" v="3"/>
            <ac:spMkLst>
              <pc:docMk/>
              <pc:sldMasterMk cId="430657063" sldId="2147483660"/>
              <pc:sldLayoutMk cId="2047572136" sldId="2147483683"/>
              <ac:spMk id="286" creationId="{DB242B25-6F94-3545-A2C1-E1A9B68738D1}"/>
            </ac:spMkLst>
          </pc:spChg>
          <pc:picChg chg="mod">
            <ac:chgData name="Porvari Minna" userId="4963f246-524f-47c5-8ddd-72279ca0029b" providerId="ADAL" clId="{04B2A4E7-BD0C-414C-B684-A5C63359B492}" dt="2024-01-17T09:04:35.960" v="2" actId="14826"/>
            <ac:picMkLst>
              <pc:docMk/>
              <pc:sldMasterMk cId="430657063" sldId="2147483660"/>
              <pc:sldLayoutMk cId="2047572136" sldId="2147483683"/>
              <ac:picMk id="2050" creationId="{BDA718B0-78D1-BFFE-FF05-C72D89DF43B8}"/>
            </ac:picMkLst>
          </pc:picChg>
        </pc:sldLayoutChg>
        <pc:sldLayoutChg chg="modSp">
          <pc:chgData name="Porvari Minna" userId="4963f246-524f-47c5-8ddd-72279ca0029b" providerId="ADAL" clId="{04B2A4E7-BD0C-414C-B684-A5C63359B492}" dt="2024-01-17T09:04:25.122" v="1" actId="14826"/>
          <pc:sldLayoutMkLst>
            <pc:docMk/>
            <pc:sldMasterMk cId="430657063" sldId="2147483660"/>
            <pc:sldLayoutMk cId="3755541045" sldId="2147483694"/>
          </pc:sldLayoutMkLst>
          <pc:picChg chg="mod">
            <ac:chgData name="Porvari Minna" userId="4963f246-524f-47c5-8ddd-72279ca0029b" providerId="ADAL" clId="{04B2A4E7-BD0C-414C-B684-A5C63359B492}" dt="2024-01-17T09:04:25.122" v="1" actId="14826"/>
            <ac:picMkLst>
              <pc:docMk/>
              <pc:sldMasterMk cId="430657063" sldId="2147483660"/>
              <pc:sldLayoutMk cId="3755541045" sldId="2147483694"/>
              <ac:picMk id="2" creationId="{BE11251D-025A-DEAE-C4F4-25AA8EAA12E3}"/>
            </ac:picMkLst>
          </pc:picChg>
        </pc:sldLayoutChg>
        <pc:sldLayoutChg chg="modSp">
          <pc:chgData name="Porvari Minna" userId="4963f246-524f-47c5-8ddd-72279ca0029b" providerId="ADAL" clId="{04B2A4E7-BD0C-414C-B684-A5C63359B492}" dt="2024-01-17T09:05:10.691" v="4" actId="14826"/>
          <pc:sldLayoutMkLst>
            <pc:docMk/>
            <pc:sldMasterMk cId="430657063" sldId="2147483660"/>
            <pc:sldLayoutMk cId="2728685864" sldId="2147483702"/>
          </pc:sldLayoutMkLst>
          <pc:picChg chg="mod">
            <ac:chgData name="Porvari Minna" userId="4963f246-524f-47c5-8ddd-72279ca0029b" providerId="ADAL" clId="{04B2A4E7-BD0C-414C-B684-A5C63359B492}" dt="2024-01-17T09:05:10.691" v="4" actId="14826"/>
            <ac:picMkLst>
              <pc:docMk/>
              <pc:sldMasterMk cId="430657063" sldId="2147483660"/>
              <pc:sldLayoutMk cId="2728685864" sldId="2147483702"/>
              <ac:picMk id="4" creationId="{9F8A396F-72F8-D9E6-D0CA-C34E0E5A08AD}"/>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1/18/2024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1/18/2024</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793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64948" y="2272049"/>
            <a:ext cx="7488314" cy="703820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3F488F6-365D-09E7-13C6-45CA03B56FA5}"/>
              </a:ext>
            </a:extLst>
          </p:cNvPr>
          <p:cNvSpPr>
            <a:spLocks noGrp="1"/>
          </p:cNvSpPr>
          <p:nvPr>
            <p:ph type="pic" sz="quarter" idx="17"/>
          </p:nvPr>
        </p:nvSpPr>
        <p:spPr>
          <a:xfrm>
            <a:off x="6413" y="2044932"/>
            <a:ext cx="4975531" cy="7768959"/>
          </a:xfrm>
          <a:custGeom>
            <a:avLst/>
            <a:gdLst>
              <a:gd name="connsiteX0" fmla="*/ 0 w 4975531"/>
              <a:gd name="connsiteY0" fmla="*/ 0 h 7768959"/>
              <a:gd name="connsiteX1" fmla="*/ 4975531 w 4975531"/>
              <a:gd name="connsiteY1" fmla="*/ 0 h 7768959"/>
              <a:gd name="connsiteX2" fmla="*/ 4975531 w 4975531"/>
              <a:gd name="connsiteY2" fmla="*/ 1371135 h 7768959"/>
              <a:gd name="connsiteX3" fmla="*/ 2772740 w 4975531"/>
              <a:gd name="connsiteY3" fmla="*/ 1371135 h 7768959"/>
              <a:gd name="connsiteX4" fmla="*/ 2772740 w 4975531"/>
              <a:gd name="connsiteY4" fmla="*/ 2035209 h 7768959"/>
              <a:gd name="connsiteX5" fmla="*/ 2662889 w 4975531"/>
              <a:gd name="connsiteY5" fmla="*/ 2035209 h 7768959"/>
              <a:gd name="connsiteX6" fmla="*/ 2662889 w 4975531"/>
              <a:gd name="connsiteY6" fmla="*/ 3655723 h 7768959"/>
              <a:gd name="connsiteX7" fmla="*/ 2772740 w 4975531"/>
              <a:gd name="connsiteY7" fmla="*/ 3655723 h 7768959"/>
              <a:gd name="connsiteX8" fmla="*/ 2772740 w 4975531"/>
              <a:gd name="connsiteY8" fmla="*/ 5231431 h 7768959"/>
              <a:gd name="connsiteX9" fmla="*/ 4975531 w 4975531"/>
              <a:gd name="connsiteY9" fmla="*/ 5231431 h 7768959"/>
              <a:gd name="connsiteX10" fmla="*/ 4975531 w 4975531"/>
              <a:gd name="connsiteY10" fmla="*/ 7768959 h 7768959"/>
              <a:gd name="connsiteX11" fmla="*/ 0 w 4975531"/>
              <a:gd name="connsiteY11" fmla="*/ 7768959 h 776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5531" h="7768959">
                <a:moveTo>
                  <a:pt x="0" y="0"/>
                </a:moveTo>
                <a:lnTo>
                  <a:pt x="4975531" y="0"/>
                </a:lnTo>
                <a:lnTo>
                  <a:pt x="4975531" y="1371135"/>
                </a:lnTo>
                <a:lnTo>
                  <a:pt x="2772740" y="1371135"/>
                </a:lnTo>
                <a:lnTo>
                  <a:pt x="2772740" y="2035209"/>
                </a:lnTo>
                <a:lnTo>
                  <a:pt x="2662889" y="2035209"/>
                </a:lnTo>
                <a:lnTo>
                  <a:pt x="2662889" y="3655723"/>
                </a:lnTo>
                <a:lnTo>
                  <a:pt x="2772740" y="3655723"/>
                </a:lnTo>
                <a:lnTo>
                  <a:pt x="2772740" y="5231431"/>
                </a:lnTo>
                <a:lnTo>
                  <a:pt x="4975531" y="5231431"/>
                </a:lnTo>
                <a:lnTo>
                  <a:pt x="4975531" y="7768959"/>
                </a:lnTo>
                <a:lnTo>
                  <a:pt x="0" y="7768959"/>
                </a:lnTo>
                <a:close/>
              </a:path>
            </a:pathLst>
          </a:custGeom>
          <a:solidFill>
            <a:schemeClr val="bg1">
              <a:lumMod val="85000"/>
            </a:schemeClr>
          </a:solidFill>
          <a:ln>
            <a:noFill/>
          </a:ln>
        </p:spPr>
        <p:txBody>
          <a:bodyPr wrap="square">
            <a:noAutofit/>
          </a:bodyPr>
          <a:lstStyle>
            <a:lvl1pPr marL="0" indent="0">
              <a:buNone/>
              <a:defRPr>
                <a:latin typeface="Calibri" panose="020F0502020204030204" pitchFamily="34" charset="0"/>
                <a:cs typeface="Calibri" panose="020F0502020204030204" pitchFamily="34" charset="0"/>
              </a:defRPr>
            </a:lvl1pPr>
          </a:lstStyle>
          <a:p>
            <a:endParaRPr lang="en-US" dirty="0"/>
          </a:p>
        </p:txBody>
      </p:sp>
      <p:sp>
        <p:nvSpPr>
          <p:cNvPr id="51" name="Freeform 50">
            <a:extLst>
              <a:ext uri="{FF2B5EF4-FFF2-40B4-BE49-F238E27FC236}">
                <a16:creationId xmlns:a16="http://schemas.microsoft.com/office/drawing/2014/main" id="{E812F8E7-BAF9-B147-B2C0-3294755EE631}"/>
              </a:ext>
            </a:extLst>
          </p:cNvPr>
          <p:cNvSpPr/>
          <p:nvPr userDrawn="1"/>
        </p:nvSpPr>
        <p:spPr>
          <a:xfrm>
            <a:off x="2779154" y="3416067"/>
            <a:ext cx="4780521" cy="3860294"/>
          </a:xfrm>
          <a:custGeom>
            <a:avLst/>
            <a:gdLst>
              <a:gd name="connsiteX0" fmla="*/ 0 w 4910833"/>
              <a:gd name="connsiteY0" fmla="*/ 0 h 3860294"/>
              <a:gd name="connsiteX1" fmla="*/ 4910833 w 4910833"/>
              <a:gd name="connsiteY1" fmla="*/ 0 h 3860294"/>
              <a:gd name="connsiteX2" fmla="*/ 4910833 w 4910833"/>
              <a:gd name="connsiteY2" fmla="*/ 3860296 h 3860294"/>
              <a:gd name="connsiteX3" fmla="*/ 0 w 4910833"/>
              <a:gd name="connsiteY3" fmla="*/ 3860296 h 3860294"/>
            </a:gdLst>
            <a:ahLst/>
            <a:cxnLst>
              <a:cxn ang="0">
                <a:pos x="connsiteX0" y="connsiteY0"/>
              </a:cxn>
              <a:cxn ang="0">
                <a:pos x="connsiteX1" y="connsiteY1"/>
              </a:cxn>
              <a:cxn ang="0">
                <a:pos x="connsiteX2" y="connsiteY2"/>
              </a:cxn>
              <a:cxn ang="0">
                <a:pos x="connsiteX3" y="connsiteY3"/>
              </a:cxn>
            </a:cxnLst>
            <a:rect l="l" t="t" r="r" b="b"/>
            <a:pathLst>
              <a:path w="4910833" h="3860294">
                <a:moveTo>
                  <a:pt x="0" y="0"/>
                </a:moveTo>
                <a:lnTo>
                  <a:pt x="4910833" y="0"/>
                </a:lnTo>
                <a:lnTo>
                  <a:pt x="4910833" y="3860296"/>
                </a:lnTo>
                <a:lnTo>
                  <a:pt x="0" y="3860296"/>
                </a:lnTo>
                <a:close/>
              </a:path>
            </a:pathLst>
          </a:custGeom>
          <a:solidFill>
            <a:srgbClr val="FFFFFF"/>
          </a:solidFill>
          <a:ln w="30808"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045CB594-EF1B-1E49-B85A-DF587B3EBFFF}"/>
              </a:ext>
            </a:extLst>
          </p:cNvPr>
          <p:cNvSpPr/>
          <p:nvPr userDrawn="1"/>
        </p:nvSpPr>
        <p:spPr>
          <a:xfrm rot="16200000">
            <a:off x="2011428" y="4738018"/>
            <a:ext cx="1620513" cy="30476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527A8425-B90A-4347-AF48-00C1D5CC2D28}"/>
              </a:ext>
            </a:extLst>
          </p:cNvPr>
          <p:cNvSpPr/>
          <p:nvPr/>
        </p:nvSpPr>
        <p:spPr>
          <a:xfrm>
            <a:off x="3299813" y="3942471"/>
            <a:ext cx="4525730" cy="3029130"/>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3344644" y="4183865"/>
            <a:ext cx="4003808" cy="1112797"/>
          </a:xfrm>
        </p:spPr>
        <p:txBody>
          <a:bodyPr anchor="t">
            <a:noAutofit/>
          </a:bodyPr>
          <a:lstStyle>
            <a:lvl1pPr marL="0" indent="0" algn="l">
              <a:lnSpc>
                <a:spcPts val="3940"/>
              </a:lnSpc>
              <a:spcBef>
                <a:spcPts val="0"/>
              </a:spcBef>
              <a:buNone/>
              <a:defRPr sz="4200" b="0"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3327373" y="5698588"/>
            <a:ext cx="4003808" cy="1402195"/>
          </a:xfrm>
        </p:spPr>
        <p:txBody>
          <a:bodyPr anchor="t">
            <a:noAutofit/>
          </a:bodyPr>
          <a:lstStyle>
            <a:lvl1pPr marL="0" indent="0" algn="l">
              <a:lnSpc>
                <a:spcPct val="100000"/>
              </a:lnSpc>
              <a:spcBef>
                <a:spcPts val="0"/>
              </a:spcBef>
              <a:buNone/>
              <a:defRPr sz="18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Digital Wellbeing in the Workplace</a:t>
            </a:r>
          </a:p>
        </p:txBody>
      </p:sp>
      <p:grpSp>
        <p:nvGrpSpPr>
          <p:cNvPr id="3" name="Graphic 4">
            <a:extLst>
              <a:ext uri="{FF2B5EF4-FFF2-40B4-BE49-F238E27FC236}">
                <a16:creationId xmlns:a16="http://schemas.microsoft.com/office/drawing/2014/main" id="{DA2F0F26-F0D0-0096-5A26-9EC073925947}"/>
              </a:ext>
            </a:extLst>
          </p:cNvPr>
          <p:cNvGrpSpPr/>
          <p:nvPr userDrawn="1"/>
        </p:nvGrpSpPr>
        <p:grpSpPr>
          <a:xfrm>
            <a:off x="556411" y="802033"/>
            <a:ext cx="3223426" cy="1038328"/>
            <a:chOff x="4174748" y="2524509"/>
            <a:chExt cx="3708092" cy="1194448"/>
          </a:xfrm>
        </p:grpSpPr>
        <p:sp>
          <p:nvSpPr>
            <p:cNvPr id="4" name="Freeform 3">
              <a:extLst>
                <a:ext uri="{FF2B5EF4-FFF2-40B4-BE49-F238E27FC236}">
                  <a16:creationId xmlns:a16="http://schemas.microsoft.com/office/drawing/2014/main" id="{2D583D99-EE25-D57D-7102-7A5B6398AC76}"/>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FDDCFDE8-77D8-0CA4-8FC7-8C96206207F5}"/>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6" name="Graphic 4">
              <a:extLst>
                <a:ext uri="{FF2B5EF4-FFF2-40B4-BE49-F238E27FC236}">
                  <a16:creationId xmlns:a16="http://schemas.microsoft.com/office/drawing/2014/main" id="{8F1A8B8C-4F28-3A34-BC06-84C0B0366372}"/>
                </a:ext>
              </a:extLst>
            </p:cNvPr>
            <p:cNvGrpSpPr/>
            <p:nvPr/>
          </p:nvGrpSpPr>
          <p:grpSpPr>
            <a:xfrm>
              <a:off x="4488640" y="3571739"/>
              <a:ext cx="3394201" cy="147218"/>
              <a:chOff x="4488640" y="3571739"/>
              <a:chExt cx="3394201" cy="147218"/>
            </a:xfrm>
            <a:solidFill>
              <a:srgbClr val="7654A2"/>
            </a:solidFill>
          </p:grpSpPr>
          <p:sp>
            <p:nvSpPr>
              <p:cNvPr id="7" name="Freeform 6">
                <a:extLst>
                  <a:ext uri="{FF2B5EF4-FFF2-40B4-BE49-F238E27FC236}">
                    <a16:creationId xmlns:a16="http://schemas.microsoft.com/office/drawing/2014/main" id="{B31403EF-3B2A-CB05-449E-EC3B2241C82D}"/>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75474954-85D1-EA76-F947-C871DD83E176}"/>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96AE6D9-6C66-6138-4372-E6D3DBE02949}"/>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C894C22C-D567-59CA-74D7-23521813A6F0}"/>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36A6235-3D05-AFB3-14D3-BD61B9624941}"/>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33422CE-5443-7F07-1632-13E3624B86BD}"/>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66BFE0D-DC8B-6FDA-A692-722C533F4F4D}"/>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6A3B182-3ECB-A52C-B2D1-EF3C2309FBC4}"/>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CCB0BA8-6EE4-25B6-A16E-BBAE7B48ADA6}"/>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EC89D62-DE5C-9055-0B8B-A139171BFFDC}"/>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95A8780-39F3-41AD-CA8C-B021A473E207}"/>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EC37376-85BC-582A-0CB7-091DE2B26939}"/>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1AB8E39-FD97-FC72-417F-8A7E6B4BFA7D}"/>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58CAC41-7335-54D7-3513-1E8F2CC0DCF5}"/>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B274D3D-9164-5CDC-E28F-39FA6073360E}"/>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297DFA4-89A2-22D0-0105-6D0F60083842}"/>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729A9DA-7A4E-93AB-1965-6828AE0916B7}"/>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587C5445-41C7-F00D-3B56-F49EC65191CB}"/>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FB8EFA11-39F3-2852-B9BE-3118CAABAD43}"/>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2948E19-EDDC-B78F-8694-EF5F86F88E6F}"/>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4B8D1DB-B8FF-94DA-46F0-A936D2DAB4E1}"/>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B584999-FC9D-FFC3-C7C5-943F74CB3F3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1C7FAA6-C99C-F162-2E08-542D7797799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6461EA0-7D41-7972-0FCF-C4AB1F3EC757}"/>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078CC36E-9E36-0C3A-3B52-4BAD12F585F2}"/>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84B829-E05F-FA4D-2AC2-ECFBBD906967}"/>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2A097B1-1F97-C6A0-C707-0BA91FBB30C7}"/>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883D5A8-AC18-F086-A0BE-1EBDF65FACAF}"/>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5FACA45-9F84-992B-1D78-9FBE62715813}"/>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FE59AC5-FEB6-5249-C46D-8762BE88FA5C}"/>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88" name="Text Placeholder 32">
            <a:extLst>
              <a:ext uri="{FF2B5EF4-FFF2-40B4-BE49-F238E27FC236}">
                <a16:creationId xmlns:a16="http://schemas.microsoft.com/office/drawing/2014/main" id="{A77AA9A8-4BB6-8733-CDD8-C6E8A73B496B}"/>
              </a:ext>
            </a:extLst>
          </p:cNvPr>
          <p:cNvSpPr>
            <a:spLocks noGrp="1"/>
          </p:cNvSpPr>
          <p:nvPr>
            <p:ph type="body" sz="quarter" idx="20" hasCustomPrompt="1"/>
          </p:nvPr>
        </p:nvSpPr>
        <p:spPr>
          <a:xfrm>
            <a:off x="363447" y="9900647"/>
            <a:ext cx="3314191" cy="518298"/>
          </a:xfrm>
        </p:spPr>
        <p:txBody>
          <a:bodyPr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www.digiworkwell.eu</a:t>
            </a:r>
            <a:endParaRPr lang="en-GB" dirty="0"/>
          </a:p>
        </p:txBody>
      </p:sp>
      <p:pic>
        <p:nvPicPr>
          <p:cNvPr id="2" name="Picture 2048">
            <a:extLst>
              <a:ext uri="{FF2B5EF4-FFF2-40B4-BE49-F238E27FC236}">
                <a16:creationId xmlns:a16="http://schemas.microsoft.com/office/drawing/2014/main" id="{BE11251D-025A-DEAE-C4F4-25AA8EAA12E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5126913" y="10055279"/>
            <a:ext cx="22183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778506" y="1417246"/>
            <a:ext cx="1840365" cy="1848218"/>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506965" y="1272429"/>
            <a:ext cx="3322337" cy="518391"/>
          </a:xfrm>
        </p:spPr>
        <p:txBody>
          <a:bodyPr>
            <a:noAutofit/>
          </a:bodyPr>
          <a:lstStyle>
            <a:lvl1pPr marL="0" indent="0" algn="l">
              <a:buNone/>
              <a:defRPr sz="18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514518" y="1790820"/>
            <a:ext cx="3322336" cy="1474644"/>
          </a:xfrm>
        </p:spPr>
        <p:txBody>
          <a:bodyPr numCol="1" spcCol="288000" anchor="t">
            <a:noAutofit/>
          </a:bodyPr>
          <a:lstStyle>
            <a:lvl1pPr marL="0" indent="0" algn="l">
              <a:lnSpc>
                <a:spcPct val="100000"/>
              </a:lnSpc>
              <a:spcBef>
                <a:spcPts val="0"/>
              </a:spcBef>
              <a:buNone/>
              <a:defRPr sz="11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2" name="Picture Placeholder 12">
            <a:extLst>
              <a:ext uri="{FF2B5EF4-FFF2-40B4-BE49-F238E27FC236}">
                <a16:creationId xmlns:a16="http://schemas.microsoft.com/office/drawing/2014/main" id="{3AF27051-A30A-444D-B834-CDE929D2D75D}"/>
              </a:ext>
            </a:extLst>
          </p:cNvPr>
          <p:cNvSpPr>
            <a:spLocks noGrp="1"/>
          </p:cNvSpPr>
          <p:nvPr>
            <p:ph type="pic" sz="quarter" idx="16"/>
          </p:nvPr>
        </p:nvSpPr>
        <p:spPr>
          <a:xfrm>
            <a:off x="1129824" y="1096349"/>
            <a:ext cx="1830513" cy="1839366"/>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54" name="Freeform 53">
            <a:extLst>
              <a:ext uri="{FF2B5EF4-FFF2-40B4-BE49-F238E27FC236}">
                <a16:creationId xmlns:a16="http://schemas.microsoft.com/office/drawing/2014/main" id="{70D142EB-A662-584D-9522-3092F322E555}"/>
              </a:ext>
            </a:extLst>
          </p:cNvPr>
          <p:cNvSpPr/>
          <p:nvPr userDrawn="1"/>
        </p:nvSpPr>
        <p:spPr>
          <a:xfrm>
            <a:off x="778506" y="4258255"/>
            <a:ext cx="1840365" cy="1848218"/>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ontserrat" panose="00000500000000000000" pitchFamily="50" charset="0"/>
            </a:endParaRPr>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506965" y="4113438"/>
            <a:ext cx="3322337" cy="518391"/>
          </a:xfrm>
        </p:spPr>
        <p:txBody>
          <a:bodyPr>
            <a:noAutofit/>
          </a:bodyPr>
          <a:lstStyle>
            <a:lvl1pPr marL="0" indent="0" algn="l">
              <a:buNone/>
              <a:defRPr sz="18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514518" y="4631829"/>
            <a:ext cx="3322336" cy="1474644"/>
          </a:xfrm>
        </p:spPr>
        <p:txBody>
          <a:bodyPr numCol="1" spcCol="288000" anchor="t">
            <a:noAutofit/>
          </a:bodyPr>
          <a:lstStyle>
            <a:lvl1pPr marL="0" indent="0" algn="l">
              <a:lnSpc>
                <a:spcPct val="100000"/>
              </a:lnSpc>
              <a:spcBef>
                <a:spcPts val="0"/>
              </a:spcBef>
              <a:buNone/>
              <a:defRPr sz="11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7" name="Picture Placeholder 12">
            <a:extLst>
              <a:ext uri="{FF2B5EF4-FFF2-40B4-BE49-F238E27FC236}">
                <a16:creationId xmlns:a16="http://schemas.microsoft.com/office/drawing/2014/main" id="{B98C8422-F694-D34F-9B43-6DA13D472177}"/>
              </a:ext>
            </a:extLst>
          </p:cNvPr>
          <p:cNvSpPr>
            <a:spLocks noGrp="1"/>
          </p:cNvSpPr>
          <p:nvPr>
            <p:ph type="pic" sz="quarter" idx="53"/>
          </p:nvPr>
        </p:nvSpPr>
        <p:spPr>
          <a:xfrm>
            <a:off x="1129824" y="3937358"/>
            <a:ext cx="1830513" cy="1839366"/>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58" name="Freeform 57">
            <a:extLst>
              <a:ext uri="{FF2B5EF4-FFF2-40B4-BE49-F238E27FC236}">
                <a16:creationId xmlns:a16="http://schemas.microsoft.com/office/drawing/2014/main" id="{D642BB82-71A2-0B41-87B7-70DDC99AE34D}"/>
              </a:ext>
            </a:extLst>
          </p:cNvPr>
          <p:cNvSpPr/>
          <p:nvPr userDrawn="1"/>
        </p:nvSpPr>
        <p:spPr>
          <a:xfrm>
            <a:off x="778506" y="7057405"/>
            <a:ext cx="1840365" cy="1848218"/>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ontserrat" panose="00000500000000000000" pitchFamily="50" charset="0"/>
            </a:endParaRPr>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3506965" y="6912588"/>
            <a:ext cx="3322337" cy="518391"/>
          </a:xfrm>
        </p:spPr>
        <p:txBody>
          <a:bodyPr>
            <a:noAutofit/>
          </a:bodyPr>
          <a:lstStyle>
            <a:lvl1pPr marL="0" indent="0" algn="l">
              <a:buNone/>
              <a:defRPr sz="18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3514518" y="7430979"/>
            <a:ext cx="3322336" cy="1474644"/>
          </a:xfrm>
        </p:spPr>
        <p:txBody>
          <a:bodyPr numCol="1" spcCol="288000" anchor="t">
            <a:noAutofit/>
          </a:bodyPr>
          <a:lstStyle>
            <a:lvl1pPr marL="0" indent="0" algn="l">
              <a:lnSpc>
                <a:spcPct val="100000"/>
              </a:lnSpc>
              <a:spcBef>
                <a:spcPts val="0"/>
              </a:spcBef>
              <a:buNone/>
              <a:defRPr sz="11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1" name="Picture Placeholder 12">
            <a:extLst>
              <a:ext uri="{FF2B5EF4-FFF2-40B4-BE49-F238E27FC236}">
                <a16:creationId xmlns:a16="http://schemas.microsoft.com/office/drawing/2014/main" id="{7B7117E9-94DF-2348-9C87-2AC825D7FB1C}"/>
              </a:ext>
            </a:extLst>
          </p:cNvPr>
          <p:cNvSpPr>
            <a:spLocks noGrp="1"/>
          </p:cNvSpPr>
          <p:nvPr>
            <p:ph type="pic" sz="quarter" idx="56"/>
          </p:nvPr>
        </p:nvSpPr>
        <p:spPr>
          <a:xfrm>
            <a:off x="1129824" y="6736508"/>
            <a:ext cx="1830513" cy="1839366"/>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62" name="Slide Number Placeholder 5">
            <a:extLst>
              <a:ext uri="{FF2B5EF4-FFF2-40B4-BE49-F238E27FC236}">
                <a16:creationId xmlns:a16="http://schemas.microsoft.com/office/drawing/2014/main" id="{BED73E24-A450-6744-8158-9406FC91C2F4}"/>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64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0" y="2940628"/>
            <a:ext cx="7559674" cy="5270683"/>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591948" y="629985"/>
            <a:ext cx="6599989" cy="747096"/>
          </a:xfrm>
        </p:spPr>
        <p:txBody>
          <a:bodyPr>
            <a:noAutofit/>
          </a:bodyPr>
          <a:lstStyle>
            <a:lvl1pPr marL="0" indent="0" algn="l">
              <a:buNone/>
              <a:defRPr sz="29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23" name="Text Placeholder 32">
            <a:extLst>
              <a:ext uri="{FF2B5EF4-FFF2-40B4-BE49-F238E27FC236}">
                <a16:creationId xmlns:a16="http://schemas.microsoft.com/office/drawing/2014/main" id="{F64485E7-EC2E-BE4D-932E-6D72FCF68FD1}"/>
              </a:ext>
            </a:extLst>
          </p:cNvPr>
          <p:cNvSpPr>
            <a:spLocks noGrp="1"/>
          </p:cNvSpPr>
          <p:nvPr>
            <p:ph type="body" sz="quarter" idx="47" hasCustomPrompt="1"/>
          </p:nvPr>
        </p:nvSpPr>
        <p:spPr>
          <a:xfrm>
            <a:off x="584395" y="1631553"/>
            <a:ext cx="6599989" cy="853742"/>
          </a:xfrm>
        </p:spPr>
        <p:txBody>
          <a:bodyPr>
            <a:noAutofit/>
          </a:bodyPr>
          <a:lstStyle>
            <a:lvl1pPr marL="0" indent="0" algn="l">
              <a:buNone/>
              <a:defRPr sz="1800" b="1" i="0">
                <a:solidFill>
                  <a:srgbClr val="151D24"/>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584395" y="4485121"/>
            <a:ext cx="6599988" cy="1660826"/>
          </a:xfr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5" name="Text Placeholder 32">
            <a:extLst>
              <a:ext uri="{FF2B5EF4-FFF2-40B4-BE49-F238E27FC236}">
                <a16:creationId xmlns:a16="http://schemas.microsoft.com/office/drawing/2014/main" id="{093D1F9A-9672-9243-9CA3-DC6F39D9D256}"/>
              </a:ext>
            </a:extLst>
          </p:cNvPr>
          <p:cNvSpPr>
            <a:spLocks noGrp="1"/>
          </p:cNvSpPr>
          <p:nvPr>
            <p:ph type="body" sz="quarter" idx="49" hasCustomPrompt="1"/>
          </p:nvPr>
        </p:nvSpPr>
        <p:spPr>
          <a:xfrm>
            <a:off x="584393" y="3476012"/>
            <a:ext cx="6599989" cy="853742"/>
          </a:xfr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Your Heading</a:t>
            </a:r>
          </a:p>
        </p:txBody>
      </p:sp>
      <p:pic>
        <p:nvPicPr>
          <p:cNvPr id="27" name="Picture 26">
            <a:extLst>
              <a:ext uri="{FF2B5EF4-FFF2-40B4-BE49-F238E27FC236}">
                <a16:creationId xmlns:a16="http://schemas.microsoft.com/office/drawing/2014/main" id="{A09BAF52-66C7-5F4D-8869-0F2431F9AD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1069183" y="5429851"/>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28" name="Picture Placeholder 4">
            <a:extLst>
              <a:ext uri="{FF2B5EF4-FFF2-40B4-BE49-F238E27FC236}">
                <a16:creationId xmlns:a16="http://schemas.microsoft.com/office/drawing/2014/main" id="{4F2D0110-3726-6A48-8149-E59708540655}"/>
              </a:ext>
            </a:extLst>
          </p:cNvPr>
          <p:cNvSpPr>
            <a:spLocks noGrp="1"/>
          </p:cNvSpPr>
          <p:nvPr>
            <p:ph type="pic" sz="quarter" idx="10"/>
          </p:nvPr>
        </p:nvSpPr>
        <p:spPr>
          <a:xfrm>
            <a:off x="0" y="6923995"/>
            <a:ext cx="4642477" cy="2880154"/>
          </a:xfrm>
          <a:solidFill>
            <a:schemeClr val="bg1">
              <a:lumMod val="85000"/>
            </a:schemeClr>
          </a:solidFill>
          <a:ln>
            <a:noFill/>
          </a:ln>
        </p:spPr>
        <p:txBody>
          <a:bodyPr/>
          <a:lstStyle/>
          <a:p>
            <a:endParaRPr lang="en-US" dirty="0"/>
          </a:p>
        </p:txBody>
      </p:sp>
      <p:sp>
        <p:nvSpPr>
          <p:cNvPr id="29" name="Slide Number Placeholder 5">
            <a:extLst>
              <a:ext uri="{FF2B5EF4-FFF2-40B4-BE49-F238E27FC236}">
                <a16:creationId xmlns:a16="http://schemas.microsoft.com/office/drawing/2014/main" id="{0A15A55D-5B03-3541-A63F-0DECD592995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11" name="Freeform 10">
            <a:extLst>
              <a:ext uri="{FF2B5EF4-FFF2-40B4-BE49-F238E27FC236}">
                <a16:creationId xmlns:a16="http://schemas.microsoft.com/office/drawing/2014/main" id="{F4A6822C-F051-8C40-A45F-7B4A8A54BF2A}"/>
              </a:ext>
            </a:extLst>
          </p:cNvPr>
          <p:cNvSpPr/>
          <p:nvPr userDrawn="1"/>
        </p:nvSpPr>
        <p:spPr>
          <a:xfrm>
            <a:off x="5514042" y="2791206"/>
            <a:ext cx="1620513" cy="30476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529700" y="903756"/>
            <a:ext cx="6500273" cy="743603"/>
          </a:xfrm>
        </p:spPr>
        <p:txBody>
          <a:bodyPr>
            <a:noAutofit/>
          </a:bodyPr>
          <a:lstStyle>
            <a:lvl1pPr marL="0" indent="0" algn="l">
              <a:buNone/>
              <a:defRPr sz="29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ONE COLUMNS</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a:p>
        </p:txBody>
      </p:sp>
      <p:sp>
        <p:nvSpPr>
          <p:cNvPr id="15" name="Text Placeholder 32">
            <a:extLst>
              <a:ext uri="{FF2B5EF4-FFF2-40B4-BE49-F238E27FC236}">
                <a16:creationId xmlns:a16="http://schemas.microsoft.com/office/drawing/2014/main" id="{776A3C61-02DA-0A4C-861E-0689200F4512}"/>
              </a:ext>
            </a:extLst>
          </p:cNvPr>
          <p:cNvSpPr>
            <a:spLocks noGrp="1"/>
          </p:cNvSpPr>
          <p:nvPr>
            <p:ph type="body" sz="quarter" idx="47" hasCustomPrompt="1"/>
          </p:nvPr>
        </p:nvSpPr>
        <p:spPr>
          <a:xfrm>
            <a:off x="522147" y="1905323"/>
            <a:ext cx="6500273" cy="743603"/>
          </a:xfrm>
        </p:spPr>
        <p:txBody>
          <a:bodyPr>
            <a:noAutofit/>
          </a:bodyPr>
          <a:lstStyle>
            <a:lvl1pPr marL="0" indent="0" algn="l">
              <a:buNone/>
              <a:defRPr sz="1800" b="1" i="0">
                <a:solidFill>
                  <a:srgbClr val="151D24"/>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529699" y="2906890"/>
            <a:ext cx="6500272" cy="6921424"/>
          </a:xfrm>
        </p:spPr>
        <p:txBody>
          <a:bodyPr numCol="1" spcCol="288000" anchor="t">
            <a:noAutofit/>
          </a:bodyPr>
          <a:lstStyle>
            <a:lvl1pPr marL="0" indent="0" algn="l">
              <a:lnSpc>
                <a:spcPct val="100000"/>
              </a:lnSpc>
              <a:spcBef>
                <a:spcPts val="0"/>
              </a:spcBef>
              <a:buNone/>
              <a:defRPr sz="11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 name="Slide Number Placeholder 5">
            <a:extLst>
              <a:ext uri="{FF2B5EF4-FFF2-40B4-BE49-F238E27FC236}">
                <a16:creationId xmlns:a16="http://schemas.microsoft.com/office/drawing/2014/main" id="{8469D253-12DF-404A-BC60-DE46EBF380D7}"/>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 2 columns">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529700" y="903756"/>
            <a:ext cx="6500273" cy="743603"/>
          </a:xfrm>
        </p:spPr>
        <p:txBody>
          <a:bodyPr>
            <a:noAutofit/>
          </a:bodyPr>
          <a:lstStyle>
            <a:lvl1pPr marL="0" indent="0" algn="l">
              <a:buNone/>
              <a:defRPr sz="29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TWO COLUMNS</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a:p>
        </p:txBody>
      </p:sp>
      <p:sp>
        <p:nvSpPr>
          <p:cNvPr id="15" name="Text Placeholder 32">
            <a:extLst>
              <a:ext uri="{FF2B5EF4-FFF2-40B4-BE49-F238E27FC236}">
                <a16:creationId xmlns:a16="http://schemas.microsoft.com/office/drawing/2014/main" id="{776A3C61-02DA-0A4C-861E-0689200F4512}"/>
              </a:ext>
            </a:extLst>
          </p:cNvPr>
          <p:cNvSpPr>
            <a:spLocks noGrp="1"/>
          </p:cNvSpPr>
          <p:nvPr>
            <p:ph type="body" sz="quarter" idx="47" hasCustomPrompt="1"/>
          </p:nvPr>
        </p:nvSpPr>
        <p:spPr>
          <a:xfrm>
            <a:off x="522147" y="1905323"/>
            <a:ext cx="6500273" cy="743603"/>
          </a:xfrm>
        </p:spPr>
        <p:txBody>
          <a:bodyPr>
            <a:noAutofit/>
          </a:bodyPr>
          <a:lstStyle>
            <a:lvl1pPr marL="0" indent="0" algn="l">
              <a:buNone/>
              <a:defRPr sz="1800" b="1" i="0">
                <a:solidFill>
                  <a:srgbClr val="151D24"/>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529699" y="2906890"/>
            <a:ext cx="6500272" cy="6921424"/>
          </a:xfrm>
        </p:spPr>
        <p:txBody>
          <a:bodyPr numCol="2" spcCol="288000" anchor="t">
            <a:noAutofit/>
          </a:bodyPr>
          <a:lstStyle>
            <a:lvl1pPr marL="0" indent="0" algn="l">
              <a:lnSpc>
                <a:spcPct val="100000"/>
              </a:lnSpc>
              <a:spcBef>
                <a:spcPts val="0"/>
              </a:spcBef>
              <a:buNone/>
              <a:defRPr sz="11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8" name="Slide Number Placeholder 5">
            <a:extLst>
              <a:ext uri="{FF2B5EF4-FFF2-40B4-BE49-F238E27FC236}">
                <a16:creationId xmlns:a16="http://schemas.microsoft.com/office/drawing/2014/main" id="{713F8AAC-B2F6-834D-8C2B-04215843A2F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794728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 3 columns">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529700" y="903756"/>
            <a:ext cx="6500273" cy="743603"/>
          </a:xfrm>
        </p:spPr>
        <p:txBody>
          <a:bodyPr>
            <a:noAutofit/>
          </a:bodyPr>
          <a:lstStyle>
            <a:lvl1pPr marL="0" indent="0" algn="l">
              <a:buNone/>
              <a:defRPr sz="29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THREE COLUMNS</a:t>
            </a:r>
            <a:endParaRPr lang="en-US" dirty="0"/>
          </a:p>
        </p:txBody>
      </p:sp>
      <p:sp>
        <p:nvSpPr>
          <p:cNvPr id="11" name="Text Placeholder 32">
            <a:extLst>
              <a:ext uri="{FF2B5EF4-FFF2-40B4-BE49-F238E27FC236}">
                <a16:creationId xmlns:a16="http://schemas.microsoft.com/office/drawing/2014/main" id="{65E71303-A094-BE4A-86BB-0CC4F17507E6}"/>
              </a:ext>
            </a:extLst>
          </p:cNvPr>
          <p:cNvSpPr>
            <a:spLocks noGrp="1"/>
          </p:cNvSpPr>
          <p:nvPr>
            <p:ph type="body" sz="quarter" idx="47" hasCustomPrompt="1"/>
          </p:nvPr>
        </p:nvSpPr>
        <p:spPr>
          <a:xfrm>
            <a:off x="522147" y="1905323"/>
            <a:ext cx="6500273" cy="743603"/>
          </a:xfrm>
        </p:spPr>
        <p:txBody>
          <a:bodyPr>
            <a:noAutofit/>
          </a:bodyPr>
          <a:lstStyle>
            <a:lvl1pPr marL="0" indent="0" algn="l">
              <a:buNone/>
              <a:defRPr sz="1800" b="1" i="0">
                <a:solidFill>
                  <a:srgbClr val="151D24"/>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12" name="Text Placeholder 32">
            <a:extLst>
              <a:ext uri="{FF2B5EF4-FFF2-40B4-BE49-F238E27FC236}">
                <a16:creationId xmlns:a16="http://schemas.microsoft.com/office/drawing/2014/main" id="{BBC68E35-587E-9542-B8E5-8CAF7CFB2D3F}"/>
              </a:ext>
            </a:extLst>
          </p:cNvPr>
          <p:cNvSpPr>
            <a:spLocks noGrp="1"/>
          </p:cNvSpPr>
          <p:nvPr>
            <p:ph type="body" sz="quarter" idx="48" hasCustomPrompt="1"/>
          </p:nvPr>
        </p:nvSpPr>
        <p:spPr>
          <a:xfrm>
            <a:off x="529699" y="2906890"/>
            <a:ext cx="6500272" cy="6921424"/>
          </a:xfrm>
        </p:spPr>
        <p:txBody>
          <a:bodyPr numCol="3" spcCol="288000" anchor="t">
            <a:noAutofit/>
          </a:bodyPr>
          <a:lstStyle>
            <a:lvl1pPr marL="0" indent="0" algn="l">
              <a:lnSpc>
                <a:spcPct val="100000"/>
              </a:lnSpc>
              <a:spcBef>
                <a:spcPts val="0"/>
              </a:spcBef>
              <a:buNone/>
              <a:defRPr sz="11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a:p>
        </p:txBody>
      </p:sp>
      <p:sp>
        <p:nvSpPr>
          <p:cNvPr id="6" name="Slide Number Placeholder 5">
            <a:extLst>
              <a:ext uri="{FF2B5EF4-FFF2-40B4-BE49-F238E27FC236}">
                <a16:creationId xmlns:a16="http://schemas.microsoft.com/office/drawing/2014/main" id="{0F02CD49-431E-E245-A85C-64267C1420D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077509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441524D8-ED6B-1D6F-F2E9-236C87C60C11}"/>
              </a:ext>
            </a:extLst>
          </p:cNvPr>
          <p:cNvSpPr/>
          <p:nvPr userDrawn="1"/>
        </p:nvSpPr>
        <p:spPr>
          <a:xfrm>
            <a:off x="0" y="5700655"/>
            <a:ext cx="7553262" cy="309130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a:p>
        </p:txBody>
      </p:sp>
      <p:sp>
        <p:nvSpPr>
          <p:cNvPr id="3" name="Freeform 2">
            <a:extLst>
              <a:ext uri="{FF2B5EF4-FFF2-40B4-BE49-F238E27FC236}">
                <a16:creationId xmlns:a16="http://schemas.microsoft.com/office/drawing/2014/main" id="{E27C7E89-F218-6B67-DB6E-655C2E17FE52}"/>
              </a:ext>
            </a:extLst>
          </p:cNvPr>
          <p:cNvSpPr/>
          <p:nvPr userDrawn="1"/>
        </p:nvSpPr>
        <p:spPr>
          <a:xfrm>
            <a:off x="657132" y="5579406"/>
            <a:ext cx="1620513" cy="30476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9F8A396F-72F8-D9E6-D0CA-C34E0E5A08AD}"/>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5769397" y="10022364"/>
            <a:ext cx="1280061" cy="293943"/>
          </a:xfrm>
          <a:prstGeom prst="rect">
            <a:avLst/>
          </a:prstGeom>
          <a:ln>
            <a:noFill/>
          </a:ln>
          <a:extLst>
            <a:ext uri="{53640926-AAD7-44D8-BBD7-CCE9431645EC}">
              <a14:shadowObscured xmlns:a14="http://schemas.microsoft.com/office/drawing/2010/main"/>
            </a:ext>
          </a:extLst>
        </p:spPr>
      </p:pic>
      <p:grpSp>
        <p:nvGrpSpPr>
          <p:cNvPr id="5" name="Graphic 4">
            <a:extLst>
              <a:ext uri="{FF2B5EF4-FFF2-40B4-BE49-F238E27FC236}">
                <a16:creationId xmlns:a16="http://schemas.microsoft.com/office/drawing/2014/main" id="{CD663B15-97DC-AA03-947D-CA54DA329E69}"/>
              </a:ext>
            </a:extLst>
          </p:cNvPr>
          <p:cNvGrpSpPr/>
          <p:nvPr userDrawn="1"/>
        </p:nvGrpSpPr>
        <p:grpSpPr>
          <a:xfrm>
            <a:off x="3186001" y="1380692"/>
            <a:ext cx="3223426" cy="1038328"/>
            <a:chOff x="4174748" y="2524509"/>
            <a:chExt cx="3708092" cy="1194448"/>
          </a:xfrm>
        </p:grpSpPr>
        <p:sp>
          <p:nvSpPr>
            <p:cNvPr id="6" name="Freeform 5">
              <a:extLst>
                <a:ext uri="{FF2B5EF4-FFF2-40B4-BE49-F238E27FC236}">
                  <a16:creationId xmlns:a16="http://schemas.microsoft.com/office/drawing/2014/main" id="{F8EF51BA-96E1-1559-C9A6-348C15BB1218}"/>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06FE01F-5730-EB9D-4508-90E6949F0E79}"/>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8" name="Graphic 4">
              <a:extLst>
                <a:ext uri="{FF2B5EF4-FFF2-40B4-BE49-F238E27FC236}">
                  <a16:creationId xmlns:a16="http://schemas.microsoft.com/office/drawing/2014/main" id="{116D91B6-63A6-934D-47F0-F88FD5977B4D}"/>
                </a:ext>
              </a:extLst>
            </p:cNvPr>
            <p:cNvGrpSpPr/>
            <p:nvPr/>
          </p:nvGrpSpPr>
          <p:grpSpPr>
            <a:xfrm>
              <a:off x="4488640" y="3571739"/>
              <a:ext cx="3394201" cy="147218"/>
              <a:chOff x="4488640" y="3571739"/>
              <a:chExt cx="3394201" cy="147218"/>
            </a:xfrm>
            <a:solidFill>
              <a:srgbClr val="7654A2"/>
            </a:solidFill>
          </p:grpSpPr>
          <p:sp>
            <p:nvSpPr>
              <p:cNvPr id="9" name="Freeform 8">
                <a:extLst>
                  <a:ext uri="{FF2B5EF4-FFF2-40B4-BE49-F238E27FC236}">
                    <a16:creationId xmlns:a16="http://schemas.microsoft.com/office/drawing/2014/main" id="{7CEC1684-1997-6883-1369-0023C17744D8}"/>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19A6D1B-4F5D-1759-3C24-987988230347}"/>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BD79F6B-F025-6B86-9369-09DB9FFBD96D}"/>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EFE8EF-11BD-E6B0-9271-27C4E101A935}"/>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73AF1D7E-76CC-672F-91EE-AFC6FF2D663F}"/>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198938D-987E-0BFC-097D-0E78323F959F}"/>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5EE00C6-957F-9254-4F47-0506C8ED9122}"/>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115B04C-8440-D729-3BAD-4BBE1D295A89}"/>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9000D0E-949B-6231-CF61-1D7EF523B493}"/>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CF7E8F1-D111-A26A-8077-CCA979A99B1C}"/>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F870E11-A4C6-764B-C337-E51BB0497BB9}"/>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974847D-F5DD-BAE7-3FA8-6ECB31A89C6C}"/>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25D452E-EF6D-42D7-5BE6-F294E5FC1D73}"/>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3C5C219-45F7-A30A-8AD5-BDD901E2E795}"/>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B0E53ED-3001-C3FB-4FD2-1EC09FEAC132}"/>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F1D31FB-1255-1E8F-C254-225814A74196}"/>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EA929DB-2FA7-3B7C-60F0-CE64736416F8}"/>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8DB6CB6-1091-3C4C-2456-7B3DD5D55A1C}"/>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3D3C23B-324F-2782-5B9F-7E7340FF7072}"/>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305D47B-71BE-5788-C893-60F52015990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8621A46-0DAF-350C-2A6B-A34D9FE5E916}"/>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57C86A0-067A-10AA-CD9E-B574CE8189A1}"/>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53D527A-0F83-4796-0776-FF4D502531D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8870ED5-6242-177A-A7E5-886A60ABF8E3}"/>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8B9B667-6935-ABEF-CED9-67BD034066BF}"/>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26BBF4-71F0-9C02-1FFD-98BBAE3F45CD}"/>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A5A06F58-5660-7ACE-DEFC-A92DC9A44EBA}"/>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8B7923F-E43F-5709-A810-023648F6D36E}"/>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BA59BD4-9E91-8DDC-8066-8B7B3B0FBC72}"/>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1D16448-7F87-951D-6105-0D4DA0CC5F1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42" name="Text Placeholder 32">
            <a:extLst>
              <a:ext uri="{FF2B5EF4-FFF2-40B4-BE49-F238E27FC236}">
                <a16:creationId xmlns:a16="http://schemas.microsoft.com/office/drawing/2014/main" id="{29C65F1A-4A64-623D-A49B-24E6EA6C7C46}"/>
              </a:ext>
            </a:extLst>
          </p:cNvPr>
          <p:cNvSpPr>
            <a:spLocks noGrp="1"/>
          </p:cNvSpPr>
          <p:nvPr>
            <p:ph type="body" sz="quarter" idx="20" hasCustomPrompt="1"/>
          </p:nvPr>
        </p:nvSpPr>
        <p:spPr>
          <a:xfrm>
            <a:off x="363447" y="9900647"/>
            <a:ext cx="3314191" cy="518298"/>
          </a:xfrm>
        </p:spPr>
        <p:txBody>
          <a:bodyPr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www.digiworkwell.eu</a:t>
            </a:r>
            <a:endParaRPr lang="en-GB" dirty="0"/>
          </a:p>
        </p:txBody>
      </p:sp>
      <p:sp>
        <p:nvSpPr>
          <p:cNvPr id="43" name="Text Placeholder 32">
            <a:extLst>
              <a:ext uri="{FF2B5EF4-FFF2-40B4-BE49-F238E27FC236}">
                <a16:creationId xmlns:a16="http://schemas.microsoft.com/office/drawing/2014/main" id="{34CDD426-820C-98DF-4400-229F2360FBEF}"/>
              </a:ext>
            </a:extLst>
          </p:cNvPr>
          <p:cNvSpPr>
            <a:spLocks noGrp="1"/>
          </p:cNvSpPr>
          <p:nvPr>
            <p:ph type="body" sz="quarter" idx="30" hasCustomPrompt="1"/>
          </p:nvPr>
        </p:nvSpPr>
        <p:spPr>
          <a:xfrm>
            <a:off x="526494" y="6874504"/>
            <a:ext cx="6500273" cy="743603"/>
          </a:xfrm>
        </p:spPr>
        <p:txBody>
          <a:bodyPr>
            <a:noAutofit/>
          </a:bodyPr>
          <a:lstStyle>
            <a:lvl1pPr marL="0" indent="0" algn="l">
              <a:buNone/>
              <a:defRPr sz="29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Follow our Journey</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833"/>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7" cy="2581379"/>
          </a:xfrm>
        </p:spPr>
        <p:txBody>
          <a:bodyPr/>
          <a:lstStyle>
            <a:lvl1pPr marL="0" indent="0" algn="ctr">
              <a:buNone/>
              <a:defRPr sz="1933"/>
            </a:lvl1pPr>
            <a:lvl2pPr marL="368296" indent="0" algn="ctr">
              <a:buNone/>
              <a:defRPr sz="1611"/>
            </a:lvl2pPr>
            <a:lvl3pPr marL="736593" indent="0" algn="ctr">
              <a:buNone/>
              <a:defRPr sz="1450"/>
            </a:lvl3pPr>
            <a:lvl4pPr marL="1104889" indent="0" algn="ctr">
              <a:buNone/>
              <a:defRPr sz="1288"/>
            </a:lvl4pPr>
            <a:lvl5pPr marL="1473186" indent="0" algn="ctr">
              <a:buNone/>
              <a:defRPr sz="1288"/>
            </a:lvl5pPr>
            <a:lvl6pPr marL="1841482" indent="0" algn="ctr">
              <a:buNone/>
              <a:defRPr sz="1288"/>
            </a:lvl6pPr>
            <a:lvl7pPr marL="2209780" indent="0" algn="ctr">
              <a:buNone/>
              <a:defRPr sz="1288"/>
            </a:lvl7pPr>
            <a:lvl8pPr marL="2578076" indent="0" algn="ctr">
              <a:buNone/>
              <a:defRPr sz="1288"/>
            </a:lvl8pPr>
            <a:lvl9pPr marL="2946373" indent="0" algn="ctr">
              <a:buNone/>
              <a:defRPr sz="1288"/>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E450C11-7496-3446-A8F7-352D1378DB3F}"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70188-53A6-5D47-96D1-DD37FFD79E64}" type="slidenum">
              <a:rPr lang="en-US" smtClean="0"/>
              <a:t>‹#›</a:t>
            </a:fld>
            <a:endParaRPr lang="en-US"/>
          </a:p>
        </p:txBody>
      </p:sp>
    </p:spTree>
    <p:extLst>
      <p:ext uri="{BB962C8B-B14F-4D97-AF65-F5344CB8AC3E}">
        <p14:creationId xmlns:p14="http://schemas.microsoft.com/office/powerpoint/2010/main" val="272982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1661138" y="3330026"/>
            <a:ext cx="648000" cy="348400"/>
          </a:xfrm>
        </p:spPr>
        <p:txBody>
          <a:bodyPr anchor="ctr">
            <a:noAutofit/>
          </a:bodyPr>
          <a:lstStyle>
            <a:lvl1pPr marL="0" indent="0" algn="ctr">
              <a:buNone/>
              <a:defRPr sz="18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2364094" y="3330026"/>
            <a:ext cx="3544003" cy="348400"/>
          </a:xfr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1661138" y="3805268"/>
            <a:ext cx="648000" cy="348400"/>
          </a:xfrm>
        </p:spPr>
        <p:txBody>
          <a:bodyPr anchor="ctr">
            <a:noAutofit/>
          </a:bodyPr>
          <a:lstStyle>
            <a:lvl1pPr marL="0" indent="0" algn="ctr">
              <a:buNone/>
              <a:defRPr sz="18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2364094" y="3805268"/>
            <a:ext cx="3544003" cy="349200"/>
          </a:xfr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1661138" y="4306402"/>
            <a:ext cx="648000" cy="348400"/>
          </a:xfrm>
        </p:spPr>
        <p:txBody>
          <a:bodyPr anchor="ctr">
            <a:noAutofit/>
          </a:bodyPr>
          <a:lstStyle>
            <a:lvl1pPr marL="0" indent="0" algn="ctr">
              <a:buNone/>
              <a:defRPr sz="18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2364094" y="4306402"/>
            <a:ext cx="3544003" cy="348400"/>
          </a:xfr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1661138" y="4807357"/>
            <a:ext cx="648000" cy="348400"/>
          </a:xfrm>
        </p:spPr>
        <p:txBody>
          <a:bodyPr anchor="ctr">
            <a:noAutofit/>
          </a:bodyPr>
          <a:lstStyle>
            <a:lvl1pPr marL="0" indent="0" algn="ctr">
              <a:buNone/>
              <a:defRPr sz="18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2364094" y="4807357"/>
            <a:ext cx="3544003" cy="348400"/>
          </a:xfr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3299182" y="8061674"/>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fi-FI" sz="600" dirty="0">
                <a:solidFill>
                  <a:srgbClr val="000000"/>
                </a:solidFill>
                <a:latin typeface="Calibri" panose="020F0502020204030204" pitchFamily="34" charset="0"/>
                <a:ea typeface="Open Sans" panose="020B0606030504020204" pitchFamily="34" charset="0"/>
                <a:cs typeface="Calibri" panose="020F0502020204030204" pitchFamily="34" charset="0"/>
              </a:rPr>
              <a:t>Euroopan unionin rahoittama. Esitetyt näkemykset ja mielipiteet ovat ainoastaan tämän tekstin laatijoiden näkemyksiä eivätkä välttämättä vastaa Euroopan unionin tai Euroopan koulutuksen ja kulttuurin toimeenpanovirasto (EACEA) kantaa. Euroopan unioni ja EACEA eivät ole vastuussa niistä.</a:t>
            </a:r>
            <a:endParaRPr lang="en-US" sz="6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287" name="Rectangle 286">
            <a:extLst>
              <a:ext uri="{FF2B5EF4-FFF2-40B4-BE49-F238E27FC236}">
                <a16:creationId xmlns:a16="http://schemas.microsoft.com/office/drawing/2014/main" id="{4F911FDD-D26D-9547-8FF2-DCE6196E69AD}"/>
              </a:ext>
            </a:extLst>
          </p:cNvPr>
          <p:cNvSpPr/>
          <p:nvPr userDrawn="1"/>
        </p:nvSpPr>
        <p:spPr>
          <a:xfrm>
            <a:off x="788956" y="9560668"/>
            <a:ext cx="1959435" cy="484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Slide Number Placeholder 5">
            <a:extLst>
              <a:ext uri="{FF2B5EF4-FFF2-40B4-BE49-F238E27FC236}">
                <a16:creationId xmlns:a16="http://schemas.microsoft.com/office/drawing/2014/main" id="{751EED51-E62D-A344-BB9C-161037216E7D}"/>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5166285" y="5167936"/>
            <a:ext cx="10690162" cy="357596"/>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1603754" y="2096576"/>
            <a:ext cx="2289273" cy="829919"/>
          </a:xfrm>
        </p:spPr>
        <p:txBody>
          <a:bodyPr anchor="ctr">
            <a:noAutofit/>
          </a:bodyPr>
          <a:lstStyle>
            <a:lvl1pPr marL="0" indent="0" algn="l">
              <a:lnSpc>
                <a:spcPts val="2660"/>
              </a:lnSpc>
              <a:spcBef>
                <a:spcPts val="0"/>
              </a:spcBef>
              <a:buNone/>
              <a:defRPr sz="28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TABLE OF CONTENTS</a:t>
            </a:r>
            <a:endParaRPr lang="en-US" dirty="0"/>
          </a:p>
        </p:txBody>
      </p:sp>
      <p:grpSp>
        <p:nvGrpSpPr>
          <p:cNvPr id="3" name="Group 2">
            <a:extLst>
              <a:ext uri="{FF2B5EF4-FFF2-40B4-BE49-F238E27FC236}">
                <a16:creationId xmlns:a16="http://schemas.microsoft.com/office/drawing/2014/main" id="{2F0747C1-EB9A-C241-9511-DEA85DB5444C}"/>
              </a:ext>
            </a:extLst>
          </p:cNvPr>
          <p:cNvGrpSpPr/>
          <p:nvPr userDrawn="1"/>
        </p:nvGrpSpPr>
        <p:grpSpPr>
          <a:xfrm>
            <a:off x="1435683" y="3722669"/>
            <a:ext cx="4752000" cy="1525304"/>
            <a:chOff x="1265109" y="2728756"/>
            <a:chExt cx="4752000" cy="1525304"/>
          </a:xfrm>
          <a:solidFill>
            <a:srgbClr val="B79974"/>
          </a:solid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grpSp>
      <p:pic>
        <p:nvPicPr>
          <p:cNvPr id="2050" name="Picture 2048">
            <a:extLst>
              <a:ext uri="{FF2B5EF4-FFF2-40B4-BE49-F238E27FC236}">
                <a16:creationId xmlns:a16="http://schemas.microsoft.com/office/drawing/2014/main" id="{BDA718B0-78D1-BFFE-FF05-C72D89DF43B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875982" y="7996289"/>
            <a:ext cx="22183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29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41" name="Slide Number Placeholder 5">
            <a:extLst>
              <a:ext uri="{FF2B5EF4-FFF2-40B4-BE49-F238E27FC236}">
                <a16:creationId xmlns:a16="http://schemas.microsoft.com/office/drawing/2014/main" id="{E3A04855-91F4-274D-9A9B-78507857B199}"/>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38" name="Text Placeholder 32">
            <a:extLst>
              <a:ext uri="{FF2B5EF4-FFF2-40B4-BE49-F238E27FC236}">
                <a16:creationId xmlns:a16="http://schemas.microsoft.com/office/drawing/2014/main" id="{7547E802-876B-7740-8C93-4DA43471BC41}"/>
              </a:ext>
            </a:extLst>
          </p:cNvPr>
          <p:cNvSpPr>
            <a:spLocks noGrp="1"/>
          </p:cNvSpPr>
          <p:nvPr>
            <p:ph type="body" sz="quarter" idx="47" hasCustomPrompt="1"/>
          </p:nvPr>
        </p:nvSpPr>
        <p:spPr>
          <a:xfrm>
            <a:off x="4201739" y="4468635"/>
            <a:ext cx="2785251" cy="743603"/>
          </a:xfrm>
        </p:spPr>
        <p:txBody>
          <a:bodyPr>
            <a:noAutofit/>
          </a:bodyPr>
          <a:lstStyle>
            <a:lvl1pPr marL="0" indent="0" algn="l">
              <a:buNone/>
              <a:defRPr sz="18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0" name="Text Placeholder 32">
            <a:extLst>
              <a:ext uri="{FF2B5EF4-FFF2-40B4-BE49-F238E27FC236}">
                <a16:creationId xmlns:a16="http://schemas.microsoft.com/office/drawing/2014/main" id="{5E8100A4-6677-ED40-B24D-22A7219FE433}"/>
              </a:ext>
            </a:extLst>
          </p:cNvPr>
          <p:cNvSpPr>
            <a:spLocks noGrp="1"/>
          </p:cNvSpPr>
          <p:nvPr>
            <p:ph type="body" sz="quarter" idx="48" hasCustomPrompt="1"/>
          </p:nvPr>
        </p:nvSpPr>
        <p:spPr>
          <a:xfrm>
            <a:off x="4209292" y="4987026"/>
            <a:ext cx="2785250" cy="1692670"/>
          </a:xfrm>
        </p:spPr>
        <p:txBody>
          <a:bodyPr numCol="1" spcCol="288000" anchor="t">
            <a:noAutofit/>
          </a:bodyPr>
          <a:lstStyle>
            <a:lvl1pPr marL="0" indent="0" algn="l">
              <a:lnSpc>
                <a:spcPct val="100000"/>
              </a:lnSpc>
              <a:spcBef>
                <a:spcPts val="0"/>
              </a:spcBef>
              <a:buNone/>
              <a:defRPr sz="11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2" name="Text Placeholder 32">
            <a:extLst>
              <a:ext uri="{FF2B5EF4-FFF2-40B4-BE49-F238E27FC236}">
                <a16:creationId xmlns:a16="http://schemas.microsoft.com/office/drawing/2014/main" id="{E7B11294-10FD-0B44-A9DA-41BF11D1E85C}"/>
              </a:ext>
            </a:extLst>
          </p:cNvPr>
          <p:cNvSpPr>
            <a:spLocks noGrp="1"/>
          </p:cNvSpPr>
          <p:nvPr>
            <p:ph type="body" sz="quarter" idx="49" hasCustomPrompt="1"/>
          </p:nvPr>
        </p:nvSpPr>
        <p:spPr>
          <a:xfrm>
            <a:off x="4209292" y="6994025"/>
            <a:ext cx="2785251" cy="743603"/>
          </a:xfrm>
        </p:spPr>
        <p:txBody>
          <a:bodyPr>
            <a:noAutofit/>
          </a:bodyPr>
          <a:lstStyle>
            <a:lvl1pPr marL="0" indent="0" algn="l">
              <a:buNone/>
              <a:defRPr sz="18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3" name="Text Placeholder 32">
            <a:extLst>
              <a:ext uri="{FF2B5EF4-FFF2-40B4-BE49-F238E27FC236}">
                <a16:creationId xmlns:a16="http://schemas.microsoft.com/office/drawing/2014/main" id="{16C0CD18-D5AA-2240-8921-3F6C4DE2F9F6}"/>
              </a:ext>
            </a:extLst>
          </p:cNvPr>
          <p:cNvSpPr>
            <a:spLocks noGrp="1"/>
          </p:cNvSpPr>
          <p:nvPr>
            <p:ph type="body" sz="quarter" idx="50" hasCustomPrompt="1"/>
          </p:nvPr>
        </p:nvSpPr>
        <p:spPr>
          <a:xfrm>
            <a:off x="4216845" y="7512416"/>
            <a:ext cx="2785250" cy="1692670"/>
          </a:xfrm>
        </p:spPr>
        <p:txBody>
          <a:bodyPr numCol="1" spcCol="288000" anchor="t">
            <a:noAutofit/>
          </a:bodyPr>
          <a:lstStyle>
            <a:lvl1pPr marL="0" indent="0" algn="l">
              <a:lnSpc>
                <a:spcPct val="100000"/>
              </a:lnSpc>
              <a:spcBef>
                <a:spcPts val="0"/>
              </a:spcBef>
              <a:buNone/>
              <a:defRPr sz="11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Picture Placeholder 12">
            <a:extLst>
              <a:ext uri="{FF2B5EF4-FFF2-40B4-BE49-F238E27FC236}">
                <a16:creationId xmlns:a16="http://schemas.microsoft.com/office/drawing/2014/main" id="{E06DA11A-3B23-00E1-2694-93FEB1F6532E}"/>
              </a:ext>
            </a:extLst>
          </p:cNvPr>
          <p:cNvSpPr>
            <a:spLocks noGrp="1"/>
          </p:cNvSpPr>
          <p:nvPr>
            <p:ph type="pic" sz="quarter" idx="12"/>
          </p:nvPr>
        </p:nvSpPr>
        <p:spPr>
          <a:xfrm>
            <a:off x="-7552" y="0"/>
            <a:ext cx="3652452" cy="10691813"/>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4" name="Text Placeholder 32">
            <a:extLst>
              <a:ext uri="{FF2B5EF4-FFF2-40B4-BE49-F238E27FC236}">
                <a16:creationId xmlns:a16="http://schemas.microsoft.com/office/drawing/2014/main" id="{41D3762C-9A15-42F4-D5D2-5686A9D46ACD}"/>
              </a:ext>
            </a:extLst>
          </p:cNvPr>
          <p:cNvSpPr>
            <a:spLocks noGrp="1"/>
          </p:cNvSpPr>
          <p:nvPr>
            <p:ph type="body" sz="quarter" idx="30" hasCustomPrompt="1"/>
          </p:nvPr>
        </p:nvSpPr>
        <p:spPr>
          <a:xfrm>
            <a:off x="2675708" y="1194575"/>
            <a:ext cx="3812533" cy="584303"/>
          </a:xfrm>
          <a:solidFill>
            <a:srgbClr val="7654A2"/>
          </a:solidFill>
        </p:spPr>
        <p:txBody>
          <a:bodyPr anchor="ctr">
            <a:noAutofit/>
          </a:bodyPr>
          <a:lstStyle>
            <a:lvl1pPr marL="0" indent="0" algn="l">
              <a:buNone/>
              <a:defRPr sz="29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294" userDrawn="1">
          <p15:clr>
            <a:srgbClr val="FBAE40"/>
          </p15:clr>
        </p15:guide>
        <p15:guide id="2" pos="44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1" y="4749219"/>
            <a:ext cx="7559675" cy="594259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a:p>
        </p:txBody>
      </p:sp>
      <p:sp>
        <p:nvSpPr>
          <p:cNvPr id="3" name="Freeform 2">
            <a:extLst>
              <a:ext uri="{FF2B5EF4-FFF2-40B4-BE49-F238E27FC236}">
                <a16:creationId xmlns:a16="http://schemas.microsoft.com/office/drawing/2014/main" id="{19260DE6-26E0-F749-A3D0-10A46E29D4EB}"/>
              </a:ext>
            </a:extLst>
          </p:cNvPr>
          <p:cNvSpPr/>
          <p:nvPr/>
        </p:nvSpPr>
        <p:spPr>
          <a:xfrm>
            <a:off x="0" y="2808731"/>
            <a:ext cx="7559675" cy="594259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a:p>
        </p:txBody>
      </p:sp>
      <p:sp>
        <p:nvSpPr>
          <p:cNvPr id="51" name="Picture Placeholder 50">
            <a:extLst>
              <a:ext uri="{FF2B5EF4-FFF2-40B4-BE49-F238E27FC236}">
                <a16:creationId xmlns:a16="http://schemas.microsoft.com/office/drawing/2014/main" id="{7B46D10E-C541-B647-B5A7-F8D88C95E972}"/>
              </a:ext>
            </a:extLst>
          </p:cNvPr>
          <p:cNvSpPr>
            <a:spLocks noGrp="1"/>
          </p:cNvSpPr>
          <p:nvPr>
            <p:ph type="pic" sz="quarter" idx="16"/>
          </p:nvPr>
        </p:nvSpPr>
        <p:spPr>
          <a:xfrm>
            <a:off x="3634150" y="3859237"/>
            <a:ext cx="3943454" cy="6042845"/>
          </a:xfrm>
          <a:custGeom>
            <a:avLst/>
            <a:gdLst>
              <a:gd name="connsiteX0" fmla="*/ 0 w 3943454"/>
              <a:gd name="connsiteY0" fmla="*/ 0 h 6042845"/>
              <a:gd name="connsiteX1" fmla="*/ 3943454 w 3943454"/>
              <a:gd name="connsiteY1" fmla="*/ 0 h 6042845"/>
              <a:gd name="connsiteX2" fmla="*/ 3943454 w 3943454"/>
              <a:gd name="connsiteY2" fmla="*/ 6042845 h 6042845"/>
              <a:gd name="connsiteX3" fmla="*/ 0 w 3943454"/>
              <a:gd name="connsiteY3" fmla="*/ 6042845 h 6042845"/>
              <a:gd name="connsiteX4" fmla="*/ 0 w 3943454"/>
              <a:gd name="connsiteY4" fmla="*/ 5099197 h 6042845"/>
              <a:gd name="connsiteX5" fmla="*/ 152380 w 3943454"/>
              <a:gd name="connsiteY5" fmla="*/ 5099197 h 6042845"/>
              <a:gd name="connsiteX6" fmla="*/ 152380 w 3943454"/>
              <a:gd name="connsiteY6" fmla="*/ 3478683 h 6042845"/>
              <a:gd name="connsiteX7" fmla="*/ 0 w 3943454"/>
              <a:gd name="connsiteY7" fmla="*/ 3478683 h 604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3454" h="6042845">
                <a:moveTo>
                  <a:pt x="0" y="0"/>
                </a:moveTo>
                <a:lnTo>
                  <a:pt x="3943454" y="0"/>
                </a:lnTo>
                <a:lnTo>
                  <a:pt x="3943454" y="6042845"/>
                </a:lnTo>
                <a:lnTo>
                  <a:pt x="0" y="6042845"/>
                </a:lnTo>
                <a:lnTo>
                  <a:pt x="0" y="5099197"/>
                </a:lnTo>
                <a:lnTo>
                  <a:pt x="152380" y="5099197"/>
                </a:lnTo>
                <a:lnTo>
                  <a:pt x="152380" y="3478683"/>
                </a:lnTo>
                <a:lnTo>
                  <a:pt x="0" y="3478683"/>
                </a:lnTo>
                <a:close/>
              </a:path>
            </a:pathLst>
          </a:custGeom>
          <a:solidFill>
            <a:schemeClr val="bg1">
              <a:lumMod val="85000"/>
            </a:schemeClr>
          </a:solidFill>
        </p:spPr>
        <p:txBody>
          <a:bodyPr wrap="square">
            <a:noAutofit/>
          </a:bodyPr>
          <a:lstStyle>
            <a:lvl1pPr marL="0" indent="0">
              <a:buNone/>
              <a:defRPr/>
            </a:lvl1pPr>
          </a:lstStyle>
          <a:p>
            <a:endParaRPr lang="en-US" dirty="0"/>
          </a:p>
        </p:txBody>
      </p:sp>
      <p:sp>
        <p:nvSpPr>
          <p:cNvPr id="52" name="Freeform 51">
            <a:extLst>
              <a:ext uri="{FF2B5EF4-FFF2-40B4-BE49-F238E27FC236}">
                <a16:creationId xmlns:a16="http://schemas.microsoft.com/office/drawing/2014/main" id="{806D9B5C-9370-D54A-B5AF-96E81D07248C}"/>
              </a:ext>
            </a:extLst>
          </p:cNvPr>
          <p:cNvSpPr/>
          <p:nvPr userDrawn="1"/>
        </p:nvSpPr>
        <p:spPr>
          <a:xfrm rot="16200000">
            <a:off x="2823893" y="7995797"/>
            <a:ext cx="1620513" cy="30476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609161E-AC5C-3E49-B544-D2D870BAB246}"/>
              </a:ext>
            </a:extLst>
          </p:cNvPr>
          <p:cNvSpPr/>
          <p:nvPr userDrawn="1"/>
        </p:nvSpPr>
        <p:spPr>
          <a:xfrm>
            <a:off x="3463840" y="581832"/>
            <a:ext cx="86263" cy="1868579"/>
          </a:xfrm>
          <a:custGeom>
            <a:avLst/>
            <a:gdLst>
              <a:gd name="connsiteX0" fmla="*/ 0 w 86263"/>
              <a:gd name="connsiteY0" fmla="*/ 0 h 1868579"/>
              <a:gd name="connsiteX1" fmla="*/ 86263 w 86263"/>
              <a:gd name="connsiteY1" fmla="*/ 0 h 1868579"/>
              <a:gd name="connsiteX2" fmla="*/ 86263 w 86263"/>
              <a:gd name="connsiteY2" fmla="*/ 1868580 h 1868579"/>
              <a:gd name="connsiteX3" fmla="*/ 0 w 86263"/>
              <a:gd name="connsiteY3" fmla="*/ 1868580 h 1868579"/>
            </a:gdLst>
            <a:ahLst/>
            <a:cxnLst>
              <a:cxn ang="0">
                <a:pos x="connsiteX0" y="connsiteY0"/>
              </a:cxn>
              <a:cxn ang="0">
                <a:pos x="connsiteX1" y="connsiteY1"/>
              </a:cxn>
              <a:cxn ang="0">
                <a:pos x="connsiteX2" y="connsiteY2"/>
              </a:cxn>
              <a:cxn ang="0">
                <a:pos x="connsiteX3" y="connsiteY3"/>
              </a:cxn>
            </a:cxnLst>
            <a:rect l="l" t="t" r="r" b="b"/>
            <a:pathLst>
              <a:path w="86263" h="1868579">
                <a:moveTo>
                  <a:pt x="0" y="0"/>
                </a:moveTo>
                <a:lnTo>
                  <a:pt x="86263" y="0"/>
                </a:lnTo>
                <a:lnTo>
                  <a:pt x="86263" y="1868580"/>
                </a:lnTo>
                <a:lnTo>
                  <a:pt x="0" y="1868580"/>
                </a:lnTo>
                <a:close/>
              </a:path>
            </a:pathLst>
          </a:custGeom>
          <a:solidFill>
            <a:srgbClr val="B79974"/>
          </a:solidFill>
          <a:ln w="30808"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383723" y="1201053"/>
            <a:ext cx="2653227" cy="1180238"/>
          </a:xfrm>
          <a:effectLst>
            <a:glow rad="127000">
              <a:srgbClr val="414141"/>
            </a:glow>
          </a:effectLst>
        </p:spPr>
        <p:txBody>
          <a:bodyPr>
            <a:noAutofit/>
          </a:bodyPr>
          <a:lstStyle>
            <a:lvl1pPr marL="0" indent="0" algn="r">
              <a:buNone/>
              <a:defRPr sz="7200"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383722" y="746270"/>
            <a:ext cx="2635807" cy="1376181"/>
          </a:xfr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3863376" y="864761"/>
            <a:ext cx="3482586" cy="1516530"/>
          </a:xfrm>
          <a:effectLst>
            <a:glow rad="127000">
              <a:srgbClr val="414141"/>
            </a:glow>
          </a:effectLst>
        </p:spPr>
        <p:txBody>
          <a:bodyPr>
            <a:noAutofit/>
          </a:bodyPr>
          <a:lstStyle>
            <a:lvl1pPr marL="0" indent="0" algn="l">
              <a:buNone/>
              <a:defRPr sz="2800" b="0">
                <a:solidFill>
                  <a:srgbClr val="305C6F"/>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2" name="Freeform 1">
            <a:extLst>
              <a:ext uri="{FF2B5EF4-FFF2-40B4-BE49-F238E27FC236}">
                <a16:creationId xmlns:a16="http://schemas.microsoft.com/office/drawing/2014/main" id="{0A318006-E70E-A25A-298B-7EEA735FCC3A}"/>
              </a:ext>
            </a:extLst>
          </p:cNvPr>
          <p:cNvSpPr/>
          <p:nvPr userDrawn="1"/>
        </p:nvSpPr>
        <p:spPr>
          <a:xfrm>
            <a:off x="-2614850" y="5213696"/>
            <a:ext cx="5229699" cy="4688386"/>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11869"/>
            </a:schemeClr>
          </a:solidFill>
          <a:ln w="8132" cap="flat">
            <a:noFill/>
            <a:prstDash val="solid"/>
            <a:miter/>
          </a:ln>
        </p:spPr>
        <p:txBody>
          <a:bodyPr rtlCol="0" anchor="ctr"/>
          <a:lstStyle/>
          <a:p>
            <a:r>
              <a:rPr lang="en-US" dirty="0"/>
              <a:t>`</a:t>
            </a:r>
          </a:p>
        </p:txBody>
      </p:sp>
    </p:spTree>
    <p:extLst>
      <p:ext uri="{BB962C8B-B14F-4D97-AF65-F5344CB8AC3E}">
        <p14:creationId xmlns:p14="http://schemas.microsoft.com/office/powerpoint/2010/main" val="309403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96EF4B40-FA20-0349-952B-99D39A2D49F4}"/>
              </a:ext>
            </a:extLst>
          </p:cNvPr>
          <p:cNvSpPr>
            <a:spLocks noGrp="1"/>
          </p:cNvSpPr>
          <p:nvPr>
            <p:ph type="pic" sz="quarter" idx="14"/>
          </p:nvPr>
        </p:nvSpPr>
        <p:spPr>
          <a:xfrm>
            <a:off x="730609" y="4249812"/>
            <a:ext cx="2591917" cy="4797259"/>
          </a:xfrm>
          <a:custGeom>
            <a:avLst/>
            <a:gdLst>
              <a:gd name="connsiteX0" fmla="*/ 0 w 2591917"/>
              <a:gd name="connsiteY0" fmla="*/ 0 h 4797259"/>
              <a:gd name="connsiteX1" fmla="*/ 2591917 w 2591917"/>
              <a:gd name="connsiteY1" fmla="*/ 0 h 4797259"/>
              <a:gd name="connsiteX2" fmla="*/ 2591917 w 2591917"/>
              <a:gd name="connsiteY2" fmla="*/ 4797259 h 4797259"/>
              <a:gd name="connsiteX3" fmla="*/ 0 w 2591917"/>
              <a:gd name="connsiteY3" fmla="*/ 4797259 h 4797259"/>
              <a:gd name="connsiteX4" fmla="*/ 0 w 2591917"/>
              <a:gd name="connsiteY4" fmla="*/ 2398631 h 4797259"/>
              <a:gd name="connsiteX5" fmla="*/ 152381 w 2591917"/>
              <a:gd name="connsiteY5" fmla="*/ 2398631 h 4797259"/>
              <a:gd name="connsiteX6" fmla="*/ 152381 w 2591917"/>
              <a:gd name="connsiteY6" fmla="*/ 778117 h 4797259"/>
              <a:gd name="connsiteX7" fmla="*/ 0 w 2591917"/>
              <a:gd name="connsiteY7" fmla="*/ 778117 h 47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1917" h="4797259">
                <a:moveTo>
                  <a:pt x="0" y="0"/>
                </a:moveTo>
                <a:lnTo>
                  <a:pt x="2591917" y="0"/>
                </a:lnTo>
                <a:lnTo>
                  <a:pt x="2591917" y="4797259"/>
                </a:lnTo>
                <a:lnTo>
                  <a:pt x="0" y="4797259"/>
                </a:lnTo>
                <a:lnTo>
                  <a:pt x="0" y="2398631"/>
                </a:lnTo>
                <a:lnTo>
                  <a:pt x="152381" y="2398631"/>
                </a:lnTo>
                <a:lnTo>
                  <a:pt x="152381" y="778117"/>
                </a:lnTo>
                <a:lnTo>
                  <a:pt x="0" y="778117"/>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15" name="Picture Placeholder 14">
            <a:extLst>
              <a:ext uri="{FF2B5EF4-FFF2-40B4-BE49-F238E27FC236}">
                <a16:creationId xmlns:a16="http://schemas.microsoft.com/office/drawing/2014/main" id="{5CDDA97B-52E0-6744-9E65-4AA63FB1E669}"/>
              </a:ext>
            </a:extLst>
          </p:cNvPr>
          <p:cNvSpPr>
            <a:spLocks noGrp="1"/>
          </p:cNvSpPr>
          <p:nvPr>
            <p:ph type="pic" sz="quarter" idx="13"/>
          </p:nvPr>
        </p:nvSpPr>
        <p:spPr>
          <a:xfrm>
            <a:off x="730609" y="737338"/>
            <a:ext cx="2591917" cy="3199551"/>
          </a:xfrm>
          <a:custGeom>
            <a:avLst/>
            <a:gdLst>
              <a:gd name="connsiteX0" fmla="*/ 0 w 4697808"/>
              <a:gd name="connsiteY0" fmla="*/ 0 h 5861824"/>
              <a:gd name="connsiteX1" fmla="*/ 4697808 w 4697808"/>
              <a:gd name="connsiteY1" fmla="*/ 0 h 5861824"/>
              <a:gd name="connsiteX2" fmla="*/ 4697808 w 4697808"/>
              <a:gd name="connsiteY2" fmla="*/ 5861824 h 5861824"/>
              <a:gd name="connsiteX3" fmla="*/ 0 w 4697808"/>
              <a:gd name="connsiteY3" fmla="*/ 5861824 h 5861824"/>
            </a:gdLst>
            <a:ahLst/>
            <a:cxnLst>
              <a:cxn ang="0">
                <a:pos x="connsiteX0" y="connsiteY0"/>
              </a:cxn>
              <a:cxn ang="0">
                <a:pos x="connsiteX1" y="connsiteY1"/>
              </a:cxn>
              <a:cxn ang="0">
                <a:pos x="connsiteX2" y="connsiteY2"/>
              </a:cxn>
              <a:cxn ang="0">
                <a:pos x="connsiteX3" y="connsiteY3"/>
              </a:cxn>
            </a:cxnLst>
            <a:rect l="l" t="t" r="r" b="b"/>
            <a:pathLst>
              <a:path w="4697808" h="5861824">
                <a:moveTo>
                  <a:pt x="0" y="0"/>
                </a:moveTo>
                <a:lnTo>
                  <a:pt x="4697808" y="0"/>
                </a:lnTo>
                <a:lnTo>
                  <a:pt x="4697808" y="5861824"/>
                </a:lnTo>
                <a:lnTo>
                  <a:pt x="0" y="5861824"/>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16" name="Picture Placeholder 12">
            <a:extLst>
              <a:ext uri="{FF2B5EF4-FFF2-40B4-BE49-F238E27FC236}">
                <a16:creationId xmlns:a16="http://schemas.microsoft.com/office/drawing/2014/main" id="{2ADBB328-9D3E-AF49-981A-EFA75BBBA5B5}"/>
              </a:ext>
            </a:extLst>
          </p:cNvPr>
          <p:cNvSpPr>
            <a:spLocks noGrp="1"/>
          </p:cNvSpPr>
          <p:nvPr>
            <p:ph type="pic" sz="quarter" idx="12"/>
          </p:nvPr>
        </p:nvSpPr>
        <p:spPr>
          <a:xfrm>
            <a:off x="3694263" y="737338"/>
            <a:ext cx="3103271" cy="8309733"/>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19" name="Freeform 18">
            <a:extLst>
              <a:ext uri="{FF2B5EF4-FFF2-40B4-BE49-F238E27FC236}">
                <a16:creationId xmlns:a16="http://schemas.microsoft.com/office/drawing/2014/main" id="{7847F931-52A0-C548-B7F3-F79261BFA0FE}"/>
              </a:ext>
            </a:extLst>
          </p:cNvPr>
          <p:cNvSpPr/>
          <p:nvPr userDrawn="1"/>
        </p:nvSpPr>
        <p:spPr>
          <a:xfrm rot="5400000">
            <a:off x="-79648" y="5685805"/>
            <a:ext cx="1620513" cy="30476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642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FF4E90-CAF7-C349-BC29-8DF1364581D5}"/>
              </a:ext>
            </a:extLst>
          </p:cNvPr>
          <p:cNvSpPr/>
          <p:nvPr userDrawn="1"/>
        </p:nvSpPr>
        <p:spPr>
          <a:xfrm>
            <a:off x="3565181" y="4590288"/>
            <a:ext cx="3994494" cy="2688336"/>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4155129" y="570328"/>
            <a:ext cx="3070405" cy="743603"/>
          </a:xfrm>
        </p:spPr>
        <p:txBody>
          <a:bodyPr>
            <a:noAutofit/>
          </a:bodyPr>
          <a:lstStyle>
            <a:lvl1pPr marL="0" indent="0" algn="l">
              <a:buNone/>
              <a:defRPr sz="29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19" name="Text Placeholder 32">
            <a:extLst>
              <a:ext uri="{FF2B5EF4-FFF2-40B4-BE49-F238E27FC236}">
                <a16:creationId xmlns:a16="http://schemas.microsoft.com/office/drawing/2014/main" id="{2C78D526-B6DE-DA4C-91E4-9D76111A908A}"/>
              </a:ext>
            </a:extLst>
          </p:cNvPr>
          <p:cNvSpPr>
            <a:spLocks noGrp="1"/>
          </p:cNvSpPr>
          <p:nvPr>
            <p:ph type="body" sz="quarter" idx="47" hasCustomPrompt="1"/>
          </p:nvPr>
        </p:nvSpPr>
        <p:spPr>
          <a:xfrm>
            <a:off x="4147576" y="1571895"/>
            <a:ext cx="3070405" cy="2325673"/>
          </a:xfrm>
        </p:spPr>
        <p:txBody>
          <a:bodyPr>
            <a:noAutofit/>
          </a:bodyPr>
          <a:lstStyle>
            <a:lvl1pPr marL="0" indent="0" algn="l">
              <a:buNone/>
              <a:defRPr sz="1800" b="0" i="0">
                <a:solidFill>
                  <a:srgbClr val="151D24"/>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4147577" y="7971344"/>
            <a:ext cx="3070404" cy="2092085"/>
          </a:xfrm>
        </p:spPr>
        <p:txBody>
          <a:bodyPr numCol="1" spcCol="288000" anchor="t">
            <a:noAutofit/>
          </a:bodyPr>
          <a:lstStyle>
            <a:lvl1pPr marL="0" indent="0" algn="l">
              <a:lnSpc>
                <a:spcPct val="100000"/>
              </a:lnSpc>
              <a:spcBef>
                <a:spcPts val="0"/>
              </a:spcBef>
              <a:buNone/>
              <a:defRPr sz="11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4" name="Text Placeholder 32">
            <a:extLst>
              <a:ext uri="{FF2B5EF4-FFF2-40B4-BE49-F238E27FC236}">
                <a16:creationId xmlns:a16="http://schemas.microsoft.com/office/drawing/2014/main" id="{204EDC3B-74E6-8E46-B5A2-358513680BDC}"/>
              </a:ext>
            </a:extLst>
          </p:cNvPr>
          <p:cNvSpPr>
            <a:spLocks noGrp="1"/>
          </p:cNvSpPr>
          <p:nvPr>
            <p:ph type="body" sz="quarter" idx="59" hasCustomPrompt="1"/>
          </p:nvPr>
        </p:nvSpPr>
        <p:spPr>
          <a:xfrm>
            <a:off x="3823415" y="5291042"/>
            <a:ext cx="3700448" cy="1632228"/>
          </a:xfrm>
          <a:prstGeom prst="rect">
            <a:avLst/>
          </a:prstGeom>
        </p:spPr>
        <p:txBody>
          <a:bodyPr anchor="ctr">
            <a:noAutofit/>
          </a:bodyPr>
          <a:lstStyle>
            <a:lvl1pPr marL="0" indent="0" algn="ctr">
              <a:lnSpc>
                <a:spcPts val="1420"/>
              </a:lnSpc>
              <a:spcBef>
                <a:spcPts val="0"/>
              </a:spcBef>
              <a:buNone/>
              <a:defRPr lang="en-IE" sz="1600" b="0" i="1"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a:t>
            </a:r>
          </a:p>
        </p:txBody>
      </p:sp>
      <p:sp>
        <p:nvSpPr>
          <p:cNvPr id="25" name="Text Placeholder 32">
            <a:extLst>
              <a:ext uri="{FF2B5EF4-FFF2-40B4-BE49-F238E27FC236}">
                <a16:creationId xmlns:a16="http://schemas.microsoft.com/office/drawing/2014/main" id="{0EC43F85-B158-2B4A-BFB7-B884B99E7C41}"/>
              </a:ext>
            </a:extLst>
          </p:cNvPr>
          <p:cNvSpPr>
            <a:spLocks noGrp="1"/>
          </p:cNvSpPr>
          <p:nvPr>
            <p:ph type="body" sz="quarter" idx="60" hasCustomPrompt="1"/>
          </p:nvPr>
        </p:nvSpPr>
        <p:spPr>
          <a:xfrm rot="10800000">
            <a:off x="4496710" y="3822607"/>
            <a:ext cx="2522147" cy="216147"/>
          </a:xfrm>
          <a:prstGeom prst="rect">
            <a:avLst/>
          </a:prstGeom>
        </p:spPr>
        <p:txBody>
          <a:bodyPr anchor="t">
            <a:noAutofit/>
          </a:bodyPr>
          <a:lstStyle>
            <a:lvl1pPr marL="0" indent="0" algn="ctr">
              <a:lnSpc>
                <a:spcPts val="1420"/>
              </a:lnSpc>
              <a:spcBef>
                <a:spcPts val="0"/>
              </a:spcBef>
              <a:buNone/>
              <a:defRPr lang="en-IE" sz="14000" b="1" i="0" u="none" strike="noStrike" smtClean="0">
                <a:solidFill>
                  <a:srgbClr val="B79974"/>
                </a:solidFill>
                <a:effectLst/>
                <a:latin typeface="Times" pitchFamily="2"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a:t>
            </a:r>
          </a:p>
        </p:txBody>
      </p:sp>
      <p:sp>
        <p:nvSpPr>
          <p:cNvPr id="26" name="Text Placeholder 32">
            <a:extLst>
              <a:ext uri="{FF2B5EF4-FFF2-40B4-BE49-F238E27FC236}">
                <a16:creationId xmlns:a16="http://schemas.microsoft.com/office/drawing/2014/main" id="{AD00E009-E7A9-4641-A119-039049639940}"/>
              </a:ext>
            </a:extLst>
          </p:cNvPr>
          <p:cNvSpPr>
            <a:spLocks noGrp="1"/>
          </p:cNvSpPr>
          <p:nvPr>
            <p:ph type="body" sz="quarter" idx="61" hasCustomPrompt="1"/>
          </p:nvPr>
        </p:nvSpPr>
        <p:spPr>
          <a:xfrm>
            <a:off x="3815648" y="6394109"/>
            <a:ext cx="3700448" cy="638015"/>
          </a:xfrm>
          <a:prstGeom prst="rect">
            <a:avLst/>
          </a:prstGeom>
        </p:spPr>
        <p:txBody>
          <a:bodyPr anchor="b">
            <a:noAutofit/>
          </a:bodyPr>
          <a:lstStyle>
            <a:lvl1pPr marL="0" indent="0" algn="ctr">
              <a:lnSpc>
                <a:spcPts val="1420"/>
              </a:lnSpc>
              <a:spcBef>
                <a:spcPts val="0"/>
              </a:spcBef>
              <a:buNone/>
              <a:defRPr lang="en-IE" sz="1200" b="1" i="0"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  </a:t>
            </a:r>
          </a:p>
          <a:p>
            <a:pPr lvl="0"/>
            <a:r>
              <a:rPr lang="en-GB" dirty="0"/>
              <a:t>Title</a:t>
            </a:r>
          </a:p>
        </p:txBody>
      </p:sp>
      <p:sp>
        <p:nvSpPr>
          <p:cNvPr id="22" name="Picture Placeholder 21">
            <a:extLst>
              <a:ext uri="{FF2B5EF4-FFF2-40B4-BE49-F238E27FC236}">
                <a16:creationId xmlns:a16="http://schemas.microsoft.com/office/drawing/2014/main" id="{530869C0-437B-704E-A6F7-AA39B983FF26}"/>
              </a:ext>
            </a:extLst>
          </p:cNvPr>
          <p:cNvSpPr>
            <a:spLocks noGrp="1"/>
          </p:cNvSpPr>
          <p:nvPr>
            <p:ph type="pic" sz="quarter" idx="10"/>
          </p:nvPr>
        </p:nvSpPr>
        <p:spPr>
          <a:xfrm flipH="1">
            <a:off x="-7307" y="2"/>
            <a:ext cx="3572487" cy="10691812"/>
          </a:xfrm>
          <a:custGeom>
            <a:avLst/>
            <a:gdLst>
              <a:gd name="connsiteX0" fmla="*/ 3572487 w 3572487"/>
              <a:gd name="connsiteY0" fmla="*/ 0 h 10691812"/>
              <a:gd name="connsiteX1" fmla="*/ 0 w 3572487"/>
              <a:gd name="connsiteY1" fmla="*/ 0 h 10691812"/>
              <a:gd name="connsiteX2" fmla="*/ 0 w 3572487"/>
              <a:gd name="connsiteY2" fmla="*/ 1864007 h 10691812"/>
              <a:gd name="connsiteX3" fmla="*/ 160148 w 3572487"/>
              <a:gd name="connsiteY3" fmla="*/ 1864007 h 10691812"/>
              <a:gd name="connsiteX4" fmla="*/ 160148 w 3572487"/>
              <a:gd name="connsiteY4" fmla="*/ 3484521 h 10691812"/>
              <a:gd name="connsiteX5" fmla="*/ 0 w 3572487"/>
              <a:gd name="connsiteY5" fmla="*/ 3484521 h 10691812"/>
              <a:gd name="connsiteX6" fmla="*/ 0 w 3572487"/>
              <a:gd name="connsiteY6" fmla="*/ 10691812 h 10691812"/>
              <a:gd name="connsiteX7" fmla="*/ 3572487 w 3572487"/>
              <a:gd name="connsiteY7" fmla="*/ 10691812 h 1069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2487" h="10691812">
                <a:moveTo>
                  <a:pt x="3572487" y="0"/>
                </a:moveTo>
                <a:lnTo>
                  <a:pt x="0" y="0"/>
                </a:lnTo>
                <a:lnTo>
                  <a:pt x="0" y="1864007"/>
                </a:lnTo>
                <a:lnTo>
                  <a:pt x="160148" y="1864007"/>
                </a:lnTo>
                <a:lnTo>
                  <a:pt x="160148" y="3484521"/>
                </a:lnTo>
                <a:lnTo>
                  <a:pt x="0" y="3484521"/>
                </a:lnTo>
                <a:lnTo>
                  <a:pt x="0" y="10691812"/>
                </a:lnTo>
                <a:lnTo>
                  <a:pt x="3572487" y="10691812"/>
                </a:lnTo>
                <a:close/>
              </a:path>
            </a:pathLst>
          </a:custGeom>
          <a:solidFill>
            <a:schemeClr val="bg1">
              <a:lumMod val="85000"/>
            </a:schemeClr>
          </a:solidFill>
        </p:spPr>
        <p:txBody>
          <a:bodyPr wrap="square">
            <a:noAutofit/>
          </a:bodyPr>
          <a:lstStyle/>
          <a:p>
            <a:endParaRPr lang="en-US"/>
          </a:p>
        </p:txBody>
      </p:sp>
      <p:sp>
        <p:nvSpPr>
          <p:cNvPr id="16" name="Freeform 15">
            <a:extLst>
              <a:ext uri="{FF2B5EF4-FFF2-40B4-BE49-F238E27FC236}">
                <a16:creationId xmlns:a16="http://schemas.microsoft.com/office/drawing/2014/main" id="{70CEF599-7128-A248-B0FD-2C29E4588AAF}"/>
              </a:ext>
            </a:extLst>
          </p:cNvPr>
          <p:cNvSpPr/>
          <p:nvPr userDrawn="1"/>
        </p:nvSpPr>
        <p:spPr>
          <a:xfrm rot="5400000">
            <a:off x="2741361" y="2514896"/>
            <a:ext cx="1620513" cy="30476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a:p>
        </p:txBody>
      </p:sp>
    </p:spTree>
    <p:extLst>
      <p:ext uri="{BB962C8B-B14F-4D97-AF65-F5344CB8AC3E}">
        <p14:creationId xmlns:p14="http://schemas.microsoft.com/office/powerpoint/2010/main" val="1900292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48" name="Picture Placeholder 47">
            <a:extLst>
              <a:ext uri="{FF2B5EF4-FFF2-40B4-BE49-F238E27FC236}">
                <a16:creationId xmlns:a16="http://schemas.microsoft.com/office/drawing/2014/main" id="{C838649C-169E-604F-BAAB-FE7EACC25F70}"/>
              </a:ext>
            </a:extLst>
          </p:cNvPr>
          <p:cNvSpPr>
            <a:spLocks noGrp="1"/>
          </p:cNvSpPr>
          <p:nvPr>
            <p:ph type="pic" sz="quarter" idx="10"/>
          </p:nvPr>
        </p:nvSpPr>
        <p:spPr>
          <a:xfrm>
            <a:off x="0" y="0"/>
            <a:ext cx="7559675" cy="10691813"/>
          </a:xfrm>
          <a:custGeom>
            <a:avLst/>
            <a:gdLst>
              <a:gd name="connsiteX0" fmla="*/ 0 w 7559675"/>
              <a:gd name="connsiteY0" fmla="*/ 0 h 10691813"/>
              <a:gd name="connsiteX1" fmla="*/ 987424 w 7559675"/>
              <a:gd name="connsiteY1" fmla="*/ 0 h 10691813"/>
              <a:gd name="connsiteX2" fmla="*/ 987424 w 7559675"/>
              <a:gd name="connsiteY2" fmla="*/ 5669757 h 10691813"/>
              <a:gd name="connsiteX3" fmla="*/ 6572250 w 7559675"/>
              <a:gd name="connsiteY3" fmla="*/ 5669757 h 10691813"/>
              <a:gd name="connsiteX4" fmla="*/ 657225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0" y="0"/>
                </a:moveTo>
                <a:lnTo>
                  <a:pt x="987424" y="0"/>
                </a:lnTo>
                <a:lnTo>
                  <a:pt x="987424" y="5669757"/>
                </a:lnTo>
                <a:lnTo>
                  <a:pt x="6572250" y="5669757"/>
                </a:lnTo>
                <a:lnTo>
                  <a:pt x="6572250" y="0"/>
                </a:lnTo>
                <a:lnTo>
                  <a:pt x="7559675" y="0"/>
                </a:lnTo>
                <a:lnTo>
                  <a:pt x="7559675" y="10691813"/>
                </a:lnTo>
                <a:lnTo>
                  <a:pt x="0" y="10691813"/>
                </a:lnTo>
                <a:close/>
              </a:path>
            </a:pathLst>
          </a:custGeom>
          <a:solidFill>
            <a:schemeClr val="bg1">
              <a:lumMod val="85000"/>
            </a:schemeClr>
          </a:solidFill>
        </p:spPr>
        <p:txBody>
          <a:bodyPr wrap="square">
            <a:noAutofit/>
          </a:bodyPr>
          <a:lstStyle/>
          <a:p>
            <a:endParaRPr lang="en-US"/>
          </a:p>
        </p:txBody>
      </p:sp>
      <p:grpSp>
        <p:nvGrpSpPr>
          <p:cNvPr id="49" name="Group 48">
            <a:extLst>
              <a:ext uri="{FF2B5EF4-FFF2-40B4-BE49-F238E27FC236}">
                <a16:creationId xmlns:a16="http://schemas.microsoft.com/office/drawing/2014/main" id="{77F1F19C-45BC-2444-9044-6F7DB00D6872}"/>
              </a:ext>
            </a:extLst>
          </p:cNvPr>
          <p:cNvGrpSpPr/>
          <p:nvPr userDrawn="1"/>
        </p:nvGrpSpPr>
        <p:grpSpPr>
          <a:xfrm>
            <a:off x="987424" y="0"/>
            <a:ext cx="5584826" cy="5669757"/>
            <a:chOff x="1043257" y="773021"/>
            <a:chExt cx="8589824" cy="10134692"/>
          </a:xfrm>
        </p:grpSpPr>
        <p:sp>
          <p:nvSpPr>
            <p:cNvPr id="50" name="Rectangle 49">
              <a:extLst>
                <a:ext uri="{FF2B5EF4-FFF2-40B4-BE49-F238E27FC236}">
                  <a16:creationId xmlns:a16="http://schemas.microsoft.com/office/drawing/2014/main" id="{CF55ED84-A04B-4045-9A8D-B515DCAE81FA}"/>
                </a:ext>
              </a:extLst>
            </p:cNvPr>
            <p:cNvSpPr/>
            <p:nvPr/>
          </p:nvSpPr>
          <p:spPr bwMode="auto">
            <a:xfrm>
              <a:off x="1043257" y="1158944"/>
              <a:ext cx="8589824" cy="9748769"/>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4294"/>
            </a:p>
          </p:txBody>
        </p:sp>
        <p:sp>
          <p:nvSpPr>
            <p:cNvPr id="54" name="Rectangle 5">
              <a:extLst>
                <a:ext uri="{FF2B5EF4-FFF2-40B4-BE49-F238E27FC236}">
                  <a16:creationId xmlns:a16="http://schemas.microsoft.com/office/drawing/2014/main" id="{FFA18E24-C4A4-AD47-B8CC-DBD6B1A3D839}"/>
                </a:ext>
              </a:extLst>
            </p:cNvPr>
            <p:cNvSpPr/>
            <p:nvPr/>
          </p:nvSpPr>
          <p:spPr bwMode="auto">
            <a:xfrm>
              <a:off x="1043257" y="773021"/>
              <a:ext cx="8589824" cy="537026"/>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a:p>
          </p:txBody>
        </p:sp>
      </p:grpSp>
      <p:sp>
        <p:nvSpPr>
          <p:cNvPr id="55" name="Text Placeholder 32">
            <a:extLst>
              <a:ext uri="{FF2B5EF4-FFF2-40B4-BE49-F238E27FC236}">
                <a16:creationId xmlns:a16="http://schemas.microsoft.com/office/drawing/2014/main" id="{22F4135E-1D03-B04C-BDE1-9EFEB882ABD6}"/>
              </a:ext>
            </a:extLst>
          </p:cNvPr>
          <p:cNvSpPr>
            <a:spLocks noGrp="1"/>
          </p:cNvSpPr>
          <p:nvPr>
            <p:ph type="body" sz="quarter" idx="30" hasCustomPrompt="1"/>
          </p:nvPr>
        </p:nvSpPr>
        <p:spPr>
          <a:xfrm>
            <a:off x="1342449" y="625192"/>
            <a:ext cx="4937888" cy="747096"/>
          </a:xfrm>
        </p:spPr>
        <p:txBody>
          <a:bodyPr>
            <a:noAutofit/>
          </a:bodyPr>
          <a:lstStyle>
            <a:lvl1pPr marL="0" indent="0" algn="ctr">
              <a:buNone/>
              <a:defRPr sz="29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56" name="Text Placeholder 32">
            <a:extLst>
              <a:ext uri="{FF2B5EF4-FFF2-40B4-BE49-F238E27FC236}">
                <a16:creationId xmlns:a16="http://schemas.microsoft.com/office/drawing/2014/main" id="{254193FC-DF8D-4C4A-A1F6-F8B00EE79CBE}"/>
              </a:ext>
            </a:extLst>
          </p:cNvPr>
          <p:cNvSpPr>
            <a:spLocks noGrp="1"/>
          </p:cNvSpPr>
          <p:nvPr>
            <p:ph type="body" sz="quarter" idx="47" hasCustomPrompt="1"/>
          </p:nvPr>
        </p:nvSpPr>
        <p:spPr>
          <a:xfrm>
            <a:off x="1334896" y="1626760"/>
            <a:ext cx="4937888" cy="853742"/>
          </a:xfrm>
        </p:spPr>
        <p:txBody>
          <a:bodyPr>
            <a:noAutofit/>
          </a:bodyPr>
          <a:lstStyle>
            <a:lvl1pPr marL="0" indent="0" algn="ctr">
              <a:buNone/>
              <a:defRPr sz="1800" b="1" i="0">
                <a:solidFill>
                  <a:srgbClr val="151D24"/>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57" name="Text Placeholder 32">
            <a:extLst>
              <a:ext uri="{FF2B5EF4-FFF2-40B4-BE49-F238E27FC236}">
                <a16:creationId xmlns:a16="http://schemas.microsoft.com/office/drawing/2014/main" id="{2A09CA93-83C8-4349-B08B-71D0EB48B96E}"/>
              </a:ext>
            </a:extLst>
          </p:cNvPr>
          <p:cNvSpPr>
            <a:spLocks noGrp="1"/>
          </p:cNvSpPr>
          <p:nvPr>
            <p:ph type="body" sz="quarter" idx="48" hasCustomPrompt="1"/>
          </p:nvPr>
        </p:nvSpPr>
        <p:spPr>
          <a:xfrm>
            <a:off x="1342449" y="2658866"/>
            <a:ext cx="4931210" cy="2687040"/>
          </a:xfrm>
        </p:spPr>
        <p:txBody>
          <a:bodyPr numCol="1" spcCol="288000" anchor="t">
            <a:noAutofit/>
          </a:bodyPr>
          <a:lstStyle>
            <a:lvl1pPr marL="0" indent="0" algn="ctr">
              <a:lnSpc>
                <a:spcPct val="100000"/>
              </a:lnSpc>
              <a:spcBef>
                <a:spcPts val="0"/>
              </a:spcBef>
              <a:buNone/>
              <a:defRPr sz="11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238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C379E71-A601-754F-9B24-6E6FC280E3B9}"/>
              </a:ext>
            </a:extLst>
          </p:cNvPr>
          <p:cNvGrpSpPr/>
          <p:nvPr userDrawn="1"/>
        </p:nvGrpSpPr>
        <p:grpSpPr>
          <a:xfrm rot="5400000">
            <a:off x="78868" y="4259822"/>
            <a:ext cx="5334683" cy="5492420"/>
            <a:chOff x="987424" y="0"/>
            <a:chExt cx="5584826" cy="5669757"/>
          </a:xfrm>
        </p:grpSpPr>
        <p:sp>
          <p:nvSpPr>
            <p:cNvPr id="33" name="Rectangle 32">
              <a:extLst>
                <a:ext uri="{FF2B5EF4-FFF2-40B4-BE49-F238E27FC236}">
                  <a16:creationId xmlns:a16="http://schemas.microsoft.com/office/drawing/2014/main" id="{E10A0710-122B-4147-B0DC-17A05A02859B}"/>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4294"/>
            </a:p>
          </p:txBody>
        </p:sp>
        <p:sp>
          <p:nvSpPr>
            <p:cNvPr id="34" name="Rectangle 5">
              <a:extLst>
                <a:ext uri="{FF2B5EF4-FFF2-40B4-BE49-F238E27FC236}">
                  <a16:creationId xmlns:a16="http://schemas.microsoft.com/office/drawing/2014/main" id="{7C8BAA4C-59A9-8F42-BC19-ECA61DA81BE3}"/>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a:p>
          </p:txBody>
        </p:sp>
      </p:grpSp>
      <p:sp>
        <p:nvSpPr>
          <p:cNvPr id="31" name="Picture Placeholder 30">
            <a:extLst>
              <a:ext uri="{FF2B5EF4-FFF2-40B4-BE49-F238E27FC236}">
                <a16:creationId xmlns:a16="http://schemas.microsoft.com/office/drawing/2014/main" id="{CAD6C2ED-FC22-B34B-88B2-DEA0B4AE7A97}"/>
              </a:ext>
            </a:extLst>
          </p:cNvPr>
          <p:cNvSpPr>
            <a:spLocks noGrp="1"/>
          </p:cNvSpPr>
          <p:nvPr>
            <p:ph type="pic" sz="quarter" idx="10"/>
          </p:nvPr>
        </p:nvSpPr>
        <p:spPr>
          <a:xfrm>
            <a:off x="0" y="-1"/>
            <a:ext cx="7559675" cy="10691814"/>
          </a:xfrm>
          <a:custGeom>
            <a:avLst/>
            <a:gdLst>
              <a:gd name="connsiteX0" fmla="*/ 0 w 7559675"/>
              <a:gd name="connsiteY0" fmla="*/ 0 h 10691814"/>
              <a:gd name="connsiteX1" fmla="*/ 7559675 w 7559675"/>
              <a:gd name="connsiteY1" fmla="*/ 0 h 10691814"/>
              <a:gd name="connsiteX2" fmla="*/ 7559675 w 7559675"/>
              <a:gd name="connsiteY2" fmla="*/ 10691814 h 10691814"/>
              <a:gd name="connsiteX3" fmla="*/ 0 w 7559675"/>
              <a:gd name="connsiteY3" fmla="*/ 10691814 h 10691814"/>
              <a:gd name="connsiteX4" fmla="*/ 0 w 7559675"/>
              <a:gd name="connsiteY4" fmla="*/ 9673375 h 10691814"/>
              <a:gd name="connsiteX5" fmla="*/ 5283272 w 7559675"/>
              <a:gd name="connsiteY5" fmla="*/ 9673375 h 10691814"/>
              <a:gd name="connsiteX6" fmla="*/ 5492419 w 7559675"/>
              <a:gd name="connsiteY6" fmla="*/ 9673375 h 10691814"/>
              <a:gd name="connsiteX7" fmla="*/ 5492420 w 7559675"/>
              <a:gd name="connsiteY7" fmla="*/ 4338691 h 10691814"/>
              <a:gd name="connsiteX8" fmla="*/ 5201382 w 7559675"/>
              <a:gd name="connsiteY8" fmla="*/ 4338691 h 10691814"/>
              <a:gd name="connsiteX9" fmla="*/ 5201382 w 7559675"/>
              <a:gd name="connsiteY9" fmla="*/ 4338692 h 10691814"/>
              <a:gd name="connsiteX10" fmla="*/ 0 w 7559675"/>
              <a:gd name="connsiteY10" fmla="*/ 4338692 h 1069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59675" h="10691814">
                <a:moveTo>
                  <a:pt x="0" y="0"/>
                </a:moveTo>
                <a:lnTo>
                  <a:pt x="7559675" y="0"/>
                </a:lnTo>
                <a:lnTo>
                  <a:pt x="7559675" y="10691814"/>
                </a:lnTo>
                <a:lnTo>
                  <a:pt x="0" y="10691814"/>
                </a:lnTo>
                <a:lnTo>
                  <a:pt x="0" y="9673375"/>
                </a:lnTo>
                <a:lnTo>
                  <a:pt x="5283272" y="9673375"/>
                </a:lnTo>
                <a:lnTo>
                  <a:pt x="5492419" y="9673375"/>
                </a:lnTo>
                <a:lnTo>
                  <a:pt x="5492420" y="4338691"/>
                </a:lnTo>
                <a:lnTo>
                  <a:pt x="5201382" y="4338691"/>
                </a:lnTo>
                <a:lnTo>
                  <a:pt x="5201382" y="4338692"/>
                </a:lnTo>
                <a:lnTo>
                  <a:pt x="0" y="4338692"/>
                </a:lnTo>
                <a:close/>
              </a:path>
            </a:pathLst>
          </a:custGeom>
          <a:solidFill>
            <a:schemeClr val="bg1">
              <a:lumMod val="85000"/>
            </a:schemeClr>
          </a:solidFill>
        </p:spPr>
        <p:txBody>
          <a:bodyPr wrap="square">
            <a:noAutofit/>
          </a:bodyPr>
          <a:lstStyle/>
          <a:p>
            <a:endParaRPr lang="en-US"/>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511997" y="4807766"/>
            <a:ext cx="4184942" cy="696129"/>
          </a:xfrm>
        </p:spPr>
        <p:txBody>
          <a:bodyPr>
            <a:noAutofit/>
          </a:bodyPr>
          <a:lstStyle>
            <a:lvl1pPr marL="0" indent="0" algn="l">
              <a:buNone/>
              <a:defRPr sz="29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25" name="Text Placeholder 32">
            <a:extLst>
              <a:ext uri="{FF2B5EF4-FFF2-40B4-BE49-F238E27FC236}">
                <a16:creationId xmlns:a16="http://schemas.microsoft.com/office/drawing/2014/main" id="{916E3689-7DA2-7C44-901B-FA9DFD58DE2A}"/>
              </a:ext>
            </a:extLst>
          </p:cNvPr>
          <p:cNvSpPr>
            <a:spLocks noGrp="1"/>
          </p:cNvSpPr>
          <p:nvPr>
            <p:ph type="body" sz="quarter" idx="47" hasCustomPrompt="1"/>
          </p:nvPr>
        </p:nvSpPr>
        <p:spPr>
          <a:xfrm>
            <a:off x="504444" y="5809334"/>
            <a:ext cx="4184942" cy="795499"/>
          </a:xfrm>
        </p:spPr>
        <p:txBody>
          <a:bodyPr>
            <a:noAutofit/>
          </a:bodyPr>
          <a:lstStyle>
            <a:lvl1pPr marL="0" indent="0" algn="l">
              <a:buNone/>
              <a:defRPr sz="1800" b="1" i="0">
                <a:solidFill>
                  <a:srgbClr val="151D24"/>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511997" y="6841440"/>
            <a:ext cx="4179282" cy="2503728"/>
          </a:xfrm>
        </p:spPr>
        <p:txBody>
          <a:bodyPr numCol="1" spcCol="288000" anchor="t">
            <a:noAutofit/>
          </a:bodyPr>
          <a:lstStyle>
            <a:lvl1pPr marL="0" indent="0" algn="l">
              <a:lnSpc>
                <a:spcPct val="100000"/>
              </a:lnSpc>
              <a:spcBef>
                <a:spcPts val="0"/>
              </a:spcBef>
              <a:buNone/>
              <a:defRPr sz="11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1" y="866623"/>
            <a:ext cx="7559675" cy="6458950"/>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3" name="Freeform 12">
            <a:extLst>
              <a:ext uri="{FF2B5EF4-FFF2-40B4-BE49-F238E27FC236}">
                <a16:creationId xmlns:a16="http://schemas.microsoft.com/office/drawing/2014/main" id="{B050671B-C7D5-DD46-81CA-054CF15BA87B}"/>
              </a:ext>
            </a:extLst>
          </p:cNvPr>
          <p:cNvSpPr/>
          <p:nvPr userDrawn="1"/>
        </p:nvSpPr>
        <p:spPr>
          <a:xfrm>
            <a:off x="5352441" y="660210"/>
            <a:ext cx="1620513" cy="30476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a:p>
        </p:txBody>
      </p:sp>
      <p:sp>
        <p:nvSpPr>
          <p:cNvPr id="18" name="Picture Placeholder 12">
            <a:extLst>
              <a:ext uri="{FF2B5EF4-FFF2-40B4-BE49-F238E27FC236}">
                <a16:creationId xmlns:a16="http://schemas.microsoft.com/office/drawing/2014/main" id="{4271CB9E-9A14-1344-AB6E-69BC9E204EF3}"/>
              </a:ext>
            </a:extLst>
          </p:cNvPr>
          <p:cNvSpPr>
            <a:spLocks noGrp="1"/>
          </p:cNvSpPr>
          <p:nvPr>
            <p:ph type="pic" sz="quarter" idx="12"/>
          </p:nvPr>
        </p:nvSpPr>
        <p:spPr>
          <a:xfrm>
            <a:off x="4002754" y="1369416"/>
            <a:ext cx="2916000" cy="1727134"/>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19" name="Picture Placeholder 12">
            <a:extLst>
              <a:ext uri="{FF2B5EF4-FFF2-40B4-BE49-F238E27FC236}">
                <a16:creationId xmlns:a16="http://schemas.microsoft.com/office/drawing/2014/main" id="{7B52F1D9-9B8C-1B46-8A5F-7904E41CFB6F}"/>
              </a:ext>
            </a:extLst>
          </p:cNvPr>
          <p:cNvSpPr>
            <a:spLocks noGrp="1"/>
          </p:cNvSpPr>
          <p:nvPr>
            <p:ph type="pic" sz="quarter" idx="15"/>
          </p:nvPr>
        </p:nvSpPr>
        <p:spPr>
          <a:xfrm>
            <a:off x="4002754" y="3610059"/>
            <a:ext cx="2916000" cy="3199550"/>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20" name="Picture Placeholder 12">
            <a:extLst>
              <a:ext uri="{FF2B5EF4-FFF2-40B4-BE49-F238E27FC236}">
                <a16:creationId xmlns:a16="http://schemas.microsoft.com/office/drawing/2014/main" id="{83E85E66-24F2-1345-ADE1-564B755202CD}"/>
              </a:ext>
            </a:extLst>
          </p:cNvPr>
          <p:cNvSpPr>
            <a:spLocks noGrp="1"/>
          </p:cNvSpPr>
          <p:nvPr>
            <p:ph type="pic" sz="quarter" idx="16"/>
          </p:nvPr>
        </p:nvSpPr>
        <p:spPr>
          <a:xfrm>
            <a:off x="640921" y="5082475"/>
            <a:ext cx="2916000" cy="1727134"/>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21" name="Picture Placeholder 12">
            <a:extLst>
              <a:ext uri="{FF2B5EF4-FFF2-40B4-BE49-F238E27FC236}">
                <a16:creationId xmlns:a16="http://schemas.microsoft.com/office/drawing/2014/main" id="{482FE9BA-BF14-7A47-AAA3-68829C8443F3}"/>
              </a:ext>
            </a:extLst>
          </p:cNvPr>
          <p:cNvSpPr>
            <a:spLocks noGrp="1"/>
          </p:cNvSpPr>
          <p:nvPr>
            <p:ph type="pic" sz="quarter" idx="17"/>
          </p:nvPr>
        </p:nvSpPr>
        <p:spPr>
          <a:xfrm>
            <a:off x="684989" y="1366961"/>
            <a:ext cx="2916000" cy="3199550"/>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684990" y="7931857"/>
            <a:ext cx="2631952" cy="2099746"/>
          </a:xfrm>
        </p:spPr>
        <p:txBody>
          <a:bodyPr>
            <a:noAutofit/>
          </a:bodyPr>
          <a:lstStyle>
            <a:lvl1pPr marL="0" indent="0" algn="l">
              <a:buNone/>
              <a:defRPr sz="29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3583660" y="7931856"/>
            <a:ext cx="3389294" cy="2099747"/>
          </a:xfrm>
        </p:spPr>
        <p:txBody>
          <a:bodyPr numCol="1" spcCol="288000" anchor="t">
            <a:noAutofit/>
          </a:bodyPr>
          <a:lstStyle>
            <a:lvl1pPr marL="0" indent="0" algn="l">
              <a:lnSpc>
                <a:spcPct val="100000"/>
              </a:lnSpc>
              <a:spcBef>
                <a:spcPts val="0"/>
              </a:spcBef>
              <a:buNone/>
              <a:defRPr sz="11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1" name="Slide Number Placeholder 5">
            <a:extLst>
              <a:ext uri="{FF2B5EF4-FFF2-40B4-BE49-F238E27FC236}">
                <a16:creationId xmlns:a16="http://schemas.microsoft.com/office/drawing/2014/main" id="{AE34CA4F-1F8B-7F44-AFCD-59FB4964F62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642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5"/>
            <a:ext cx="6520220" cy="20665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C8A0A0B-F6EC-214F-9DB8-8C5C3960A1A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7" name="Rectangle 6">
            <a:extLst>
              <a:ext uri="{FF2B5EF4-FFF2-40B4-BE49-F238E27FC236}">
                <a16:creationId xmlns:a16="http://schemas.microsoft.com/office/drawing/2014/main" id="{3B1AE1FF-1F45-E24F-816F-7F9439E481F4}"/>
              </a:ext>
            </a:extLst>
          </p:cNvPr>
          <p:cNvSpPr/>
          <p:nvPr userDrawn="1"/>
        </p:nvSpPr>
        <p:spPr>
          <a:xfrm rot="16200000">
            <a:off x="5726607" y="8425922"/>
            <a:ext cx="3173496" cy="215444"/>
          </a:xfrm>
          <a:prstGeom prst="rect">
            <a:avLst/>
          </a:prstGeom>
        </p:spPr>
        <p:txBody>
          <a:bodyPr wrap="square">
            <a:spAutoFit/>
          </a:bodyPr>
          <a:lstStyle/>
          <a:p>
            <a:pPr lvl="0" algn="r"/>
            <a:r>
              <a:rPr lang="en-GB" sz="800" spc="300" dirty="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H="1">
            <a:off x="7204622" y="10183258"/>
            <a:ext cx="224149" cy="0"/>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683" r:id="rId2"/>
    <p:sldLayoutId id="2147483697" r:id="rId3"/>
    <p:sldLayoutId id="2147483703" r:id="rId4"/>
    <p:sldLayoutId id="2147483700" r:id="rId5"/>
    <p:sldLayoutId id="2147483723" r:id="rId6"/>
    <p:sldLayoutId id="2147483698" r:id="rId7"/>
    <p:sldLayoutId id="2147483695" r:id="rId8"/>
    <p:sldLayoutId id="2147483735" r:id="rId9"/>
    <p:sldLayoutId id="2147483734" r:id="rId10"/>
    <p:sldLayoutId id="2147483708" r:id="rId11"/>
    <p:sldLayoutId id="2147483733" r:id="rId12"/>
    <p:sldLayoutId id="2147483701" r:id="rId13"/>
    <p:sldLayoutId id="2147483732" r:id="rId14"/>
    <p:sldLayoutId id="2147483702" r:id="rId15"/>
    <p:sldLayoutId id="2147483736" r:id="rId16"/>
  </p:sldLayoutIdLst>
  <p:hf hdr="0"/>
  <p:txStyles>
    <p:titleStyle>
      <a:lvl1pPr algn="l" defTabSz="2072941" rtl="0" eaLnBrk="1" latinLnBrk="0" hangingPunct="1">
        <a:lnSpc>
          <a:spcPct val="90000"/>
        </a:lnSpc>
        <a:spcBef>
          <a:spcPct val="0"/>
        </a:spcBef>
        <a:buNone/>
        <a:defRPr sz="2400" kern="1200">
          <a:solidFill>
            <a:srgbClr val="011E3B"/>
          </a:solidFill>
          <a:latin typeface="Calibri" panose="020F0502020204030204" pitchFamily="34" charset="0"/>
          <a:ea typeface="+mj-ea"/>
          <a:cs typeface="Calibri" panose="020F0502020204030204" pitchFamily="34" charset="0"/>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thevisionworks.brilliantassessments.com/?external=Digiwork_well" TargetMode="External"/><Relationship Id="rId2" Type="http://schemas.openxmlformats.org/officeDocument/2006/relationships/hyperlink" Target="https://digiworkwell.eu/digi-workwell-business-case/" TargetMode="Externa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Placeholder 64">
            <a:extLst>
              <a:ext uri="{FF2B5EF4-FFF2-40B4-BE49-F238E27FC236}">
                <a16:creationId xmlns:a16="http://schemas.microsoft.com/office/drawing/2014/main" id="{CD246CE7-DBD2-46A7-8436-B5BD9936A02E}"/>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a:stretch/>
        </p:blipFill>
        <p:spPr>
          <a:xfrm>
            <a:off x="6413" y="2044932"/>
            <a:ext cx="4975531" cy="7768959"/>
          </a:xfrm>
        </p:spPr>
      </p:pic>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p:txBody>
          <a:bodyPr/>
          <a:lstStyle/>
          <a:p>
            <a:r>
              <a:rPr lang="en-US" dirty="0" err="1"/>
              <a:t>DigiWorkWell</a:t>
            </a:r>
            <a:endParaRPr lang="en-US" dirty="0"/>
          </a:p>
          <a:p>
            <a:r>
              <a:rPr lang="en-US" b="1" dirty="0" err="1"/>
              <a:t>Kouluttajan</a:t>
            </a:r>
            <a:r>
              <a:rPr lang="en-US" b="1" dirty="0"/>
              <a:t> </a:t>
            </a:r>
            <a:r>
              <a:rPr lang="en-US" b="1" dirty="0" err="1"/>
              <a:t>opas</a:t>
            </a:r>
            <a:endParaRPr lang="en-US" b="1" dirty="0"/>
          </a:p>
        </p:txBody>
      </p:sp>
      <p:sp>
        <p:nvSpPr>
          <p:cNvPr id="11" name="Text Placeholder 10">
            <a:extLst>
              <a:ext uri="{FF2B5EF4-FFF2-40B4-BE49-F238E27FC236}">
                <a16:creationId xmlns:a16="http://schemas.microsoft.com/office/drawing/2014/main" id="{5CDA14BE-C0EF-EC46-BFA2-11185BDE7295}"/>
              </a:ext>
            </a:extLst>
          </p:cNvPr>
          <p:cNvSpPr>
            <a:spLocks noGrp="1"/>
          </p:cNvSpPr>
          <p:nvPr>
            <p:ph type="body" sz="quarter" idx="19"/>
          </p:nvPr>
        </p:nvSpPr>
        <p:spPr>
          <a:xfrm>
            <a:off x="3327372" y="5687878"/>
            <a:ext cx="3875115" cy="1412905"/>
          </a:xfrm>
        </p:spPr>
        <p:txBody>
          <a:bodyPr/>
          <a:lstStyle/>
          <a:p>
            <a:r>
              <a:rPr lang="en-GB" sz="2800" dirty="0" err="1"/>
              <a:t>DigiWorkWell-koulutusohjelmaan</a:t>
            </a:r>
            <a:endParaRPr lang="en-US" sz="2800" dirty="0"/>
          </a:p>
        </p:txBody>
      </p:sp>
      <p:sp>
        <p:nvSpPr>
          <p:cNvPr id="66" name="Text Placeholder 65">
            <a:extLst>
              <a:ext uri="{FF2B5EF4-FFF2-40B4-BE49-F238E27FC236}">
                <a16:creationId xmlns:a16="http://schemas.microsoft.com/office/drawing/2014/main" id="{A0EB817E-29A1-8055-7181-0D67ED2B3022}"/>
              </a:ext>
            </a:extLst>
          </p:cNvPr>
          <p:cNvSpPr>
            <a:spLocks noGrp="1"/>
          </p:cNvSpPr>
          <p:nvPr>
            <p:ph type="body" sz="quarter" idx="20"/>
          </p:nvPr>
        </p:nvSpPr>
        <p:spPr/>
        <p:txBody>
          <a:bodyPr/>
          <a:lstStyle/>
          <a:p>
            <a:r>
              <a:rPr lang="en-US" dirty="0" err="1"/>
              <a:t>www.</a:t>
            </a:r>
            <a:r>
              <a:rPr lang="en-US" b="1" dirty="0" err="1">
                <a:solidFill>
                  <a:srgbClr val="7654A2"/>
                </a:solidFill>
              </a:rPr>
              <a:t>digiworkwell</a:t>
            </a:r>
            <a:r>
              <a:rPr lang="en-US" dirty="0" err="1"/>
              <a:t>.eu</a:t>
            </a:r>
            <a:endParaRPr lang="en-US"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7202488" y="10315575"/>
            <a:ext cx="357187" cy="266700"/>
          </a:xfrm>
        </p:spPr>
        <p:txBody>
          <a:bodyPr/>
          <a:lstStyle/>
          <a:p>
            <a:fld id="{CB2079F2-58AF-ED44-82D7-E04B2F6FD686}" type="slidenum">
              <a:rPr lang="en-US" smtClean="0"/>
              <a:pPr/>
              <a:t>1</a:t>
            </a:fld>
            <a:endParaRPr lang="en-US" dirty="0"/>
          </a:p>
        </p:txBody>
      </p:sp>
      <p:sp>
        <p:nvSpPr>
          <p:cNvPr id="6" name="Freeform 5">
            <a:extLst>
              <a:ext uri="{FF2B5EF4-FFF2-40B4-BE49-F238E27FC236}">
                <a16:creationId xmlns:a16="http://schemas.microsoft.com/office/drawing/2014/main" id="{F8D03AD3-B86D-E9A1-1970-D4B116BC72D4}"/>
              </a:ext>
            </a:extLst>
          </p:cNvPr>
          <p:cNvSpPr/>
          <p:nvPr/>
        </p:nvSpPr>
        <p:spPr>
          <a:xfrm>
            <a:off x="-2360095" y="6533800"/>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CDFA02-469A-D340-A1EB-1137E124337C}"/>
              </a:ext>
            </a:extLst>
          </p:cNvPr>
          <p:cNvSpPr>
            <a:spLocks noGrp="1"/>
          </p:cNvSpPr>
          <p:nvPr>
            <p:ph type="body" sz="quarter" idx="30"/>
          </p:nvPr>
        </p:nvSpPr>
        <p:spPr>
          <a:xfrm>
            <a:off x="231989" y="5005362"/>
            <a:ext cx="7559675" cy="551923"/>
          </a:xfrm>
        </p:spPr>
        <p:txBody>
          <a:bodyPr/>
          <a:lstStyle/>
          <a:p>
            <a:r>
              <a:rPr lang="en-US" sz="2800" dirty="0" err="1"/>
              <a:t>Yleisiä</a:t>
            </a:r>
            <a:r>
              <a:rPr lang="en-US" sz="2800" dirty="0"/>
              <a:t> </a:t>
            </a:r>
            <a:r>
              <a:rPr lang="en-US" sz="2800" dirty="0" err="1"/>
              <a:t>ohjeita</a:t>
            </a:r>
            <a:r>
              <a:rPr lang="en-US" sz="2800" dirty="0"/>
              <a:t> </a:t>
            </a:r>
            <a:r>
              <a:rPr lang="en-US" sz="2800" dirty="0" err="1"/>
              <a:t>ohjaajille</a:t>
            </a:r>
            <a:r>
              <a:rPr lang="en-US" sz="2800" dirty="0"/>
              <a:t> ja </a:t>
            </a:r>
            <a:r>
              <a:rPr lang="en-US" sz="2800" dirty="0" err="1"/>
              <a:t>kouluttajille</a:t>
            </a:r>
            <a:endParaRPr lang="en-US" sz="2800" dirty="0"/>
          </a:p>
          <a:p>
            <a:endParaRPr lang="en-US" dirty="0"/>
          </a:p>
        </p:txBody>
      </p:sp>
      <p:sp>
        <p:nvSpPr>
          <p:cNvPr id="4" name="Text Placeholder 3">
            <a:extLst>
              <a:ext uri="{FF2B5EF4-FFF2-40B4-BE49-F238E27FC236}">
                <a16:creationId xmlns:a16="http://schemas.microsoft.com/office/drawing/2014/main" id="{7102CD2D-FB9C-034B-AD25-A6D80B4406B5}"/>
              </a:ext>
            </a:extLst>
          </p:cNvPr>
          <p:cNvSpPr>
            <a:spLocks noGrp="1"/>
          </p:cNvSpPr>
          <p:nvPr>
            <p:ph type="body" sz="quarter" idx="48"/>
          </p:nvPr>
        </p:nvSpPr>
        <p:spPr>
          <a:xfrm>
            <a:off x="231989" y="5557285"/>
            <a:ext cx="6902566" cy="5025610"/>
          </a:xfrm>
        </p:spPr>
        <p:txBody>
          <a:bodyPr/>
          <a:lstStyle/>
          <a:p>
            <a:pPr algn="just"/>
            <a:r>
              <a:rPr lang="en-US" b="1" i="0" dirty="0" err="1">
                <a:effectLst/>
                <a:ea typeface="Calibri" panose="020F0502020204030204" pitchFamily="34" charset="0"/>
              </a:rPr>
              <a:t>Metodologinen</a:t>
            </a:r>
            <a:r>
              <a:rPr lang="en-US" b="1" i="0" dirty="0">
                <a:effectLst/>
                <a:ea typeface="Calibri" panose="020F0502020204030204" pitchFamily="34" charset="0"/>
              </a:rPr>
              <a:t> </a:t>
            </a:r>
            <a:r>
              <a:rPr lang="en-US" b="1" i="0" dirty="0" err="1">
                <a:effectLst/>
                <a:ea typeface="Calibri" panose="020F0502020204030204" pitchFamily="34" charset="0"/>
              </a:rPr>
              <a:t>lähestymistapa</a:t>
            </a:r>
            <a:endParaRPr lang="en-US" b="1" i="0" dirty="0">
              <a:effectLst/>
              <a:ea typeface="Calibri" panose="020F0502020204030204" pitchFamily="34" charset="0"/>
            </a:endParaRPr>
          </a:p>
          <a:p>
            <a:pPr algn="just"/>
            <a:r>
              <a:rPr lang="fi-FI" b="0" i="0" dirty="0">
                <a:effectLst/>
                <a:ea typeface="Calibri" panose="020F0502020204030204" pitchFamily="34" charset="0"/>
              </a:rPr>
              <a:t>Kurssi koostuu 5 moduulista, joka esittelee oppijoille digitaalisen hyvinvoinnin laajuutta ja potentiaalia tavalla, joka on sekä </a:t>
            </a:r>
            <a:r>
              <a:rPr lang="fi-FI" dirty="0">
                <a:ea typeface="Calibri" panose="020F0502020204030204" pitchFamily="34" charset="0"/>
              </a:rPr>
              <a:t>laaja </a:t>
            </a:r>
            <a:r>
              <a:rPr lang="fi-FI" b="0" i="0" dirty="0">
                <a:effectLst/>
                <a:ea typeface="Calibri" panose="020F0502020204030204" pitchFamily="34" charset="0"/>
              </a:rPr>
              <a:t>että yhteneväinen akateemisen tutkimuksen kanssa ja keskittyy kokemuksiin digitaalisten teknologioiden työskentelyn parissa.</a:t>
            </a:r>
          </a:p>
          <a:p>
            <a:pPr algn="just"/>
            <a:endParaRPr lang="fi-FI" b="0" i="0" dirty="0">
              <a:effectLst/>
              <a:ea typeface="Calibri" panose="020F0502020204030204" pitchFamily="34" charset="0"/>
            </a:endParaRPr>
          </a:p>
          <a:p>
            <a:pPr algn="just"/>
            <a:r>
              <a:rPr lang="fi-FI" b="0" i="0" dirty="0" err="1">
                <a:effectLst/>
                <a:ea typeface="Calibri" panose="020F0502020204030204" pitchFamily="34" charset="0"/>
              </a:rPr>
              <a:t>DigiWorkWell</a:t>
            </a:r>
            <a:r>
              <a:rPr lang="fi-FI" b="0" i="0" dirty="0">
                <a:effectLst/>
                <a:ea typeface="Calibri" panose="020F0502020204030204" pitchFamily="34" charset="0"/>
              </a:rPr>
              <a:t>-projektin moduulien sisältämä metodologinen lähestymistapa perustuu digitalisaation tuomiin monitahoisiin haasteisiin ja mahdollisuuksiin pienissä ja keskisuurissa yrityksissä.</a:t>
            </a:r>
          </a:p>
          <a:p>
            <a:pPr algn="just"/>
            <a:endParaRPr lang="fi-FI" b="0" i="0" dirty="0">
              <a:effectLst/>
              <a:ea typeface="Calibri" panose="020F0502020204030204" pitchFamily="34" charset="0"/>
            </a:endParaRPr>
          </a:p>
          <a:p>
            <a:pPr algn="just"/>
            <a:r>
              <a:rPr lang="fi-FI" b="0" i="0" dirty="0">
                <a:effectLst/>
                <a:ea typeface="Calibri" panose="020F0502020204030204" pitchFamily="34" charset="0"/>
              </a:rPr>
              <a:t>Kurssi on suunniteltu kattamaan digitaalisen hyvinvoinnin eri osa-alueet. Tämä sisältää digitaalisen ylikuormituksen hallinnan, digitaalisen osaamisen parantamisen ja tasapainoisen lähestymistavan teknologian käyttöön. Tavoitteena on varmistaa digitaalisen hyvinvoinnin periaatteiden kokonaisvaltainen ymmärtäminen ja soveltaminen pk-yrityksissä.</a:t>
            </a:r>
          </a:p>
          <a:p>
            <a:pPr algn="just"/>
            <a:endParaRPr lang="fi-FI" b="0" i="0" dirty="0">
              <a:effectLst/>
              <a:ea typeface="Calibri" panose="020F0502020204030204" pitchFamily="34" charset="0"/>
            </a:endParaRPr>
          </a:p>
          <a:p>
            <a:pPr algn="just"/>
            <a:r>
              <a:rPr lang="fi-FI" b="0" i="0" dirty="0">
                <a:effectLst/>
                <a:ea typeface="Calibri" panose="020F0502020204030204" pitchFamily="34" charset="0"/>
              </a:rPr>
              <a:t>Kurssi on myös laadittu ajankohtaiset työelämän haasteet huomioon ottaen. Nopea siirtyminen digitaalisiin alustoihin ja etätyöskentelyyn, erityisesti COVID-19-pandemian korostamana, on tuonut uusia haasteita. Moduulit on räätälöity antamaan pk-yritysjohtajille ja yritysneuvojille taidot ja tiedot näiden muutosten tehokkaaseen navigointiin, mikä varmistaa sekä työntekijöiden hyvinvoinnin että organisaation tuottavuuden.</a:t>
            </a:r>
          </a:p>
          <a:p>
            <a:pPr algn="just"/>
            <a:r>
              <a:rPr lang="fi-FI" b="0" i="0" dirty="0">
                <a:effectLst/>
                <a:ea typeface="Calibri" panose="020F0502020204030204" pitchFamily="34" charset="0"/>
              </a:rPr>
              <a:t>Kurssi on myös suunniteltu auttamaan kouluttajia ja johtajia, koska heillä on keskeinen rooli organisaatiomuutoksen ajamisessa. Resurssit on suunniteltu parantamaan heidän opetus- ja johtamistaitojaan, erityisesti digitaaliseen hyvinvointiin liittyen. Tämä antaa heille mahdollisuuden toimia positiivisen muutoksen edistäjinä pk-yrityksissään. Lisäksi hankkeessa korjataan digitaalisen hyvinvoinnin tietoisuuden ja resurssien huomattavaa puutetta erityisesti aikuiskoulutuksen ja pk-yritysten osalta. Tarjoamalla avoimen pääsyn kattaviin koulutusmateriaaleihin se vastaa kiireelliseen tarpeeseen saada korkealaatuista koulutusta aiheesta.</a:t>
            </a:r>
          </a:p>
          <a:p>
            <a:pPr algn="just"/>
            <a:endParaRPr lang="en-US" b="0" i="0" dirty="0">
              <a:effectLst/>
              <a:ea typeface="Calibri" panose="020F0502020204030204" pitchFamily="34" charset="0"/>
            </a:endParaRPr>
          </a:p>
          <a:p>
            <a:pPr algn="just"/>
            <a:r>
              <a:rPr lang="en-US" b="1" i="0" dirty="0" err="1">
                <a:effectLst/>
                <a:ea typeface="Calibri" panose="020F0502020204030204" pitchFamily="34" charset="0"/>
              </a:rPr>
              <a:t>Yleiset</a:t>
            </a:r>
            <a:r>
              <a:rPr lang="en-US" b="1" i="0" dirty="0">
                <a:effectLst/>
                <a:ea typeface="Calibri" panose="020F0502020204030204" pitchFamily="34" charset="0"/>
              </a:rPr>
              <a:t> </a:t>
            </a:r>
            <a:r>
              <a:rPr lang="en-US" b="1" i="0" dirty="0" err="1">
                <a:effectLst/>
                <a:ea typeface="Calibri" panose="020F0502020204030204" pitchFamily="34" charset="0"/>
              </a:rPr>
              <a:t>ohjeet</a:t>
            </a:r>
            <a:endParaRPr lang="en-US" b="1" i="0" dirty="0">
              <a:effectLst/>
              <a:ea typeface="Calibri" panose="020F0502020204030204" pitchFamily="34" charset="0"/>
            </a:endParaRPr>
          </a:p>
          <a:p>
            <a:pPr algn="just"/>
            <a:r>
              <a:rPr lang="fi-FI" b="0" i="0" dirty="0">
                <a:effectLst/>
                <a:ea typeface="Calibri" panose="020F0502020204030204" pitchFamily="34" charset="0"/>
              </a:rPr>
              <a:t>Lue tämä opas huolellisesti ennen kurssin kouluttamisen aloittamista. Suosittelemme joko lähiopetusta, käännettyä (</a:t>
            </a:r>
            <a:r>
              <a:rPr lang="fi-FI" dirty="0">
                <a:ea typeface="Calibri" panose="020F0502020204030204" pitchFamily="34" charset="0"/>
              </a:rPr>
              <a:t>ns. </a:t>
            </a:r>
            <a:r>
              <a:rPr lang="fi-FI" dirty="0" err="1">
                <a:ea typeface="Calibri" panose="020F0502020204030204" pitchFamily="34" charset="0"/>
              </a:rPr>
              <a:t>flipped</a:t>
            </a:r>
            <a:r>
              <a:rPr lang="fi-FI" dirty="0">
                <a:ea typeface="Calibri" panose="020F0502020204030204" pitchFamily="34" charset="0"/>
              </a:rPr>
              <a:t> </a:t>
            </a:r>
            <a:r>
              <a:rPr lang="fi-FI" dirty="0" err="1">
                <a:ea typeface="Calibri" panose="020F0502020204030204" pitchFamily="34" charset="0"/>
              </a:rPr>
              <a:t>learning</a:t>
            </a:r>
            <a:r>
              <a:rPr lang="fi-FI" dirty="0">
                <a:ea typeface="Calibri" panose="020F0502020204030204" pitchFamily="34" charset="0"/>
              </a:rPr>
              <a:t>) </a:t>
            </a:r>
            <a:r>
              <a:rPr lang="fi-FI" b="0" i="0" dirty="0">
                <a:effectLst/>
                <a:ea typeface="Calibri" panose="020F0502020204030204" pitchFamily="34" charset="0"/>
              </a:rPr>
              <a:t>tai sulautuvaa oppimista (ns. </a:t>
            </a:r>
            <a:r>
              <a:rPr lang="fi-FI" b="0" i="0" dirty="0" err="1">
                <a:effectLst/>
                <a:ea typeface="Calibri" panose="020F0502020204030204" pitchFamily="34" charset="0"/>
              </a:rPr>
              <a:t>blended</a:t>
            </a:r>
            <a:r>
              <a:rPr lang="fi-FI" b="0" i="0" dirty="0">
                <a:effectLst/>
                <a:ea typeface="Calibri" panose="020F0502020204030204" pitchFamily="34" charset="0"/>
              </a:rPr>
              <a:t> </a:t>
            </a:r>
            <a:r>
              <a:rPr lang="fi-FI" b="0" i="0" dirty="0" err="1">
                <a:effectLst/>
                <a:ea typeface="Calibri" panose="020F0502020204030204" pitchFamily="34" charset="0"/>
              </a:rPr>
              <a:t>learning</a:t>
            </a:r>
            <a:r>
              <a:rPr lang="fi-FI" b="0" i="0" dirty="0">
                <a:effectLst/>
                <a:ea typeface="Calibri" panose="020F0502020204030204" pitchFamily="34" charset="0"/>
              </a:rPr>
              <a:t>):</a:t>
            </a:r>
            <a:endParaRPr lang="en-US" b="0" i="0" dirty="0">
              <a:effectLst/>
              <a:ea typeface="Calibri" panose="020F0502020204030204" pitchFamily="34" charset="0"/>
            </a:endParaRPr>
          </a:p>
          <a:p>
            <a:pPr marL="171450" indent="-171450" algn="just">
              <a:buFont typeface="Arial" panose="020B0604020202020204" pitchFamily="34" charset="0"/>
              <a:buChar char="•"/>
            </a:pPr>
            <a:r>
              <a:rPr lang="fi-FI" b="0" i="0" dirty="0">
                <a:effectLst/>
                <a:ea typeface="Calibri" panose="020F0502020204030204" pitchFamily="34" charset="0"/>
              </a:rPr>
              <a:t>Lataa, lue ja tarkista tarvittaessa koulutuksen materiaalit. Varaa koulutukselle riittävästi aikaa.</a:t>
            </a:r>
          </a:p>
          <a:p>
            <a:pPr marL="171450" indent="-171450" algn="just">
              <a:buFont typeface="Arial" panose="020B0604020202020204" pitchFamily="34" charset="0"/>
              <a:buChar char="•"/>
            </a:pPr>
            <a:r>
              <a:rPr lang="fi-FI" b="0" i="0" dirty="0">
                <a:effectLst/>
                <a:ea typeface="Calibri" panose="020F0502020204030204" pitchFamily="34" charset="0"/>
              </a:rPr>
              <a:t>Lokalisoi koulutussisältö tapaustutkimuksilla ja tiedoilla paikallisesti saatavilla olevista resursseista ja tuesta.</a:t>
            </a:r>
          </a:p>
          <a:p>
            <a:pPr marL="171450" indent="-171450" algn="just">
              <a:buFont typeface="Arial" panose="020B0604020202020204" pitchFamily="34" charset="0"/>
              <a:buChar char="•"/>
            </a:pPr>
            <a:r>
              <a:rPr lang="fi-FI" b="0" i="0" dirty="0">
                <a:effectLst/>
                <a:ea typeface="Calibri" panose="020F0502020204030204" pitchFamily="34" charset="0"/>
              </a:rPr>
              <a:t>Varmista, että jokainen osallistuja suorittaa jokaiseen moduuliin upotetut harjoitukset – ne tarjoavat arvokkaan tilaisuuden oppia.</a:t>
            </a:r>
          </a:p>
          <a:p>
            <a:pPr marL="171450" indent="-171450" algn="just">
              <a:buFont typeface="Arial" panose="020B0604020202020204" pitchFamily="34" charset="0"/>
              <a:buChar char="•"/>
            </a:pPr>
            <a:r>
              <a:rPr lang="fi-FI" b="0" i="0" dirty="0">
                <a:effectLst/>
                <a:ea typeface="Calibri" panose="020F0502020204030204" pitchFamily="34" charset="0"/>
              </a:rPr>
              <a:t>Varaa aikaa harjoitusten tarkistamiseen ja anna palautetta.</a:t>
            </a:r>
            <a:endParaRPr lang="en-US" b="0" i="0" dirty="0">
              <a:effectLst/>
              <a:ea typeface="Calibri" panose="020F0502020204030204" pitchFamily="34" charset="0"/>
            </a:endParaRPr>
          </a:p>
        </p:txBody>
      </p:sp>
      <p:sp>
        <p:nvSpPr>
          <p:cNvPr id="10" name="Slide Number Placeholder 22">
            <a:extLst>
              <a:ext uri="{FF2B5EF4-FFF2-40B4-BE49-F238E27FC236}">
                <a16:creationId xmlns:a16="http://schemas.microsoft.com/office/drawing/2014/main" id="{B8787D6B-4A80-C14D-A7BD-F953677175B5}"/>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10</a:t>
            </a:fld>
            <a:endParaRPr lang="en-US" dirty="0"/>
          </a:p>
        </p:txBody>
      </p:sp>
      <p:pic>
        <p:nvPicPr>
          <p:cNvPr id="3" name="Picture 2">
            <a:extLst>
              <a:ext uri="{FF2B5EF4-FFF2-40B4-BE49-F238E27FC236}">
                <a16:creationId xmlns:a16="http://schemas.microsoft.com/office/drawing/2014/main" id="{7C84BA82-17C6-E81A-8A3E-589AAA3FBC89}"/>
              </a:ext>
            </a:extLst>
          </p:cNvPr>
          <p:cNvPicPr>
            <a:picLocks noChangeAspect="1"/>
          </p:cNvPicPr>
          <p:nvPr/>
        </p:nvPicPr>
        <p:blipFill>
          <a:blip r:embed="rId2"/>
          <a:stretch>
            <a:fillRect/>
          </a:stretch>
        </p:blipFill>
        <p:spPr>
          <a:xfrm>
            <a:off x="0" y="-76748"/>
            <a:ext cx="7559675" cy="5031153"/>
          </a:xfrm>
          <a:prstGeom prst="rect">
            <a:avLst/>
          </a:prstGeom>
        </p:spPr>
      </p:pic>
    </p:spTree>
    <p:extLst>
      <p:ext uri="{BB962C8B-B14F-4D97-AF65-F5344CB8AC3E}">
        <p14:creationId xmlns:p14="http://schemas.microsoft.com/office/powerpoint/2010/main" val="3374373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CDFA02-469A-D340-A1EB-1137E124337C}"/>
              </a:ext>
            </a:extLst>
          </p:cNvPr>
          <p:cNvSpPr>
            <a:spLocks noGrp="1"/>
          </p:cNvSpPr>
          <p:nvPr>
            <p:ph type="body" sz="quarter" idx="30"/>
          </p:nvPr>
        </p:nvSpPr>
        <p:spPr>
          <a:xfrm>
            <a:off x="231989" y="5005362"/>
            <a:ext cx="7559675" cy="551923"/>
          </a:xfrm>
        </p:spPr>
        <p:txBody>
          <a:bodyPr/>
          <a:lstStyle/>
          <a:p>
            <a:r>
              <a:rPr lang="en-US" sz="2800" dirty="0" err="1"/>
              <a:t>Huomioitavaa</a:t>
            </a:r>
            <a:r>
              <a:rPr lang="en-US" sz="2800" dirty="0"/>
              <a:t> </a:t>
            </a:r>
            <a:r>
              <a:rPr lang="en-US" sz="2800" dirty="0" err="1"/>
              <a:t>muista</a:t>
            </a:r>
            <a:r>
              <a:rPr lang="en-US" sz="2800" dirty="0"/>
              <a:t> </a:t>
            </a:r>
            <a:r>
              <a:rPr lang="en-US" sz="2800" dirty="0" err="1"/>
              <a:t>DigiWorkWell</a:t>
            </a:r>
            <a:r>
              <a:rPr lang="en-US" sz="2800" dirty="0"/>
              <a:t> </a:t>
            </a:r>
            <a:r>
              <a:rPr lang="en-US" sz="2800" dirty="0" err="1"/>
              <a:t>resursseista</a:t>
            </a:r>
            <a:endParaRPr lang="en-US" dirty="0"/>
          </a:p>
        </p:txBody>
      </p:sp>
      <p:sp>
        <p:nvSpPr>
          <p:cNvPr id="4" name="Text Placeholder 3">
            <a:extLst>
              <a:ext uri="{FF2B5EF4-FFF2-40B4-BE49-F238E27FC236}">
                <a16:creationId xmlns:a16="http://schemas.microsoft.com/office/drawing/2014/main" id="{7102CD2D-FB9C-034B-AD25-A6D80B4406B5}"/>
              </a:ext>
            </a:extLst>
          </p:cNvPr>
          <p:cNvSpPr>
            <a:spLocks noGrp="1"/>
          </p:cNvSpPr>
          <p:nvPr>
            <p:ph type="body" sz="quarter" idx="48"/>
          </p:nvPr>
        </p:nvSpPr>
        <p:spPr>
          <a:xfrm>
            <a:off x="487171" y="5622418"/>
            <a:ext cx="6392095" cy="4864607"/>
          </a:xfrm>
        </p:spPr>
        <p:txBody>
          <a:bodyPr/>
          <a:lstStyle/>
          <a:p>
            <a:pPr algn="just"/>
            <a:r>
              <a:rPr lang="fi-FI" i="0" dirty="0" err="1">
                <a:solidFill>
                  <a:srgbClr val="374151"/>
                </a:solidFill>
                <a:effectLst/>
                <a:ea typeface="Calibri" panose="020F0502020204030204" pitchFamily="34" charset="0"/>
              </a:rPr>
              <a:t>DigiWorkWell</a:t>
            </a:r>
            <a:r>
              <a:rPr lang="fi-FI" i="0" dirty="0">
                <a:solidFill>
                  <a:srgbClr val="374151"/>
                </a:solidFill>
                <a:effectLst/>
                <a:ea typeface="Calibri" panose="020F0502020204030204" pitchFamily="34" charset="0"/>
              </a:rPr>
              <a:t>-projektissa on yhteensä kolme tuotetta. Tämä kouluttajan opas viittaa </a:t>
            </a:r>
            <a:r>
              <a:rPr lang="fi-FI" i="0" dirty="0" err="1">
                <a:solidFill>
                  <a:srgbClr val="374151"/>
                </a:solidFill>
                <a:effectLst/>
                <a:ea typeface="Calibri" panose="020F0502020204030204" pitchFamily="34" charset="0"/>
              </a:rPr>
              <a:t>DigiWorkWell</a:t>
            </a:r>
            <a:r>
              <a:rPr lang="fi-FI" i="0" dirty="0">
                <a:solidFill>
                  <a:srgbClr val="374151"/>
                </a:solidFill>
                <a:effectLst/>
                <a:ea typeface="Calibri" panose="020F0502020204030204" pitchFamily="34" charset="0"/>
              </a:rPr>
              <a:t>-koulutusohjelmaan, joka on viimeinen tuloksista. </a:t>
            </a:r>
            <a:r>
              <a:rPr lang="fi-FI" i="0" dirty="0" err="1">
                <a:solidFill>
                  <a:srgbClr val="374151"/>
                </a:solidFill>
                <a:effectLst/>
                <a:ea typeface="Calibri" panose="020F0502020204030204" pitchFamily="34" charset="0"/>
              </a:rPr>
              <a:t>DigiWorkWell</a:t>
            </a:r>
            <a:r>
              <a:rPr lang="fi-FI" i="0" dirty="0">
                <a:solidFill>
                  <a:srgbClr val="374151"/>
                </a:solidFill>
                <a:effectLst/>
                <a:ea typeface="Calibri" panose="020F0502020204030204" pitchFamily="34" charset="0"/>
              </a:rPr>
              <a:t>-tiimi suosittelee kuitenkin kahden muun resurssin käyttämistä ennen koulutusohjelman itsenäistä opiskelua.</a:t>
            </a:r>
          </a:p>
          <a:p>
            <a:pPr algn="just"/>
            <a:endParaRPr lang="en-US" dirty="0">
              <a:solidFill>
                <a:srgbClr val="374151"/>
              </a:solidFill>
              <a:ea typeface="Calibri" panose="020F0502020204030204" pitchFamily="34" charset="0"/>
            </a:endParaRPr>
          </a:p>
          <a:p>
            <a:pPr algn="just"/>
            <a:r>
              <a:rPr lang="en-US" sz="1200" b="1" i="0" dirty="0">
                <a:solidFill>
                  <a:srgbClr val="7654A2"/>
                </a:solidFill>
                <a:effectLst/>
                <a:ea typeface="Calibri" panose="020F0502020204030204" pitchFamily="34" charset="0"/>
              </a:rPr>
              <a:t>The </a:t>
            </a:r>
            <a:r>
              <a:rPr lang="en-US" sz="1200" b="1" i="0" dirty="0" err="1">
                <a:solidFill>
                  <a:srgbClr val="7654A2"/>
                </a:solidFill>
                <a:effectLst/>
                <a:ea typeface="Calibri" panose="020F0502020204030204" pitchFamily="34" charset="0"/>
              </a:rPr>
              <a:t>DigiWorkWell</a:t>
            </a:r>
            <a:r>
              <a:rPr lang="en-US" sz="1200" b="1" dirty="0" err="1">
                <a:solidFill>
                  <a:srgbClr val="7654A2"/>
                </a:solidFill>
                <a:ea typeface="Calibri" panose="020F0502020204030204" pitchFamily="34" charset="0"/>
              </a:rPr>
              <a:t>-</a:t>
            </a:r>
            <a:r>
              <a:rPr lang="en-US" sz="1200" b="1" i="0" dirty="0" err="1">
                <a:solidFill>
                  <a:srgbClr val="7654A2"/>
                </a:solidFill>
                <a:effectLst/>
                <a:ea typeface="Calibri" panose="020F0502020204030204" pitchFamily="34" charset="0"/>
              </a:rPr>
              <a:t>opas</a:t>
            </a:r>
            <a:endParaRPr lang="en-US" sz="1200" b="1" i="0" dirty="0">
              <a:solidFill>
                <a:srgbClr val="7654A2"/>
              </a:solidFill>
              <a:effectLst/>
              <a:ea typeface="Calibri" panose="020F0502020204030204" pitchFamily="34" charset="0"/>
            </a:endParaRPr>
          </a:p>
          <a:p>
            <a:pPr algn="just"/>
            <a:r>
              <a:rPr lang="fi-FI" i="0" dirty="0" err="1">
                <a:solidFill>
                  <a:srgbClr val="374151"/>
                </a:solidFill>
                <a:effectLst/>
                <a:ea typeface="Calibri" panose="020F0502020204030204" pitchFamily="34" charset="0"/>
              </a:rPr>
              <a:t>DigiWorkWell</a:t>
            </a:r>
            <a:r>
              <a:rPr lang="fi-FI" i="0" dirty="0">
                <a:solidFill>
                  <a:srgbClr val="374151"/>
                </a:solidFill>
                <a:effectLst/>
                <a:ea typeface="Calibri" panose="020F0502020204030204" pitchFamily="34" charset="0"/>
              </a:rPr>
              <a:t> opas on ammattilaisten kehittämä resurssi, joka on suunnattu pääasiassa </a:t>
            </a:r>
            <a:r>
              <a:rPr lang="fi-FI" i="0" dirty="0" err="1">
                <a:solidFill>
                  <a:srgbClr val="374151"/>
                </a:solidFill>
                <a:effectLst/>
                <a:ea typeface="Calibri" panose="020F0502020204030204" pitchFamily="34" charset="0"/>
              </a:rPr>
              <a:t>PK-yritysten</a:t>
            </a:r>
            <a:r>
              <a:rPr lang="fi-FI" i="0" dirty="0">
                <a:solidFill>
                  <a:srgbClr val="374151"/>
                </a:solidFill>
                <a:effectLst/>
                <a:ea typeface="Calibri" panose="020F0502020204030204" pitchFamily="34" charset="0"/>
              </a:rPr>
              <a:t> johtajille ja yritysneuvojille, jotka ovat valmiita tekemään analyyseja yritysten rakenteesta parantaakseen varsinaista organisaatiotaan ja etätyöhön liittyviä toimintatapoja.</a:t>
            </a:r>
          </a:p>
          <a:p>
            <a:pPr algn="just"/>
            <a:endParaRPr lang="fi-FI" i="0" dirty="0">
              <a:solidFill>
                <a:srgbClr val="374151"/>
              </a:solidFill>
              <a:effectLst/>
              <a:ea typeface="Calibri" panose="020F0502020204030204" pitchFamily="34" charset="0"/>
            </a:endParaRPr>
          </a:p>
          <a:p>
            <a:pPr algn="just"/>
            <a:r>
              <a:rPr lang="fi-FI" i="0" dirty="0">
                <a:solidFill>
                  <a:srgbClr val="374151"/>
                </a:solidFill>
                <a:effectLst/>
                <a:ea typeface="Calibri" panose="020F0502020204030204" pitchFamily="34" charset="0"/>
              </a:rPr>
              <a:t>Tämä opas tiivistää tämän hetkisen ymmärryksen digitaalisesta hyvinvoinnista, etätyöstä, sen eduista ja riskeistä sekä siitä, kuinka nämä hyödyt voidaan maksimoida ja riskejä pienentää. Siinä ehdotetaan useita suosituksia tämän saavuttamiseksi, ja sitä havainnollistetaan tapaustutkimuksilla, joissa esitetään esimerkkejä tärkeimmistä digitaalisen työpaikan hyvinvointiin vaikuttavista ongelmista ja nykyisistä hyvistä käytännöistä.</a:t>
            </a:r>
          </a:p>
          <a:p>
            <a:pPr algn="just"/>
            <a:endParaRPr lang="fi-FI" i="0" dirty="0">
              <a:solidFill>
                <a:srgbClr val="374151"/>
              </a:solidFill>
              <a:effectLst/>
              <a:ea typeface="Calibri" panose="020F0502020204030204" pitchFamily="34" charset="0"/>
            </a:endParaRPr>
          </a:p>
          <a:p>
            <a:pPr algn="just"/>
            <a:r>
              <a:rPr lang="fi-FI" i="0" dirty="0">
                <a:solidFill>
                  <a:srgbClr val="374151"/>
                </a:solidFill>
                <a:effectLst/>
                <a:ea typeface="Calibri" panose="020F0502020204030204" pitchFamily="34" charset="0"/>
              </a:rPr>
              <a:t>Suosittelemme tämän oppaanläpikäymistä, sillä se tuo esiin </a:t>
            </a:r>
            <a:r>
              <a:rPr lang="fi-FI" i="0" dirty="0" err="1">
                <a:solidFill>
                  <a:srgbClr val="374151"/>
                </a:solidFill>
                <a:effectLst/>
                <a:ea typeface="Calibri" panose="020F0502020204030204" pitchFamily="34" charset="0"/>
              </a:rPr>
              <a:t>PK-yritysten</a:t>
            </a:r>
            <a:r>
              <a:rPr lang="fi-FI" i="0" dirty="0">
                <a:solidFill>
                  <a:srgbClr val="374151"/>
                </a:solidFill>
                <a:effectLst/>
                <a:ea typeface="Calibri" panose="020F0502020204030204" pitchFamily="34" charset="0"/>
              </a:rPr>
              <a:t> nykytilan kaikkialla Euroopassa, mitä niiden on pääasiallisesti tehtävä ja millaiset yritykset voivat hyvin.</a:t>
            </a:r>
            <a:br>
              <a:rPr lang="fi-FI" i="0" dirty="0">
                <a:solidFill>
                  <a:srgbClr val="374151"/>
                </a:solidFill>
                <a:effectLst/>
                <a:ea typeface="Calibri" panose="020F0502020204030204" pitchFamily="34" charset="0"/>
              </a:rPr>
            </a:br>
            <a:br>
              <a:rPr lang="en-US" dirty="0">
                <a:solidFill>
                  <a:srgbClr val="374151"/>
                </a:solidFill>
                <a:ea typeface="Calibri" panose="020F0502020204030204" pitchFamily="34" charset="0"/>
              </a:rPr>
            </a:br>
            <a:r>
              <a:rPr lang="en-US" sz="1400" b="1" dirty="0" err="1">
                <a:solidFill>
                  <a:srgbClr val="7654A2"/>
                </a:solidFill>
                <a:ea typeface="Calibri" panose="020F0502020204030204" pitchFamily="34" charset="0"/>
                <a:hlinkClick r:id="rId2"/>
              </a:rPr>
              <a:t>Klikkaa</a:t>
            </a:r>
            <a:r>
              <a:rPr lang="en-US" sz="1400" b="1" dirty="0">
                <a:solidFill>
                  <a:srgbClr val="7654A2"/>
                </a:solidFill>
                <a:ea typeface="Calibri" panose="020F0502020204030204" pitchFamily="34" charset="0"/>
                <a:hlinkClick r:id="rId2"/>
              </a:rPr>
              <a:t> </a:t>
            </a:r>
            <a:r>
              <a:rPr lang="en-US" sz="1400" b="1" dirty="0" err="1">
                <a:solidFill>
                  <a:srgbClr val="7654A2"/>
                </a:solidFill>
                <a:ea typeface="Calibri" panose="020F0502020204030204" pitchFamily="34" charset="0"/>
                <a:hlinkClick r:id="rId2"/>
              </a:rPr>
              <a:t>tästä</a:t>
            </a:r>
            <a:r>
              <a:rPr lang="en-US" sz="1400" b="1" dirty="0">
                <a:solidFill>
                  <a:srgbClr val="7654A2"/>
                </a:solidFill>
                <a:ea typeface="Calibri" panose="020F0502020204030204" pitchFamily="34" charset="0"/>
                <a:hlinkClick r:id="rId2"/>
              </a:rPr>
              <a:t> </a:t>
            </a:r>
            <a:r>
              <a:rPr lang="en-US" sz="1400" b="1" dirty="0" err="1">
                <a:solidFill>
                  <a:srgbClr val="7654A2"/>
                </a:solidFill>
                <a:ea typeface="Calibri" panose="020F0502020204030204" pitchFamily="34" charset="0"/>
                <a:hlinkClick r:id="rId2"/>
              </a:rPr>
              <a:t>DigiWorkWell-oppaaseen</a:t>
            </a:r>
            <a:endParaRPr lang="en-US" sz="1400" b="1" i="0" dirty="0">
              <a:solidFill>
                <a:srgbClr val="7654A2"/>
              </a:solidFill>
              <a:effectLst/>
              <a:ea typeface="Calibri" panose="020F0502020204030204" pitchFamily="34" charset="0"/>
            </a:endParaRPr>
          </a:p>
          <a:p>
            <a:pPr algn="just"/>
            <a:endParaRPr lang="en-US" dirty="0">
              <a:solidFill>
                <a:srgbClr val="374151"/>
              </a:solidFill>
              <a:ea typeface="Calibri" panose="020F0502020204030204" pitchFamily="34" charset="0"/>
            </a:endParaRPr>
          </a:p>
          <a:p>
            <a:pPr algn="just"/>
            <a:r>
              <a:rPr lang="en-US" sz="1200" b="1" i="0" dirty="0" err="1">
                <a:solidFill>
                  <a:srgbClr val="7654A2"/>
                </a:solidFill>
                <a:effectLst/>
                <a:ea typeface="Calibri" panose="020F0502020204030204" pitchFamily="34" charset="0"/>
              </a:rPr>
              <a:t>Digitaalisen</a:t>
            </a:r>
            <a:r>
              <a:rPr lang="en-US" sz="1200" b="1" i="0" dirty="0">
                <a:solidFill>
                  <a:srgbClr val="7654A2"/>
                </a:solidFill>
                <a:effectLst/>
                <a:ea typeface="Calibri" panose="020F0502020204030204" pitchFamily="34" charset="0"/>
              </a:rPr>
              <a:t> </a:t>
            </a:r>
            <a:r>
              <a:rPr lang="en-US" sz="1200" b="1" i="0" dirty="0" err="1">
                <a:solidFill>
                  <a:srgbClr val="7654A2"/>
                </a:solidFill>
                <a:effectLst/>
                <a:ea typeface="Calibri" panose="020F0502020204030204" pitchFamily="34" charset="0"/>
              </a:rPr>
              <a:t>työhyvinvoinnin</a:t>
            </a:r>
            <a:r>
              <a:rPr lang="en-US" sz="1200" b="1" i="0" dirty="0">
                <a:solidFill>
                  <a:srgbClr val="7654A2"/>
                </a:solidFill>
                <a:effectLst/>
                <a:ea typeface="Calibri" panose="020F0502020204030204" pitchFamily="34" charset="0"/>
              </a:rPr>
              <a:t> </a:t>
            </a:r>
            <a:r>
              <a:rPr lang="en-US" sz="1200" b="1" i="0" dirty="0" err="1">
                <a:solidFill>
                  <a:srgbClr val="7654A2"/>
                </a:solidFill>
                <a:effectLst/>
                <a:ea typeface="Calibri" panose="020F0502020204030204" pitchFamily="34" charset="0"/>
              </a:rPr>
              <a:t>arviointityökalu</a:t>
            </a:r>
            <a:endParaRPr lang="en-US" sz="1200" b="1" i="0" dirty="0">
              <a:solidFill>
                <a:srgbClr val="7654A2"/>
              </a:solidFill>
              <a:effectLst/>
              <a:ea typeface="Calibri" panose="020F0502020204030204" pitchFamily="34" charset="0"/>
            </a:endParaRPr>
          </a:p>
          <a:p>
            <a:pPr algn="just"/>
            <a:r>
              <a:rPr lang="fi-FI" i="0" dirty="0">
                <a:solidFill>
                  <a:srgbClr val="374151"/>
                </a:solidFill>
                <a:effectLst/>
                <a:ea typeface="Calibri" panose="020F0502020204030204" pitchFamily="34" charset="0"/>
              </a:rPr>
              <a:t>Arviointityökalu on suunniteltu parantamaan organisaation kykyä hallita työntekijöidensä digitaalista hyvinvointia. Se on suunnattu PK-yritysjohtajille kaikkialla Euroopassa ja tarjoaa uudenlaisen lähestymistavan koulutukseen digiaikana.</a:t>
            </a:r>
          </a:p>
          <a:p>
            <a:pPr algn="just"/>
            <a:endParaRPr lang="fi-FI" i="0" dirty="0">
              <a:solidFill>
                <a:srgbClr val="374151"/>
              </a:solidFill>
              <a:effectLst/>
              <a:ea typeface="Calibri" panose="020F0502020204030204" pitchFamily="34" charset="0"/>
            </a:endParaRPr>
          </a:p>
          <a:p>
            <a:pPr algn="just"/>
            <a:r>
              <a:rPr lang="fi-FI" i="0" dirty="0">
                <a:solidFill>
                  <a:srgbClr val="374151"/>
                </a:solidFill>
                <a:effectLst/>
                <a:ea typeface="Calibri" panose="020F0502020204030204" pitchFamily="34" charset="0"/>
              </a:rPr>
              <a:t>Työkalu sisältää selkeän ja yksinkertaisen viitekehyksen digitaalisen hyvinvoinnin ymmärtämiseen ja tarjoaa organisaatioille henkilökohtaisen raportin, jossa hahmotellaan niiden vahvuudet ja heikkoudet tällä alueella. Se tarjoaa myös suosituksia siitä, mihin koulutusmoduuleihin kannattaa keskittyä digitaalisen hyvinvoinnin hallinnan vahvistamiseksi. Erityisesti </a:t>
            </a:r>
            <a:r>
              <a:rPr lang="fi-FI" i="0" dirty="0" err="1">
                <a:solidFill>
                  <a:srgbClr val="374151"/>
                </a:solidFill>
                <a:effectLst/>
                <a:ea typeface="Calibri" panose="020F0502020204030204" pitchFamily="34" charset="0"/>
              </a:rPr>
              <a:t>PK-yrityksille</a:t>
            </a:r>
            <a:r>
              <a:rPr lang="fi-FI" i="0" dirty="0">
                <a:solidFill>
                  <a:srgbClr val="374151"/>
                </a:solidFill>
                <a:effectLst/>
                <a:ea typeface="Calibri" panose="020F0502020204030204" pitchFamily="34" charset="0"/>
              </a:rPr>
              <a:t> räätälöity sisältö on kehitetty yhteistyössä asiantuntijoiden kanssa, ja se perustuu tunnustettuihin EU:n ja Britannian viitekehyksiin, mikä korostaa sitoutumista työhyvinvoinnin edistämiseen.</a:t>
            </a:r>
            <a:br>
              <a:rPr lang="fi-FI" i="0" dirty="0">
                <a:solidFill>
                  <a:srgbClr val="374151"/>
                </a:solidFill>
                <a:effectLst/>
                <a:ea typeface="Calibri" panose="020F0502020204030204" pitchFamily="34" charset="0"/>
              </a:rPr>
            </a:br>
            <a:br>
              <a:rPr lang="en-US" dirty="0">
                <a:solidFill>
                  <a:srgbClr val="374151"/>
                </a:solidFill>
                <a:ea typeface="Calibri" panose="020F0502020204030204" pitchFamily="34" charset="0"/>
              </a:rPr>
            </a:br>
            <a:r>
              <a:rPr lang="fi-FI" sz="1400" b="1" dirty="0">
                <a:solidFill>
                  <a:srgbClr val="7654A2"/>
                </a:solidFill>
                <a:ea typeface="Calibri" panose="020F0502020204030204" pitchFamily="34" charset="0"/>
                <a:hlinkClick r:id="rId3"/>
              </a:rPr>
              <a:t>Klikkaa tästä digitaalisen työhyvinvoinnin arviointityökaluun</a:t>
            </a:r>
            <a:endParaRPr lang="en-US" b="1" i="0" dirty="0">
              <a:solidFill>
                <a:srgbClr val="7654A2"/>
              </a:solidFill>
              <a:effectLst/>
              <a:ea typeface="Calibri" panose="020F0502020204030204" pitchFamily="34" charset="0"/>
            </a:endParaRPr>
          </a:p>
        </p:txBody>
      </p:sp>
      <p:sp>
        <p:nvSpPr>
          <p:cNvPr id="10" name="Slide Number Placeholder 22">
            <a:extLst>
              <a:ext uri="{FF2B5EF4-FFF2-40B4-BE49-F238E27FC236}">
                <a16:creationId xmlns:a16="http://schemas.microsoft.com/office/drawing/2014/main" id="{B8787D6B-4A80-C14D-A7BD-F953677175B5}"/>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11</a:t>
            </a:fld>
            <a:endParaRPr lang="en-US" dirty="0"/>
          </a:p>
        </p:txBody>
      </p:sp>
      <p:pic>
        <p:nvPicPr>
          <p:cNvPr id="5" name="Picture 4">
            <a:extLst>
              <a:ext uri="{FF2B5EF4-FFF2-40B4-BE49-F238E27FC236}">
                <a16:creationId xmlns:a16="http://schemas.microsoft.com/office/drawing/2014/main" id="{2AF3527E-D6FA-3180-89DD-590E53BDBF92}"/>
              </a:ext>
            </a:extLst>
          </p:cNvPr>
          <p:cNvPicPr>
            <a:picLocks noChangeAspect="1"/>
          </p:cNvPicPr>
          <p:nvPr/>
        </p:nvPicPr>
        <p:blipFill>
          <a:blip r:embed="rId4"/>
          <a:stretch>
            <a:fillRect/>
          </a:stretch>
        </p:blipFill>
        <p:spPr>
          <a:xfrm>
            <a:off x="0" y="-34421"/>
            <a:ext cx="7559675" cy="5039783"/>
          </a:xfrm>
          <a:prstGeom prst="rect">
            <a:avLst/>
          </a:prstGeom>
        </p:spPr>
      </p:pic>
    </p:spTree>
    <p:extLst>
      <p:ext uri="{BB962C8B-B14F-4D97-AF65-F5344CB8AC3E}">
        <p14:creationId xmlns:p14="http://schemas.microsoft.com/office/powerpoint/2010/main" val="504519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04</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a:xfrm>
            <a:off x="383722" y="746271"/>
            <a:ext cx="2635807" cy="954513"/>
          </a:xfrm>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n-US" b="1" dirty="0">
                <a:solidFill>
                  <a:schemeClr val="tx1"/>
                </a:solidFill>
              </a:rPr>
              <a:t>KOULUTUKSEN TOTEUTTAMINEN</a:t>
            </a:r>
          </a:p>
        </p:txBody>
      </p:sp>
      <p:pic>
        <p:nvPicPr>
          <p:cNvPr id="6" name="Picture Placeholder 5">
            <a:extLst>
              <a:ext uri="{FF2B5EF4-FFF2-40B4-BE49-F238E27FC236}">
                <a16:creationId xmlns:a16="http://schemas.microsoft.com/office/drawing/2014/main" id="{7646C93D-4F6E-DE92-2388-DC8AD4FF63DA}"/>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80694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23AD1B-214D-5649-8812-529293530164}"/>
              </a:ext>
            </a:extLst>
          </p:cNvPr>
          <p:cNvSpPr>
            <a:spLocks noGrp="1"/>
          </p:cNvSpPr>
          <p:nvPr>
            <p:ph type="body" sz="quarter" idx="30"/>
          </p:nvPr>
        </p:nvSpPr>
        <p:spPr>
          <a:xfrm>
            <a:off x="352926" y="4350245"/>
            <a:ext cx="6500273" cy="743603"/>
          </a:xfrm>
        </p:spPr>
        <p:txBody>
          <a:bodyPr/>
          <a:lstStyle/>
          <a:p>
            <a:r>
              <a:rPr lang="en-US" dirty="0" err="1"/>
              <a:t>Koulutuksen</a:t>
            </a:r>
            <a:r>
              <a:rPr lang="en-US" dirty="0"/>
              <a:t> </a:t>
            </a:r>
            <a:r>
              <a:rPr lang="en-US" dirty="0" err="1"/>
              <a:t>toteuttaminen</a:t>
            </a:r>
            <a:endParaRPr lang="en-US" dirty="0"/>
          </a:p>
          <a:p>
            <a:endParaRPr lang="en-US" dirty="0"/>
          </a:p>
        </p:txBody>
      </p:sp>
      <p:sp>
        <p:nvSpPr>
          <p:cNvPr id="4" name="Text Placeholder 3">
            <a:extLst>
              <a:ext uri="{FF2B5EF4-FFF2-40B4-BE49-F238E27FC236}">
                <a16:creationId xmlns:a16="http://schemas.microsoft.com/office/drawing/2014/main" id="{CD2A2E28-019B-E44C-B8DD-DB3551F427B3}"/>
              </a:ext>
            </a:extLst>
          </p:cNvPr>
          <p:cNvSpPr>
            <a:spLocks noGrp="1"/>
          </p:cNvSpPr>
          <p:nvPr>
            <p:ph type="body" sz="quarter" idx="48"/>
          </p:nvPr>
        </p:nvSpPr>
        <p:spPr>
          <a:xfrm>
            <a:off x="425123" y="5046146"/>
            <a:ext cx="6500272" cy="1103637"/>
          </a:xfrm>
        </p:spPr>
        <p:txBody>
          <a:bodyPr numCol="1"/>
          <a:lstStyle/>
          <a:p>
            <a:r>
              <a:rPr lang="fi-FI" b="1" dirty="0"/>
              <a:t>Lähiopetustila ja vaaditut työkalut</a:t>
            </a:r>
          </a:p>
          <a:p>
            <a:r>
              <a:rPr lang="fi-FI" dirty="0"/>
              <a:t>Lähikoulutus on edelleen yksi suosituimmista koulutustekniikoista valmiuksien kehittämiseksi. Tyypillisesti se on ohjaajakeskeistä kasvokkain tapahtuvaa koulutusta, joka tapahtuu määrättynä aikana ja paikassa. Suosittelemme, että tämä koulutus tehdään ryhmäopetuksena. Parhaat tulokset voidaan saavuttaa kannustamalla työntekijöitä työskentelemään ryhmissä yhdessä koulutuksen edistämiseksi. Tällaista koulutusta varten annamme seuraavat suositukset:</a:t>
            </a:r>
            <a:endParaRPr lang="en-US" dirty="0"/>
          </a:p>
        </p:txBody>
      </p:sp>
      <p:sp>
        <p:nvSpPr>
          <p:cNvPr id="10" name="Slide Number Placeholder 22">
            <a:extLst>
              <a:ext uri="{FF2B5EF4-FFF2-40B4-BE49-F238E27FC236}">
                <a16:creationId xmlns:a16="http://schemas.microsoft.com/office/drawing/2014/main" id="{18C8C4F2-CE69-214C-AA62-322D0AC33CCA}"/>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13</a:t>
            </a:fld>
            <a:endParaRPr lang="en-US" dirty="0"/>
          </a:p>
        </p:txBody>
      </p:sp>
      <p:graphicFrame>
        <p:nvGraphicFramePr>
          <p:cNvPr id="9" name="Table 8">
            <a:extLst>
              <a:ext uri="{FF2B5EF4-FFF2-40B4-BE49-F238E27FC236}">
                <a16:creationId xmlns:a16="http://schemas.microsoft.com/office/drawing/2014/main" id="{DB260A82-F040-5231-982A-84FB819FE469}"/>
              </a:ext>
            </a:extLst>
          </p:cNvPr>
          <p:cNvGraphicFramePr>
            <a:graphicFrameLocks noGrp="1"/>
          </p:cNvGraphicFramePr>
          <p:nvPr>
            <p:extLst>
              <p:ext uri="{D42A27DB-BD31-4B8C-83A1-F6EECF244321}">
                <p14:modId xmlns:p14="http://schemas.microsoft.com/office/powerpoint/2010/main" val="2719072003"/>
              </p:ext>
            </p:extLst>
          </p:nvPr>
        </p:nvGraphicFramePr>
        <p:xfrm>
          <a:off x="284446" y="6396106"/>
          <a:ext cx="6781626" cy="3632294"/>
        </p:xfrm>
        <a:graphic>
          <a:graphicData uri="http://schemas.openxmlformats.org/drawingml/2006/table">
            <a:tbl>
              <a:tblPr firstRow="1" bandRow="1">
                <a:tableStyleId>{7DF18680-E054-41AD-8BC1-D1AEF772440D}</a:tableStyleId>
              </a:tblPr>
              <a:tblGrid>
                <a:gridCol w="1698199">
                  <a:extLst>
                    <a:ext uri="{9D8B030D-6E8A-4147-A177-3AD203B41FA5}">
                      <a16:colId xmlns:a16="http://schemas.microsoft.com/office/drawing/2014/main" val="633302428"/>
                    </a:ext>
                  </a:extLst>
                </a:gridCol>
                <a:gridCol w="2822885">
                  <a:extLst>
                    <a:ext uri="{9D8B030D-6E8A-4147-A177-3AD203B41FA5}">
                      <a16:colId xmlns:a16="http://schemas.microsoft.com/office/drawing/2014/main" val="2010326095"/>
                    </a:ext>
                  </a:extLst>
                </a:gridCol>
                <a:gridCol w="2260542">
                  <a:extLst>
                    <a:ext uri="{9D8B030D-6E8A-4147-A177-3AD203B41FA5}">
                      <a16:colId xmlns:a16="http://schemas.microsoft.com/office/drawing/2014/main" val="866955543"/>
                    </a:ext>
                  </a:extLst>
                </a:gridCol>
              </a:tblGrid>
              <a:tr h="1163414">
                <a:tc>
                  <a:txBody>
                    <a:bodyPr/>
                    <a:lstStyle/>
                    <a:p>
                      <a:pPr algn="ctr"/>
                      <a:r>
                        <a:rPr lang="en-IE" sz="2000" dirty="0" err="1">
                          <a:latin typeface="Calibri" panose="020F0502020204030204" pitchFamily="34" charset="0"/>
                          <a:ea typeface="Calibri" panose="020F0502020204030204" pitchFamily="34" charset="0"/>
                          <a:cs typeface="Calibri" panose="020F0502020204030204" pitchFamily="34" charset="0"/>
                        </a:rPr>
                        <a:t>Opetusväline</a:t>
                      </a:r>
                      <a:endParaRPr lang="en-IE" sz="2000" dirty="0">
                        <a:latin typeface="Calibri" panose="020F0502020204030204" pitchFamily="34" charset="0"/>
                        <a:ea typeface="Calibri" panose="020F0502020204030204" pitchFamily="34" charset="0"/>
                        <a:cs typeface="Calibri" panose="020F0502020204030204" pitchFamily="34" charset="0"/>
                      </a:endParaRPr>
                    </a:p>
                    <a:p>
                      <a:endParaRPr lang="en-IE"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000" dirty="0" err="1">
                          <a:latin typeface="Calibri" panose="020F0502020204030204" pitchFamily="34" charset="0"/>
                          <a:ea typeface="Calibri" panose="020F0502020204030204" pitchFamily="34" charset="0"/>
                          <a:cs typeface="Calibri" panose="020F0502020204030204" pitchFamily="34" charset="0"/>
                        </a:rPr>
                        <a:t>Käyttö</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opetustilassa</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IE"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2072941" rtl="0" eaLnBrk="1" fontAlgn="auto" latinLnBrk="0" hangingPunct="1">
                        <a:lnSpc>
                          <a:spcPct val="100000"/>
                        </a:lnSpc>
                        <a:spcBef>
                          <a:spcPts val="0"/>
                        </a:spcBef>
                        <a:spcAft>
                          <a:spcPts val="0"/>
                        </a:spcAft>
                        <a:buClrTx/>
                        <a:buSzTx/>
                        <a:buFontTx/>
                        <a:buNone/>
                        <a:tabLst/>
                        <a:defRPr/>
                      </a:pPr>
                      <a:r>
                        <a:rPr lang="en-IE"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Vaaditut</a:t>
                      </a:r>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IE"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lisäresurssit</a:t>
                      </a:r>
                      <a:endPar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IE" sz="20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3562290"/>
                  </a:ext>
                </a:extLst>
              </a:tr>
              <a:tr h="633113">
                <a:tc>
                  <a:txBody>
                    <a:bodyPr/>
                    <a:lstStyle/>
                    <a:p>
                      <a:pPr algn="ctr"/>
                      <a:r>
                        <a:rPr lang="en-IE" sz="1200" dirty="0">
                          <a:latin typeface="Calibri" panose="020F0502020204030204" pitchFamily="34" charset="0"/>
                          <a:ea typeface="Calibri" panose="020F0502020204030204" pitchFamily="34" charset="0"/>
                          <a:cs typeface="Calibri" panose="020F0502020204030204" pitchFamily="34" charset="0"/>
                        </a:rPr>
                        <a:t>PowerPoint © </a:t>
                      </a:r>
                      <a:r>
                        <a:rPr lang="en-IE" sz="1200" dirty="0" err="1">
                          <a:latin typeface="Calibri" panose="020F0502020204030204" pitchFamily="34" charset="0"/>
                          <a:ea typeface="Calibri" panose="020F0502020204030204" pitchFamily="34" charset="0"/>
                          <a:cs typeface="Calibri" panose="020F0502020204030204" pitchFamily="34" charset="0"/>
                        </a:rPr>
                        <a:t>esitys</a:t>
                      </a:r>
                      <a:endParaRPr lang="en-IE" sz="12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i-FI" sz="1200" dirty="0">
                          <a:latin typeface="Calibri" panose="020F0502020204030204" pitchFamily="34" charset="0"/>
                          <a:ea typeface="Calibri" panose="020F0502020204030204" pitchFamily="34" charset="0"/>
                          <a:cs typeface="Calibri" panose="020F0502020204030204" pitchFamily="34" charset="0"/>
                        </a:rPr>
                        <a:t>Koulutusmateriaalit on tuotettu PowerPointissa. Tarjoamme 6 valmista esitystä, joita voit muokata prioriteetteihisi ja olosuhteisiisi sopiviksi. Suosittelemme, että ne näytetään suurella näytöllä opetustilassa.</a:t>
                      </a:r>
                      <a:endParaRPr lang="en-IE" sz="12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IE" sz="1200" dirty="0" err="1">
                          <a:latin typeface="Calibri" panose="020F0502020204030204" pitchFamily="34" charset="0"/>
                          <a:ea typeface="Calibri" panose="020F0502020204030204" pitchFamily="34" charset="0"/>
                          <a:cs typeface="Calibri" panose="020F0502020204030204" pitchFamily="34" charset="0"/>
                        </a:rPr>
                        <a:t>Tietokone</a:t>
                      </a:r>
                      <a:endParaRPr lang="en-IE" sz="1200" dirty="0">
                        <a:latin typeface="Calibri" panose="020F0502020204030204" pitchFamily="34" charset="0"/>
                        <a:ea typeface="Calibri" panose="020F0502020204030204" pitchFamily="34" charset="0"/>
                        <a:cs typeface="Calibri" panose="020F0502020204030204" pitchFamily="34" charset="0"/>
                      </a:endParaRPr>
                    </a:p>
                    <a:p>
                      <a:pPr algn="ctr"/>
                      <a:r>
                        <a:rPr lang="en-IE" sz="1200" dirty="0" err="1">
                          <a:latin typeface="Calibri" panose="020F0502020204030204" pitchFamily="34" charset="0"/>
                          <a:ea typeface="Calibri" panose="020F0502020204030204" pitchFamily="34" charset="0"/>
                          <a:cs typeface="Calibri" panose="020F0502020204030204" pitchFamily="34" charset="0"/>
                        </a:rPr>
                        <a:t>Projektori</a:t>
                      </a:r>
                      <a:endParaRPr lang="en-IE" sz="1200" dirty="0">
                        <a:latin typeface="Calibri" panose="020F0502020204030204" pitchFamily="34" charset="0"/>
                        <a:ea typeface="Calibri" panose="020F0502020204030204" pitchFamily="34" charset="0"/>
                        <a:cs typeface="Calibri" panose="020F0502020204030204" pitchFamily="34" charset="0"/>
                      </a:endParaRPr>
                    </a:p>
                    <a:p>
                      <a:pPr algn="ctr"/>
                      <a:r>
                        <a:rPr lang="en-IE" sz="1200" dirty="0" err="1">
                          <a:latin typeface="Calibri" panose="020F0502020204030204" pitchFamily="34" charset="0"/>
                          <a:ea typeface="Calibri" panose="020F0502020204030204" pitchFamily="34" charset="0"/>
                          <a:cs typeface="Calibri" panose="020F0502020204030204" pitchFamily="34" charset="0"/>
                        </a:rPr>
                        <a:t>Tilaa</a:t>
                      </a:r>
                      <a:r>
                        <a:rPr lang="en-IE" sz="1200" dirty="0">
                          <a:latin typeface="Calibri" panose="020F0502020204030204" pitchFamily="34" charset="0"/>
                          <a:ea typeface="Calibri" panose="020F0502020204030204" pitchFamily="34" charset="0"/>
                          <a:cs typeface="Calibri" panose="020F0502020204030204" pitchFamily="34" charset="0"/>
                        </a:rPr>
                        <a:t> </a:t>
                      </a:r>
                      <a:r>
                        <a:rPr lang="en-IE" sz="1200" dirty="0" err="1">
                          <a:latin typeface="Calibri" panose="020F0502020204030204" pitchFamily="34" charset="0"/>
                          <a:ea typeface="Calibri" panose="020F0502020204030204" pitchFamily="34" charset="0"/>
                          <a:cs typeface="Calibri" panose="020F0502020204030204" pitchFamily="34" charset="0"/>
                        </a:rPr>
                        <a:t>heijastaa</a:t>
                      </a:r>
                      <a:r>
                        <a:rPr lang="en-IE" sz="1200" dirty="0">
                          <a:latin typeface="Calibri" panose="020F0502020204030204" pitchFamily="34" charset="0"/>
                          <a:ea typeface="Calibri" panose="020F0502020204030204" pitchFamily="34" charset="0"/>
                          <a:cs typeface="Calibri" panose="020F0502020204030204" pitchFamily="34" charset="0"/>
                        </a:rPr>
                        <a:t> </a:t>
                      </a:r>
                      <a:r>
                        <a:rPr lang="en-IE" sz="1200" dirty="0" err="1">
                          <a:latin typeface="Calibri" panose="020F0502020204030204" pitchFamily="34" charset="0"/>
                          <a:ea typeface="Calibri" panose="020F0502020204030204" pitchFamily="34" charset="0"/>
                          <a:cs typeface="Calibri" panose="020F0502020204030204" pitchFamily="34" charset="0"/>
                        </a:rPr>
                        <a:t>kuva</a:t>
                      </a:r>
                      <a:r>
                        <a:rPr lang="en-IE" sz="1200" dirty="0">
                          <a:latin typeface="Calibri" panose="020F0502020204030204" pitchFamily="34" charset="0"/>
                          <a:ea typeface="Calibri" panose="020F0502020204030204" pitchFamily="34" charset="0"/>
                          <a:cs typeface="Calibri" panose="020F0502020204030204" pitchFamily="34" charset="0"/>
                        </a:rPr>
                        <a:t> </a:t>
                      </a:r>
                      <a:r>
                        <a:rPr lang="en-IE" sz="1200" dirty="0" err="1">
                          <a:latin typeface="Calibri" panose="020F0502020204030204" pitchFamily="34" charset="0"/>
                          <a:ea typeface="Calibri" panose="020F0502020204030204" pitchFamily="34" charset="0"/>
                          <a:cs typeface="Calibri" panose="020F0502020204030204" pitchFamily="34" charset="0"/>
                        </a:rPr>
                        <a:t>projektorista</a:t>
                      </a:r>
                      <a:endParaRPr lang="en-IE" sz="1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95139554"/>
                  </a:ext>
                </a:extLst>
              </a:tr>
              <a:tr h="633113">
                <a:tc>
                  <a:txBody>
                    <a:bodyPr/>
                    <a:lstStyle/>
                    <a:p>
                      <a:pPr algn="ctr"/>
                      <a:r>
                        <a:rPr lang="en-IE" sz="1200" dirty="0" err="1">
                          <a:latin typeface="Calibri" panose="020F0502020204030204" pitchFamily="34" charset="0"/>
                          <a:ea typeface="Calibri" panose="020F0502020204030204" pitchFamily="34" charset="0"/>
                          <a:cs typeface="Calibri" panose="020F0502020204030204" pitchFamily="34" charset="0"/>
                        </a:rPr>
                        <a:t>Videot</a:t>
                      </a:r>
                      <a:endParaRPr lang="en-IE" sz="12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i-FI" sz="1200" dirty="0">
                          <a:latin typeface="Calibri" panose="020F0502020204030204" pitchFamily="34" charset="0"/>
                          <a:ea typeface="Calibri" panose="020F0502020204030204" pitchFamily="34" charset="0"/>
                          <a:cs typeface="Calibri" panose="020F0502020204030204" pitchFamily="34" charset="0"/>
                        </a:rPr>
                        <a:t>Videoita käytetään selittämään tiettyjä koulutussisällön osia ja esittämään tapaustutkimuksia keskustelua varten.</a:t>
                      </a:r>
                      <a:endParaRPr lang="en-IE" sz="12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IE" sz="1200" dirty="0" err="1">
                          <a:latin typeface="Calibri" panose="020F0502020204030204" pitchFamily="34" charset="0"/>
                          <a:ea typeface="Calibri" panose="020F0502020204030204" pitchFamily="34" charset="0"/>
                          <a:cs typeface="Calibri" panose="020F0502020204030204" pitchFamily="34" charset="0"/>
                        </a:rPr>
                        <a:t>Mahdollisuus</a:t>
                      </a:r>
                      <a:r>
                        <a:rPr lang="en-IE" sz="1200" dirty="0">
                          <a:latin typeface="Calibri" panose="020F0502020204030204" pitchFamily="34" charset="0"/>
                          <a:ea typeface="Calibri" panose="020F0502020204030204" pitchFamily="34" charset="0"/>
                          <a:cs typeface="Calibri" panose="020F0502020204030204" pitchFamily="34" charset="0"/>
                        </a:rPr>
                        <a:t> </a:t>
                      </a:r>
                      <a:r>
                        <a:rPr lang="en-IE" sz="1200" dirty="0" err="1">
                          <a:latin typeface="Calibri" panose="020F0502020204030204" pitchFamily="34" charset="0"/>
                          <a:ea typeface="Calibri" panose="020F0502020204030204" pitchFamily="34" charset="0"/>
                          <a:cs typeface="Calibri" panose="020F0502020204030204" pitchFamily="34" charset="0"/>
                        </a:rPr>
                        <a:t>soittaa</a:t>
                      </a:r>
                      <a:r>
                        <a:rPr lang="en-IE" sz="1200" dirty="0">
                          <a:latin typeface="Calibri" panose="020F0502020204030204" pitchFamily="34" charset="0"/>
                          <a:ea typeface="Calibri" panose="020F0502020204030204" pitchFamily="34" charset="0"/>
                          <a:cs typeface="Calibri" panose="020F0502020204030204" pitchFamily="34" charset="0"/>
                        </a:rPr>
                        <a:t> </a:t>
                      </a:r>
                      <a:r>
                        <a:rPr lang="en-IE" sz="1200" dirty="0" err="1">
                          <a:latin typeface="Calibri" panose="020F0502020204030204" pitchFamily="34" charset="0"/>
                          <a:ea typeface="Calibri" panose="020F0502020204030204" pitchFamily="34" charset="0"/>
                          <a:cs typeface="Calibri" panose="020F0502020204030204" pitchFamily="34" charset="0"/>
                        </a:rPr>
                        <a:t>ääntä</a:t>
                      </a:r>
                      <a:endParaRPr lang="en-IE" sz="1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44185782"/>
                  </a:ext>
                </a:extLst>
              </a:tr>
              <a:tr h="633113">
                <a:tc>
                  <a:txBody>
                    <a:bodyPr/>
                    <a:lstStyle/>
                    <a:p>
                      <a:pPr algn="ctr"/>
                      <a:r>
                        <a:rPr lang="en-IE" sz="1200" dirty="0" err="1">
                          <a:latin typeface="Calibri" panose="020F0502020204030204" pitchFamily="34" charset="0"/>
                          <a:ea typeface="Calibri" panose="020F0502020204030204" pitchFamily="34" charset="0"/>
                          <a:cs typeface="Calibri" panose="020F0502020204030204" pitchFamily="34" charset="0"/>
                        </a:rPr>
                        <a:t>Valkotaulu</a:t>
                      </a:r>
                      <a:r>
                        <a:rPr lang="en-IE" sz="1200" dirty="0">
                          <a:latin typeface="Calibri" panose="020F0502020204030204" pitchFamily="34" charset="0"/>
                          <a:ea typeface="Calibri" panose="020F0502020204030204" pitchFamily="34" charset="0"/>
                          <a:cs typeface="Calibri" panose="020F0502020204030204" pitchFamily="34" charset="0"/>
                        </a:rPr>
                        <a:t> tai </a:t>
                      </a:r>
                      <a:r>
                        <a:rPr lang="en-IE" sz="1200" dirty="0" err="1">
                          <a:latin typeface="Calibri" panose="020F0502020204030204" pitchFamily="34" charset="0"/>
                          <a:ea typeface="Calibri" panose="020F0502020204030204" pitchFamily="34" charset="0"/>
                          <a:cs typeface="Calibri" panose="020F0502020204030204" pitchFamily="34" charset="0"/>
                        </a:rPr>
                        <a:t>fläppitaulu</a:t>
                      </a:r>
                      <a:endParaRPr lang="en-IE" sz="12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i-FI" sz="1200" dirty="0">
                          <a:latin typeface="Calibri" panose="020F0502020204030204" pitchFamily="34" charset="0"/>
                          <a:ea typeface="Calibri" panose="020F0502020204030204" pitchFamily="34" charset="0"/>
                          <a:cs typeface="Calibri" panose="020F0502020204030204" pitchFamily="34" charset="0"/>
                        </a:rPr>
                        <a:t>Pyydä koulutettavia kirjoittamaan taululle tai pyytämään heiltä palautetta, jonka kirjoitat taululle.</a:t>
                      </a:r>
                      <a:endParaRPr lang="en-IE" sz="12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IE" sz="1200" dirty="0" err="1">
                          <a:latin typeface="Calibri" panose="020F0502020204030204" pitchFamily="34" charset="0"/>
                          <a:ea typeface="Calibri" panose="020F0502020204030204" pitchFamily="34" charset="0"/>
                          <a:cs typeface="Calibri" panose="020F0502020204030204" pitchFamily="34" charset="0"/>
                        </a:rPr>
                        <a:t>Kyniä</a:t>
                      </a:r>
                      <a:r>
                        <a:rPr lang="en-IE" sz="1200" dirty="0">
                          <a:latin typeface="Calibri" panose="020F0502020204030204" pitchFamily="34" charset="0"/>
                          <a:ea typeface="Calibri" panose="020F0502020204030204" pitchFamily="34" charset="0"/>
                          <a:cs typeface="Calibri" panose="020F0502020204030204" pitchFamily="34" charset="0"/>
                        </a:rPr>
                        <a:t> / </a:t>
                      </a:r>
                      <a:r>
                        <a:rPr lang="en-IE" sz="1200">
                          <a:latin typeface="Calibri" panose="020F0502020204030204" pitchFamily="34" charset="0"/>
                          <a:ea typeface="Calibri" panose="020F0502020204030204" pitchFamily="34" charset="0"/>
                          <a:cs typeface="Calibri" panose="020F0502020204030204" pitchFamily="34" charset="0"/>
                        </a:rPr>
                        <a:t>tusseja</a:t>
                      </a:r>
                      <a:endParaRPr lang="en-IE" sz="1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70966508"/>
                  </a:ext>
                </a:extLst>
              </a:tr>
            </a:tbl>
          </a:graphicData>
        </a:graphic>
      </p:graphicFrame>
      <p:pic>
        <p:nvPicPr>
          <p:cNvPr id="2050" name="Picture 2" descr="Christina Morillo">
            <a:extLst>
              <a:ext uri="{FF2B5EF4-FFF2-40B4-BE49-F238E27FC236}">
                <a16:creationId xmlns:a16="http://schemas.microsoft.com/office/drawing/2014/main" id="{1B1BACD2-C427-BCF0-E8B6-30F79D7AD05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1"/>
            <a:ext cx="7492153" cy="429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299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23AD1B-214D-5649-8812-529293530164}"/>
              </a:ext>
            </a:extLst>
          </p:cNvPr>
          <p:cNvSpPr>
            <a:spLocks noGrp="1"/>
          </p:cNvSpPr>
          <p:nvPr>
            <p:ph type="body" sz="quarter" idx="30"/>
          </p:nvPr>
        </p:nvSpPr>
        <p:spPr>
          <a:xfrm>
            <a:off x="284446" y="405566"/>
            <a:ext cx="6500273" cy="743603"/>
          </a:xfrm>
        </p:spPr>
        <p:txBody>
          <a:bodyPr/>
          <a:lstStyle/>
          <a:p>
            <a:r>
              <a:rPr lang="en-US" dirty="0" err="1"/>
              <a:t>Koulutuksen</a:t>
            </a:r>
            <a:r>
              <a:rPr lang="en-US" dirty="0"/>
              <a:t> </a:t>
            </a:r>
            <a:r>
              <a:rPr lang="en-US" dirty="0" err="1"/>
              <a:t>toteuttaminen</a:t>
            </a:r>
            <a:endParaRPr lang="en-US" dirty="0"/>
          </a:p>
        </p:txBody>
      </p:sp>
      <p:sp>
        <p:nvSpPr>
          <p:cNvPr id="4" name="Text Placeholder 3">
            <a:extLst>
              <a:ext uri="{FF2B5EF4-FFF2-40B4-BE49-F238E27FC236}">
                <a16:creationId xmlns:a16="http://schemas.microsoft.com/office/drawing/2014/main" id="{CD2A2E28-019B-E44C-B8DD-DB3551F427B3}"/>
              </a:ext>
            </a:extLst>
          </p:cNvPr>
          <p:cNvSpPr>
            <a:spLocks noGrp="1"/>
          </p:cNvSpPr>
          <p:nvPr>
            <p:ph type="body" sz="quarter" idx="48"/>
          </p:nvPr>
        </p:nvSpPr>
        <p:spPr>
          <a:xfrm>
            <a:off x="284445" y="1219278"/>
            <a:ext cx="6850109" cy="6029867"/>
          </a:xfrm>
        </p:spPr>
        <p:txBody>
          <a:bodyPr numCol="1"/>
          <a:lstStyle/>
          <a:p>
            <a:r>
              <a:rPr lang="en-US" sz="1200" b="1" dirty="0" err="1">
                <a:solidFill>
                  <a:srgbClr val="7654A2"/>
                </a:solidFill>
              </a:rPr>
              <a:t>Ehdotuksia</a:t>
            </a:r>
            <a:r>
              <a:rPr lang="en-US" sz="1200" b="1" dirty="0">
                <a:solidFill>
                  <a:srgbClr val="7654A2"/>
                </a:solidFill>
              </a:rPr>
              <a:t> </a:t>
            </a:r>
            <a:r>
              <a:rPr lang="en-US" sz="1200" b="1" dirty="0" err="1">
                <a:solidFill>
                  <a:srgbClr val="7654A2"/>
                </a:solidFill>
              </a:rPr>
              <a:t>koulutuksen</a:t>
            </a:r>
            <a:r>
              <a:rPr lang="en-US" sz="1200" b="1" dirty="0">
                <a:solidFill>
                  <a:srgbClr val="7654A2"/>
                </a:solidFill>
              </a:rPr>
              <a:t> </a:t>
            </a:r>
            <a:r>
              <a:rPr lang="en-US" sz="1200" b="1" dirty="0" err="1">
                <a:solidFill>
                  <a:srgbClr val="7654A2"/>
                </a:solidFill>
              </a:rPr>
              <a:t>järjestämiseen</a:t>
            </a:r>
            <a:r>
              <a:rPr lang="en-US" sz="1200" b="1" dirty="0">
                <a:solidFill>
                  <a:srgbClr val="7654A2"/>
                </a:solidFill>
              </a:rPr>
              <a:t>:</a:t>
            </a:r>
            <a:endParaRPr lang="en-US" b="1" dirty="0">
              <a:solidFill>
                <a:srgbClr val="7654A2"/>
              </a:solidFill>
            </a:endParaRPr>
          </a:p>
          <a:p>
            <a:r>
              <a:rPr lang="fi-FI" b="1" dirty="0"/>
              <a:t>Pienryhmäkeskustelut</a:t>
            </a:r>
            <a:r>
              <a:rPr lang="fi-FI" dirty="0"/>
              <a:t>: Jaa osallistujat pienryhmiin ja anna heille case-esimerkkejä tai työhön liittyviä tilanteita keskusteltavaksi tai ratkaistavaksi. Tämä mahdollistaa tiedon siirron oppijoiden välillä.</a:t>
            </a:r>
          </a:p>
          <a:p>
            <a:endParaRPr lang="en-US" dirty="0"/>
          </a:p>
          <a:p>
            <a:r>
              <a:rPr lang="fi-FI" b="1" dirty="0"/>
              <a:t>Kysymys- ja vastaustunnit: </a:t>
            </a:r>
            <a:r>
              <a:rPr lang="fi-FI" dirty="0"/>
              <a:t>Rennot kysymys-vastaustunnit ovat tehokkaimpia pienryhmissä ja taitojen päivittämiseen uusien taitojen opettamisen sijaan. Tämän kaltaisia tilaisuuksia kysymyksille tulee käyttää usein koko kurssin aikana.</a:t>
            </a:r>
          </a:p>
          <a:p>
            <a:endParaRPr lang="en-US" dirty="0"/>
          </a:p>
          <a:p>
            <a:r>
              <a:rPr lang="en-US" b="1" dirty="0"/>
              <a:t>Multimedia: </a:t>
            </a:r>
            <a:r>
              <a:rPr lang="fi-FI" dirty="0"/>
              <a:t>Multimedia-koulutusmateriaalit ovat yleensä proaktiivisempia ja haastavampia ja siten stimuloivampia aikuisten mielelle. Kouluttajien tulee varmistaa, että kaikkia kurssin työkaluja käytetään täysimääräisesti.</a:t>
            </a:r>
          </a:p>
          <a:p>
            <a:endParaRPr lang="en-US" dirty="0"/>
          </a:p>
          <a:p>
            <a:r>
              <a:rPr lang="fi-FI" b="1" dirty="0"/>
              <a:t>Vuorovaikutteiset työkalut: </a:t>
            </a:r>
            <a:r>
              <a:rPr lang="fi-FI" dirty="0"/>
              <a:t>Oppijoiden sitoutuminen voidaan saavuttaa helposti käyttämällä interaktiivisia työkaluja. Esimerkki ilmaisesta työkalusta on </a:t>
            </a:r>
            <a:r>
              <a:rPr lang="fi-FI" dirty="0" err="1"/>
              <a:t>Kahoot</a:t>
            </a:r>
            <a:r>
              <a:rPr lang="fi-FI" dirty="0"/>
              <a:t>! Se on pelipohjainen oppimis- ja trivia-alusta, jota käytetään luokkahuoneissa, toimistoissa ja sosiaalisissa ympäristöissä. Voit luoda tietokilpailun, johon oppijat voivat vastata puhelimella/tabletilla/tietokoneella. Vuorovaikutteisuuden avulla mahdollista saada välitöntä palautetta ja tuloksia.</a:t>
            </a:r>
          </a:p>
          <a:p>
            <a:endParaRPr lang="en-US" dirty="0"/>
          </a:p>
          <a:p>
            <a:r>
              <a:rPr lang="en-US" sz="1200" b="1" dirty="0">
                <a:solidFill>
                  <a:srgbClr val="7654A2"/>
                </a:solidFill>
              </a:rPr>
              <a:t>Muita </a:t>
            </a:r>
            <a:r>
              <a:rPr lang="en-US" sz="1200" b="1" dirty="0" err="1">
                <a:solidFill>
                  <a:srgbClr val="7654A2"/>
                </a:solidFill>
              </a:rPr>
              <a:t>opetusmenetelmiä</a:t>
            </a:r>
            <a:r>
              <a:rPr lang="en-US" sz="1200" b="1" dirty="0">
                <a:solidFill>
                  <a:srgbClr val="7654A2"/>
                </a:solidFill>
              </a:rPr>
              <a:t>:</a:t>
            </a:r>
          </a:p>
          <a:p>
            <a:r>
              <a:rPr lang="fi-FI" b="1" dirty="0"/>
              <a:t>Käännetty oppiminen (</a:t>
            </a:r>
            <a:r>
              <a:rPr lang="fi-FI" b="1" dirty="0" err="1"/>
              <a:t>flipped</a:t>
            </a:r>
            <a:r>
              <a:rPr lang="fi-FI" b="1" dirty="0"/>
              <a:t> </a:t>
            </a:r>
            <a:r>
              <a:rPr lang="fi-FI" b="1" dirty="0" err="1"/>
              <a:t>learning</a:t>
            </a:r>
            <a:r>
              <a:rPr lang="fi-FI" b="1" dirty="0"/>
              <a:t>): </a:t>
            </a:r>
            <a:r>
              <a:rPr lang="fi-FI" dirty="0"/>
              <a:t>Käännetyssä oppimisessa oppijat tutkivat moduulin sisältöä ennen yhteistä kokoontumista ja keskittyvät harjoituksiin ja tehtäviin koulutuksessa. Tämä luo enemmän tilaa yhteiseen harjoitteluun koulutuksen aikana sekä tarvittaessa aikaa lisätiedon etsimiseen. Se tarjoaa mahdollisuuden sukeltaa syvemmälle materiaaleihin koulutuksen aikana.</a:t>
            </a:r>
          </a:p>
          <a:p>
            <a:endParaRPr lang="en-US" dirty="0"/>
          </a:p>
          <a:p>
            <a:r>
              <a:rPr lang="en-US" b="1" dirty="0" err="1"/>
              <a:t>Sulautuva</a:t>
            </a:r>
            <a:r>
              <a:rPr lang="en-US" b="1" dirty="0"/>
              <a:t> </a:t>
            </a:r>
            <a:r>
              <a:rPr lang="en-US" b="1" dirty="0" err="1"/>
              <a:t>oppiminen</a:t>
            </a:r>
            <a:r>
              <a:rPr lang="en-US" b="1" dirty="0"/>
              <a:t> (blended learning):</a:t>
            </a:r>
            <a:r>
              <a:rPr lang="en-US" dirty="0"/>
              <a:t> </a:t>
            </a:r>
            <a:r>
              <a:rPr lang="en-US" dirty="0" err="1"/>
              <a:t>Sulautuva</a:t>
            </a:r>
            <a:r>
              <a:rPr lang="en-US" dirty="0"/>
              <a:t> </a:t>
            </a:r>
            <a:r>
              <a:rPr lang="en-US" dirty="0" err="1"/>
              <a:t>opetus</a:t>
            </a:r>
            <a:r>
              <a:rPr lang="en-US" dirty="0"/>
              <a:t> y</a:t>
            </a:r>
            <a:r>
              <a:rPr lang="fi-FI" dirty="0" err="1"/>
              <a:t>hdistää</a:t>
            </a:r>
            <a:r>
              <a:rPr lang="fi-FI" dirty="0"/>
              <a:t> online-digitaalisen median perinteisiin lähiopetusmenetelmiin. Se vaatii sekä opettajan että oppijan fyysistä läsnäoloa ja jossain määrin oppijan hallintaa ajan, paikan, polun tai tahdin suhteen. Oppilaat osallistuvat lähiopetusympäristössä kouluttajan läsnä ollessa, ja opetuksessa yhdistetään kasvokkain tapahtuvaa opetusta tietokonevälitteiseen sisältöön.</a:t>
            </a:r>
          </a:p>
          <a:p>
            <a:endParaRPr lang="en-US" dirty="0"/>
          </a:p>
          <a:p>
            <a:r>
              <a:rPr lang="en-US" b="1" dirty="0" err="1"/>
              <a:t>Yhteisöllinen</a:t>
            </a:r>
            <a:r>
              <a:rPr lang="en-US" b="1" dirty="0"/>
              <a:t>/</a:t>
            </a:r>
            <a:r>
              <a:rPr lang="en-US" b="1" dirty="0" err="1"/>
              <a:t>toisilta</a:t>
            </a:r>
            <a:r>
              <a:rPr lang="en-US" b="1" dirty="0"/>
              <a:t> </a:t>
            </a:r>
            <a:r>
              <a:rPr lang="en-US" b="1" dirty="0" err="1"/>
              <a:t>oppiminen</a:t>
            </a:r>
            <a:r>
              <a:rPr lang="en-US" b="1" dirty="0"/>
              <a:t>: </a:t>
            </a:r>
            <a:r>
              <a:rPr lang="fi-FI" dirty="0"/>
              <a:t>Kasvatuksellinen lähestymistapa opetukseen ja oppimiseen, jossa oppijat työskentelevät yhdessä. Esimerkki yhteistyön ja vertaisoppimisen tehostamisesta on vertaisarviointi: Luokkahuoneessa olevat vertaisryhmät tuodaan yhteen arvioimaan työtä yhdessä yhden tai useamman henkilön toimesta, joilla on samanlainen pätevyys kuin teoksen tuottajilla. Vertailijat eivät vain arvioi toistensa suorituskykyä, vaan myös jakavat kokemuksiaan ja osaamistaan.</a:t>
            </a:r>
          </a:p>
          <a:p>
            <a:endParaRPr lang="en-US" dirty="0"/>
          </a:p>
          <a:p>
            <a:r>
              <a:rPr lang="fi-FI" dirty="0"/>
              <a:t>Jos kasvokkain tapahtuva koulutus ei ole mahdollista työpaikallasi, olemme kehittäneet resurssit käytettäväksi sekä ryhmäopetuksen resurssina että yksinopiskeluun. Jos ryhmäpohjaisuus ei ole vaihtoehto, suosittelemme käymään resurssit läpi omaan tahtiisi.</a:t>
            </a:r>
            <a:endParaRPr lang="en-US" dirty="0"/>
          </a:p>
        </p:txBody>
      </p:sp>
      <p:sp>
        <p:nvSpPr>
          <p:cNvPr id="10" name="Slide Number Placeholder 22">
            <a:extLst>
              <a:ext uri="{FF2B5EF4-FFF2-40B4-BE49-F238E27FC236}">
                <a16:creationId xmlns:a16="http://schemas.microsoft.com/office/drawing/2014/main" id="{18C8C4F2-CE69-214C-AA62-322D0AC33CCA}"/>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14</a:t>
            </a:fld>
            <a:endParaRPr lang="en-US" dirty="0"/>
          </a:p>
        </p:txBody>
      </p:sp>
      <p:pic>
        <p:nvPicPr>
          <p:cNvPr id="3" name="Picture 2">
            <a:extLst>
              <a:ext uri="{FF2B5EF4-FFF2-40B4-BE49-F238E27FC236}">
                <a16:creationId xmlns:a16="http://schemas.microsoft.com/office/drawing/2014/main" id="{3B91213A-B0FE-FDDC-7599-CE48E4C16A44}"/>
              </a:ext>
            </a:extLst>
          </p:cNvPr>
          <p:cNvPicPr>
            <a:picLocks noChangeAspect="1"/>
          </p:cNvPicPr>
          <p:nvPr/>
        </p:nvPicPr>
        <p:blipFill>
          <a:blip r:embed="rId2"/>
          <a:stretch>
            <a:fillRect/>
          </a:stretch>
        </p:blipFill>
        <p:spPr>
          <a:xfrm>
            <a:off x="1024744" y="7249145"/>
            <a:ext cx="5019675" cy="3333750"/>
          </a:xfrm>
          <a:prstGeom prst="rect">
            <a:avLst/>
          </a:prstGeom>
        </p:spPr>
      </p:pic>
    </p:spTree>
    <p:extLst>
      <p:ext uri="{BB962C8B-B14F-4D97-AF65-F5344CB8AC3E}">
        <p14:creationId xmlns:p14="http://schemas.microsoft.com/office/powerpoint/2010/main" val="1330732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23AD1B-214D-5649-8812-529293530164}"/>
              </a:ext>
            </a:extLst>
          </p:cNvPr>
          <p:cNvSpPr>
            <a:spLocks noGrp="1"/>
          </p:cNvSpPr>
          <p:nvPr>
            <p:ph type="body" sz="quarter" idx="30"/>
          </p:nvPr>
        </p:nvSpPr>
        <p:spPr>
          <a:xfrm>
            <a:off x="284446" y="405566"/>
            <a:ext cx="6500273" cy="743603"/>
          </a:xfrm>
        </p:spPr>
        <p:txBody>
          <a:bodyPr/>
          <a:lstStyle/>
          <a:p>
            <a:r>
              <a:rPr lang="en-US" dirty="0" err="1"/>
              <a:t>Mitä</a:t>
            </a:r>
            <a:r>
              <a:rPr lang="en-US" dirty="0"/>
              <a:t> </a:t>
            </a:r>
            <a:r>
              <a:rPr lang="en-US" dirty="0" err="1"/>
              <a:t>moduulit</a:t>
            </a:r>
            <a:r>
              <a:rPr lang="en-US" dirty="0"/>
              <a:t> </a:t>
            </a:r>
            <a:r>
              <a:rPr lang="en-US" dirty="0" err="1"/>
              <a:t>sisältävät</a:t>
            </a:r>
            <a:r>
              <a:rPr lang="en-US" dirty="0"/>
              <a:t>?</a:t>
            </a:r>
          </a:p>
        </p:txBody>
      </p:sp>
      <p:sp>
        <p:nvSpPr>
          <p:cNvPr id="4" name="Text Placeholder 3">
            <a:extLst>
              <a:ext uri="{FF2B5EF4-FFF2-40B4-BE49-F238E27FC236}">
                <a16:creationId xmlns:a16="http://schemas.microsoft.com/office/drawing/2014/main" id="{CD2A2E28-019B-E44C-B8DD-DB3551F427B3}"/>
              </a:ext>
            </a:extLst>
          </p:cNvPr>
          <p:cNvSpPr>
            <a:spLocks noGrp="1"/>
          </p:cNvSpPr>
          <p:nvPr>
            <p:ph type="body" sz="quarter" idx="48"/>
          </p:nvPr>
        </p:nvSpPr>
        <p:spPr>
          <a:xfrm>
            <a:off x="284446" y="1219277"/>
            <a:ext cx="6500272" cy="6029867"/>
          </a:xfrm>
        </p:spPr>
        <p:txBody>
          <a:bodyPr numCol="1"/>
          <a:lstStyle/>
          <a:p>
            <a:r>
              <a:rPr lang="en-US" sz="1600" b="1" dirty="0" err="1">
                <a:solidFill>
                  <a:schemeClr val="bg1"/>
                </a:solidFill>
                <a:highlight>
                  <a:srgbClr val="B79974"/>
                </a:highlight>
              </a:rPr>
              <a:t>Moduuli</a:t>
            </a:r>
            <a:r>
              <a:rPr lang="en-US" sz="1600" b="1" dirty="0">
                <a:solidFill>
                  <a:schemeClr val="bg1"/>
                </a:solidFill>
                <a:highlight>
                  <a:srgbClr val="B79974"/>
                </a:highlight>
              </a:rPr>
              <a:t> 1: </a:t>
            </a:r>
            <a:r>
              <a:rPr lang="fi-FI" sz="1600" b="1" dirty="0">
                <a:solidFill>
                  <a:schemeClr val="bg1"/>
                </a:solidFill>
                <a:highlight>
                  <a:srgbClr val="B79974"/>
                </a:highlight>
              </a:rPr>
              <a:t>Johdanto digitaaliseen työskentelyyn ja hyvinvointiin</a:t>
            </a:r>
            <a:endParaRPr lang="en-US" sz="1600" b="1" dirty="0">
              <a:solidFill>
                <a:schemeClr val="bg1"/>
              </a:solidFill>
              <a:highlight>
                <a:srgbClr val="B79974"/>
              </a:highlight>
            </a:endParaRPr>
          </a:p>
          <a:p>
            <a:r>
              <a:rPr lang="fi-FI" sz="1200" dirty="0"/>
              <a:t>Digitaalisen työskentelyn moduulissa perehdyt digitaalisen työskentelyn käsitteeseen, ymmärrät digitaalisen hyvinvoinnin sisältöjä ja merkitystä sekä tutkit teknologian käytön vaikutuksia hyvinvointiin. Lisäksi moduuli kattaa digitaalisen työskentelyn edut, mukaan lukien analyysin etätyöstä ja sen eduista yrityksille.</a:t>
            </a:r>
          </a:p>
          <a:p>
            <a:endParaRPr lang="en-US" sz="1200" b="1" dirty="0">
              <a:solidFill>
                <a:schemeClr val="bg1"/>
              </a:solidFill>
              <a:highlight>
                <a:srgbClr val="7654A2"/>
              </a:highlight>
            </a:endParaRPr>
          </a:p>
          <a:p>
            <a:r>
              <a:rPr lang="en-US" sz="1600" b="1" dirty="0" err="1">
                <a:solidFill>
                  <a:schemeClr val="bg1"/>
                </a:solidFill>
                <a:highlight>
                  <a:srgbClr val="7654A2"/>
                </a:highlight>
              </a:rPr>
              <a:t>Moduuli</a:t>
            </a:r>
            <a:r>
              <a:rPr lang="en-US" sz="1600" b="1" dirty="0">
                <a:solidFill>
                  <a:schemeClr val="bg1"/>
                </a:solidFill>
                <a:highlight>
                  <a:srgbClr val="7654A2"/>
                </a:highlight>
              </a:rPr>
              <a:t> 2: </a:t>
            </a:r>
            <a:r>
              <a:rPr lang="en-US" sz="1600" b="1" dirty="0" err="1">
                <a:solidFill>
                  <a:schemeClr val="bg1"/>
                </a:solidFill>
                <a:highlight>
                  <a:srgbClr val="7654A2"/>
                </a:highlight>
              </a:rPr>
              <a:t>Digitaalinen</a:t>
            </a:r>
            <a:r>
              <a:rPr lang="en-US" sz="1600" b="1" dirty="0">
                <a:solidFill>
                  <a:schemeClr val="bg1"/>
                </a:solidFill>
                <a:highlight>
                  <a:srgbClr val="7654A2"/>
                </a:highlight>
              </a:rPr>
              <a:t> </a:t>
            </a:r>
            <a:r>
              <a:rPr lang="en-US" sz="1600" b="1" dirty="0" err="1">
                <a:solidFill>
                  <a:schemeClr val="bg1"/>
                </a:solidFill>
                <a:highlight>
                  <a:srgbClr val="7654A2"/>
                </a:highlight>
              </a:rPr>
              <a:t>viestintä</a:t>
            </a:r>
            <a:endParaRPr lang="en-US" sz="1600" b="1" dirty="0">
              <a:solidFill>
                <a:schemeClr val="bg1"/>
              </a:solidFill>
              <a:highlight>
                <a:srgbClr val="7654A2"/>
              </a:highlight>
            </a:endParaRPr>
          </a:p>
          <a:p>
            <a:r>
              <a:rPr lang="fi-FI" sz="1200" dirty="0"/>
              <a:t>Digitaalisen viestinnän moduuli kattaa tehokkaan digitaalisen viestinnän merkityksen liiketoiminnassa, mukaan lukien viestinnän suunnittelun ja edut. Se kattaa laadukkaan työn ominaisuuksia, digitaalisen sosiaalisen vuorovaikutuksen merkitystä etätyöntekijöiden hyvinvoinnille, erilaisia virtuaalisia konferenssialustoja, tukiverkostojen rakentamista etätyöntekijöille sekä case-esimerkin espanjalaisen yrityksen etätyökäytännöistä COVID-19:n aikana.</a:t>
            </a:r>
          </a:p>
          <a:p>
            <a:endParaRPr lang="en-US" sz="1200" dirty="0"/>
          </a:p>
          <a:p>
            <a:r>
              <a:rPr lang="en-US" sz="1600" b="1" dirty="0" err="1">
                <a:solidFill>
                  <a:schemeClr val="bg1"/>
                </a:solidFill>
                <a:highlight>
                  <a:srgbClr val="B79974"/>
                </a:highlight>
              </a:rPr>
              <a:t>Moduuli</a:t>
            </a:r>
            <a:r>
              <a:rPr lang="en-US" sz="1600" b="1" dirty="0">
                <a:solidFill>
                  <a:schemeClr val="bg1"/>
                </a:solidFill>
                <a:highlight>
                  <a:srgbClr val="B79974"/>
                </a:highlight>
              </a:rPr>
              <a:t> 3: </a:t>
            </a:r>
            <a:r>
              <a:rPr lang="en-US" sz="1600" b="1" dirty="0" err="1">
                <a:solidFill>
                  <a:schemeClr val="bg1"/>
                </a:solidFill>
                <a:highlight>
                  <a:srgbClr val="B79974"/>
                </a:highlight>
              </a:rPr>
              <a:t>Digitaalinen</a:t>
            </a:r>
            <a:r>
              <a:rPr lang="en-US" sz="1600" b="1" dirty="0">
                <a:solidFill>
                  <a:schemeClr val="bg1"/>
                </a:solidFill>
                <a:highlight>
                  <a:srgbClr val="B79974"/>
                </a:highlight>
              </a:rPr>
              <a:t> </a:t>
            </a:r>
            <a:r>
              <a:rPr lang="en-US" sz="1600" b="1" dirty="0" err="1">
                <a:solidFill>
                  <a:schemeClr val="bg1"/>
                </a:solidFill>
                <a:highlight>
                  <a:srgbClr val="B79974"/>
                </a:highlight>
              </a:rPr>
              <a:t>fyysinen</a:t>
            </a:r>
            <a:r>
              <a:rPr lang="en-US" sz="1600" b="1" dirty="0">
                <a:solidFill>
                  <a:schemeClr val="bg1"/>
                </a:solidFill>
                <a:highlight>
                  <a:srgbClr val="B79974"/>
                </a:highlight>
              </a:rPr>
              <a:t> </a:t>
            </a:r>
            <a:r>
              <a:rPr lang="en-US" sz="1600" b="1" dirty="0" err="1">
                <a:solidFill>
                  <a:schemeClr val="bg1"/>
                </a:solidFill>
                <a:highlight>
                  <a:srgbClr val="B79974"/>
                </a:highlight>
              </a:rPr>
              <a:t>terveys</a:t>
            </a:r>
            <a:endParaRPr lang="en-US" sz="1600" b="1" dirty="0">
              <a:solidFill>
                <a:schemeClr val="bg1"/>
              </a:solidFill>
              <a:highlight>
                <a:srgbClr val="B79974"/>
              </a:highlight>
            </a:endParaRPr>
          </a:p>
          <a:p>
            <a:r>
              <a:rPr lang="fi-FI" sz="1200" dirty="0"/>
              <a:t>Tässä moduulissa opit perehtymään tietokoneella työskentelyn mahdollisiin riskeihin ja tarjoamaan sinulle tehokkaita strategioita riskien minimoimiseksi. Lisäksi opit yksinkertaisia mutta tehokkaita tapoja ylläpitää hyvinvointiasi työskennellessäsi toimistoympäristössä fyysisestä näkökulmasta.</a:t>
            </a:r>
          </a:p>
          <a:p>
            <a:endParaRPr lang="en-US" sz="1200" b="1" dirty="0">
              <a:solidFill>
                <a:schemeClr val="bg1"/>
              </a:solidFill>
              <a:highlight>
                <a:srgbClr val="7654A2"/>
              </a:highlight>
            </a:endParaRPr>
          </a:p>
          <a:p>
            <a:r>
              <a:rPr lang="en-US" sz="1600" b="1" dirty="0" err="1">
                <a:solidFill>
                  <a:schemeClr val="bg1"/>
                </a:solidFill>
                <a:highlight>
                  <a:srgbClr val="7654A2"/>
                </a:highlight>
              </a:rPr>
              <a:t>Moduuli</a:t>
            </a:r>
            <a:r>
              <a:rPr lang="en-US" sz="1600" b="1" dirty="0">
                <a:solidFill>
                  <a:schemeClr val="bg1"/>
                </a:solidFill>
                <a:highlight>
                  <a:srgbClr val="7654A2"/>
                </a:highlight>
              </a:rPr>
              <a:t> 4: </a:t>
            </a:r>
            <a:r>
              <a:rPr lang="en-US" sz="1600" b="1" dirty="0" err="1">
                <a:solidFill>
                  <a:schemeClr val="bg1"/>
                </a:solidFill>
                <a:highlight>
                  <a:srgbClr val="7654A2"/>
                </a:highlight>
              </a:rPr>
              <a:t>Mielen</a:t>
            </a:r>
            <a:r>
              <a:rPr lang="en-US" sz="1600" b="1" dirty="0">
                <a:solidFill>
                  <a:schemeClr val="bg1"/>
                </a:solidFill>
                <a:highlight>
                  <a:srgbClr val="7654A2"/>
                </a:highlight>
              </a:rPr>
              <a:t> </a:t>
            </a:r>
            <a:r>
              <a:rPr lang="en-US" sz="1600" b="1" dirty="0" err="1">
                <a:solidFill>
                  <a:schemeClr val="bg1"/>
                </a:solidFill>
                <a:highlight>
                  <a:srgbClr val="7654A2"/>
                </a:highlight>
              </a:rPr>
              <a:t>hyvinvointi</a:t>
            </a:r>
            <a:endParaRPr lang="en-US" sz="1600" b="1" dirty="0">
              <a:solidFill>
                <a:schemeClr val="bg1"/>
              </a:solidFill>
              <a:highlight>
                <a:srgbClr val="7654A2"/>
              </a:highlight>
            </a:endParaRPr>
          </a:p>
          <a:p>
            <a:r>
              <a:rPr lang="fi-FI" sz="1200" dirty="0"/>
              <a:t>Tässä moduulissa opit mielenterveyden merkityksestä työpaikalla ja kuinka se voi vaikuttaa työntekijöiden suorituskykyyn, kuinka ymmärtää digitaalista ylikuormitusta ja tunnistaa strategioita sen hallitsemiseksi. Opit myös pohtimaan suhdettasi digitaalisiin digitaalisen työhyvinvoinnin arviointityökalun avulla.</a:t>
            </a:r>
          </a:p>
          <a:p>
            <a:endParaRPr lang="en-US" sz="1200" b="1" dirty="0">
              <a:solidFill>
                <a:schemeClr val="bg1"/>
              </a:solidFill>
              <a:highlight>
                <a:srgbClr val="B79974"/>
              </a:highlight>
            </a:endParaRPr>
          </a:p>
          <a:p>
            <a:r>
              <a:rPr lang="en-US" sz="1600" b="1" dirty="0" err="1">
                <a:solidFill>
                  <a:schemeClr val="bg1"/>
                </a:solidFill>
                <a:highlight>
                  <a:srgbClr val="B79974"/>
                </a:highlight>
              </a:rPr>
              <a:t>Moduuli</a:t>
            </a:r>
            <a:r>
              <a:rPr lang="en-US" sz="1600" b="1" dirty="0">
                <a:solidFill>
                  <a:schemeClr val="bg1"/>
                </a:solidFill>
                <a:highlight>
                  <a:srgbClr val="B79974"/>
                </a:highlight>
              </a:rPr>
              <a:t> 5: </a:t>
            </a:r>
            <a:r>
              <a:rPr lang="en-US" sz="1600" b="1" dirty="0" err="1">
                <a:solidFill>
                  <a:schemeClr val="bg1"/>
                </a:solidFill>
                <a:highlight>
                  <a:srgbClr val="B79974"/>
                </a:highlight>
              </a:rPr>
              <a:t>Digitaalisen</a:t>
            </a:r>
            <a:r>
              <a:rPr lang="en-US" sz="1600" b="1" dirty="0">
                <a:solidFill>
                  <a:schemeClr val="bg1"/>
                </a:solidFill>
                <a:highlight>
                  <a:srgbClr val="B79974"/>
                </a:highlight>
              </a:rPr>
              <a:t> </a:t>
            </a:r>
            <a:r>
              <a:rPr lang="en-US" sz="1600" b="1" dirty="0" err="1">
                <a:solidFill>
                  <a:schemeClr val="bg1"/>
                </a:solidFill>
                <a:highlight>
                  <a:srgbClr val="B79974"/>
                </a:highlight>
              </a:rPr>
              <a:t>työvoiman</a:t>
            </a:r>
            <a:r>
              <a:rPr lang="en-US" sz="1600" b="1" dirty="0">
                <a:solidFill>
                  <a:schemeClr val="bg1"/>
                </a:solidFill>
                <a:highlight>
                  <a:srgbClr val="B79974"/>
                </a:highlight>
              </a:rPr>
              <a:t> </a:t>
            </a:r>
            <a:r>
              <a:rPr lang="en-US" sz="1600" b="1" dirty="0" err="1">
                <a:solidFill>
                  <a:schemeClr val="bg1"/>
                </a:solidFill>
                <a:highlight>
                  <a:srgbClr val="B79974"/>
                </a:highlight>
              </a:rPr>
              <a:t>johtaminen</a:t>
            </a:r>
            <a:endParaRPr lang="en-US" sz="1600" b="1" dirty="0">
              <a:solidFill>
                <a:schemeClr val="bg1"/>
              </a:solidFill>
              <a:highlight>
                <a:srgbClr val="B79974"/>
              </a:highlight>
            </a:endParaRPr>
          </a:p>
          <a:p>
            <a:r>
              <a:rPr lang="fi-FI" sz="1200" dirty="0"/>
              <a:t>Tässä moduulissa saat käsityksen digitaalisen johtajuuden ratkaisevasta roolista etätyön toteuttamisessa, taidot, joita organisaatiosi tarvitsee voidakseen täysin hyötyä etätyöstä, sekä strategioita, jotka tukevat työvoimaasi etätyön etujen maksimoinnissa ja sen riskien vähentämisessä.</a:t>
            </a:r>
            <a:endParaRPr lang="en-US" sz="800" b="1" dirty="0"/>
          </a:p>
        </p:txBody>
      </p:sp>
      <p:sp>
        <p:nvSpPr>
          <p:cNvPr id="10" name="Slide Number Placeholder 22">
            <a:extLst>
              <a:ext uri="{FF2B5EF4-FFF2-40B4-BE49-F238E27FC236}">
                <a16:creationId xmlns:a16="http://schemas.microsoft.com/office/drawing/2014/main" id="{18C8C4F2-CE69-214C-AA62-322D0AC33CCA}"/>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15</a:t>
            </a:fld>
            <a:endParaRPr lang="en-US" dirty="0"/>
          </a:p>
        </p:txBody>
      </p:sp>
      <p:pic>
        <p:nvPicPr>
          <p:cNvPr id="5" name="Picture 4">
            <a:extLst>
              <a:ext uri="{FF2B5EF4-FFF2-40B4-BE49-F238E27FC236}">
                <a16:creationId xmlns:a16="http://schemas.microsoft.com/office/drawing/2014/main" id="{B822D50D-14F9-850E-7E27-F0E47F642119}"/>
              </a:ext>
            </a:extLst>
          </p:cNvPr>
          <p:cNvPicPr>
            <a:picLocks noChangeAspect="1"/>
          </p:cNvPicPr>
          <p:nvPr/>
        </p:nvPicPr>
        <p:blipFill>
          <a:blip r:embed="rId2"/>
          <a:stretch>
            <a:fillRect/>
          </a:stretch>
        </p:blipFill>
        <p:spPr>
          <a:xfrm>
            <a:off x="1109403" y="7249145"/>
            <a:ext cx="5000625" cy="3333750"/>
          </a:xfrm>
          <a:prstGeom prst="rect">
            <a:avLst/>
          </a:prstGeom>
        </p:spPr>
      </p:pic>
    </p:spTree>
    <p:extLst>
      <p:ext uri="{BB962C8B-B14F-4D97-AF65-F5344CB8AC3E}">
        <p14:creationId xmlns:p14="http://schemas.microsoft.com/office/powerpoint/2010/main" val="3375224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23AD1B-214D-5649-8812-529293530164}"/>
              </a:ext>
            </a:extLst>
          </p:cNvPr>
          <p:cNvSpPr>
            <a:spLocks noGrp="1"/>
          </p:cNvSpPr>
          <p:nvPr>
            <p:ph type="body" sz="quarter" idx="30"/>
          </p:nvPr>
        </p:nvSpPr>
        <p:spPr>
          <a:xfrm>
            <a:off x="284446" y="405566"/>
            <a:ext cx="6500273" cy="743603"/>
          </a:xfrm>
        </p:spPr>
        <p:txBody>
          <a:bodyPr/>
          <a:lstStyle/>
          <a:p>
            <a:r>
              <a:rPr lang="en-US" dirty="0" err="1"/>
              <a:t>Katsaus</a:t>
            </a:r>
            <a:r>
              <a:rPr lang="en-US" dirty="0"/>
              <a:t> </a:t>
            </a:r>
            <a:r>
              <a:rPr lang="en-US" dirty="0" err="1"/>
              <a:t>kurssin</a:t>
            </a:r>
            <a:r>
              <a:rPr lang="en-US" dirty="0"/>
              <a:t> </a:t>
            </a:r>
            <a:r>
              <a:rPr lang="en-US" dirty="0" err="1"/>
              <a:t>sisältöihin</a:t>
            </a:r>
            <a:endParaRPr lang="en-US" dirty="0"/>
          </a:p>
        </p:txBody>
      </p:sp>
      <p:sp>
        <p:nvSpPr>
          <p:cNvPr id="10" name="Slide Number Placeholder 22">
            <a:extLst>
              <a:ext uri="{FF2B5EF4-FFF2-40B4-BE49-F238E27FC236}">
                <a16:creationId xmlns:a16="http://schemas.microsoft.com/office/drawing/2014/main" id="{18C8C4F2-CE69-214C-AA62-322D0AC33CCA}"/>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16</a:t>
            </a:fld>
            <a:endParaRPr lang="en-US" dirty="0"/>
          </a:p>
        </p:txBody>
      </p:sp>
      <p:graphicFrame>
        <p:nvGraphicFramePr>
          <p:cNvPr id="6" name="Table 4">
            <a:extLst>
              <a:ext uri="{FF2B5EF4-FFF2-40B4-BE49-F238E27FC236}">
                <a16:creationId xmlns:a16="http://schemas.microsoft.com/office/drawing/2014/main" id="{9A9D2D37-97AA-B1E8-25A5-8A471DD3D4E4}"/>
              </a:ext>
            </a:extLst>
          </p:cNvPr>
          <p:cNvGraphicFramePr>
            <a:graphicFrameLocks noGrp="1"/>
          </p:cNvGraphicFramePr>
          <p:nvPr>
            <p:extLst>
              <p:ext uri="{D42A27DB-BD31-4B8C-83A1-F6EECF244321}">
                <p14:modId xmlns:p14="http://schemas.microsoft.com/office/powerpoint/2010/main" val="2231468658"/>
              </p:ext>
            </p:extLst>
          </p:nvPr>
        </p:nvGraphicFramePr>
        <p:xfrm>
          <a:off x="662036" y="1592063"/>
          <a:ext cx="6235597" cy="7873809"/>
        </p:xfrm>
        <a:graphic>
          <a:graphicData uri="http://schemas.openxmlformats.org/drawingml/2006/table">
            <a:tbl>
              <a:tblPr firstRow="1" bandRow="1">
                <a:tableStyleId>{5FD0F851-EC5A-4D38-B0AD-8093EC10F338}</a:tableStyleId>
              </a:tblPr>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dirty="0">
                          <a:solidFill>
                            <a:schemeClr val="bg1"/>
                          </a:solidFill>
                          <a:highlight>
                            <a:srgbClr val="7654A2"/>
                          </a:highlight>
                        </a:rPr>
                        <a:t>MODUULI 1</a:t>
                      </a:r>
                    </a:p>
                  </a:txBody>
                  <a:tcPr>
                    <a:solidFill>
                      <a:srgbClr val="7654A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fi-FI" sz="1600" b="1" u="none" strike="noStrike" kern="1200" cap="none" spc="0" normalizeH="0" baseline="0" noProof="0" dirty="0">
                          <a:ln>
                            <a:noFill/>
                          </a:ln>
                          <a:solidFill>
                            <a:schemeClr val="bg1"/>
                          </a:solidFill>
                          <a:effectLst/>
                          <a:uLnTx/>
                          <a:uFillTx/>
                        </a:rPr>
                        <a:t>Johdanto digitaaliseen työskentelyyn ja hyvinvointiin</a:t>
                      </a:r>
                      <a:endParaRPr lang="en-IE" dirty="0">
                        <a:solidFill>
                          <a:schemeClr val="bg1"/>
                        </a:solidFill>
                        <a:highlight>
                          <a:srgbClr val="FED103"/>
                        </a:highlight>
                      </a:endParaRPr>
                    </a:p>
                  </a:txBody>
                  <a:tcPr>
                    <a:solidFill>
                      <a:srgbClr val="7654A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Yleiskuvaus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r>
                        <a:rPr lang="fi-FI" sz="1200" dirty="0"/>
                        <a:t>Tämä moduuli on esittely digitaaliseen hyvinvointiin työpaikalla, ja sen sisältö sopii aloittelijalle.</a:t>
                      </a:r>
                      <a:endParaRPr lang="en-IE" sz="1200" dirty="0"/>
                    </a:p>
                  </a:txBody>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dirty="0" err="1">
                          <a:solidFill>
                            <a:schemeClr val="tx1"/>
                          </a:solidFill>
                          <a:effectLst/>
                        </a:rPr>
                        <a:t>Oppimistavoitteet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lnSpc>
                          <a:spcPct val="107000"/>
                        </a:lnSpc>
                        <a:spcAft>
                          <a:spcPts val="800"/>
                        </a:spcAft>
                      </a:pPr>
                      <a:r>
                        <a:rPr lang="fi-FI" sz="1200" dirty="0">
                          <a:solidFill>
                            <a:schemeClr val="tx1"/>
                          </a:solidFill>
                          <a:effectLst/>
                        </a:rPr>
                        <a:t>Antaa oppijoille tietoa siitä, mitä digitaalinen hyvinvointi on, mitkä ovat digitaalisen teknologian kielteiset vaikutukset ja mitä voimme tehdä ehkäistäksemme niitä.</a:t>
                      </a:r>
                    </a:p>
                    <a:p>
                      <a:pPr algn="just">
                        <a:lnSpc>
                          <a:spcPct val="107000"/>
                        </a:lnSpc>
                        <a:spcAft>
                          <a:spcPts val="800"/>
                        </a:spcAft>
                      </a:pPr>
                      <a:endParaRPr lang="en-US" sz="1200" dirty="0">
                        <a:solidFill>
                          <a:schemeClr val="tx1"/>
                        </a:solidFill>
                        <a:effectLst/>
                      </a:endParaRPr>
                    </a:p>
                  </a:txBody>
                  <a:tcPr marL="68580" marR="68580" marT="0" marB="0"/>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dirty="0" err="1">
                          <a:solidFill>
                            <a:schemeClr val="tx1"/>
                          </a:solidFill>
                          <a:effectLst/>
                        </a:rPr>
                        <a:t>Aiheet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71450" indent="-171450">
                        <a:buClr>
                          <a:srgbClr val="7654A2"/>
                        </a:buClr>
                        <a:buFont typeface="Arial" panose="020B0604020202020204" pitchFamily="34" charset="0"/>
                        <a:buChar char="•"/>
                      </a:pPr>
                      <a:r>
                        <a:rPr lang="fi-FI" sz="1200" dirty="0"/>
                        <a:t>Johdatus digitaaliseen työskentelyyn ja digitaaliseen hyvinvointiin</a:t>
                      </a:r>
                    </a:p>
                    <a:p>
                      <a:pPr marL="171450" indent="-171450">
                        <a:buClr>
                          <a:srgbClr val="7654A2"/>
                        </a:buClr>
                        <a:buFont typeface="Arial" panose="020B0604020202020204" pitchFamily="34" charset="0"/>
                        <a:buChar char="•"/>
                      </a:pPr>
                      <a:r>
                        <a:rPr lang="fi-FI" sz="1200" dirty="0"/>
                        <a:t>Digityön edut</a:t>
                      </a:r>
                    </a:p>
                    <a:p>
                      <a:pPr marL="171450" indent="-171450">
                        <a:buClr>
                          <a:srgbClr val="7654A2"/>
                        </a:buClr>
                        <a:buFont typeface="Arial" panose="020B0604020202020204" pitchFamily="34" charset="0"/>
                        <a:buChar char="•"/>
                      </a:pPr>
                      <a:r>
                        <a:rPr lang="fi-FI" sz="1200" dirty="0"/>
                        <a:t>Mikä on digitaalinen ylikuormitus/burnout?</a:t>
                      </a:r>
                    </a:p>
                    <a:p>
                      <a:pPr marL="171450" indent="-171450">
                        <a:buClr>
                          <a:srgbClr val="7654A2"/>
                        </a:buClr>
                        <a:buFont typeface="Arial" panose="020B0604020202020204" pitchFamily="34" charset="0"/>
                        <a:buChar char="•"/>
                      </a:pPr>
                      <a:r>
                        <a:rPr lang="fi-FI" sz="1200" dirty="0"/>
                        <a:t>Turvallinen teknologian käyttö</a:t>
                      </a:r>
                    </a:p>
                    <a:p>
                      <a:pPr marL="171450" indent="-171450">
                        <a:buClr>
                          <a:srgbClr val="7654A2"/>
                        </a:buClr>
                        <a:buFont typeface="Arial" panose="020B0604020202020204" pitchFamily="34" charset="0"/>
                        <a:buChar char="•"/>
                      </a:pPr>
                      <a:r>
                        <a:rPr lang="fi-FI" sz="1200" dirty="0"/>
                        <a:t>Rajojen asettaminen</a:t>
                      </a:r>
                    </a:p>
                    <a:p>
                      <a:pPr marL="0" indent="0">
                        <a:buClr>
                          <a:srgbClr val="7654A2"/>
                        </a:buClr>
                        <a:buFont typeface="Arial" panose="020B0604020202020204" pitchFamily="34" charset="0"/>
                        <a:buNone/>
                      </a:pPr>
                      <a:endParaRPr lang="en-US" sz="1200" dirty="0"/>
                    </a:p>
                  </a:txBody>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dirty="0" err="1">
                          <a:solidFill>
                            <a:schemeClr val="tx1"/>
                          </a:solidFill>
                          <a:effectLst/>
                        </a:rPr>
                        <a:t>Sisältö</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71450" indent="-171450">
                        <a:buClr>
                          <a:srgbClr val="7654A2"/>
                        </a:buClr>
                        <a:buFont typeface="Arial" panose="020B0604020202020204" pitchFamily="34" charset="0"/>
                        <a:buChar char="•"/>
                      </a:pPr>
                      <a:r>
                        <a:rPr lang="fi-FI" sz="1200" dirty="0"/>
                        <a:t>Johdanto digitaaliseen työskentelyyn</a:t>
                      </a:r>
                    </a:p>
                    <a:p>
                      <a:pPr marL="171450" indent="-171450">
                        <a:buClr>
                          <a:srgbClr val="7654A2"/>
                        </a:buClr>
                        <a:buFont typeface="Arial" panose="020B0604020202020204" pitchFamily="34" charset="0"/>
                        <a:buChar char="•"/>
                      </a:pPr>
                      <a:r>
                        <a:rPr lang="fi-FI" sz="1200" dirty="0"/>
                        <a:t>Digitaalisen työskentelyn hyödyt</a:t>
                      </a:r>
                    </a:p>
                    <a:p>
                      <a:pPr marL="171450" indent="-171450">
                        <a:buClr>
                          <a:srgbClr val="7654A2"/>
                        </a:buClr>
                        <a:buFont typeface="Arial" panose="020B0604020202020204" pitchFamily="34" charset="0"/>
                        <a:buChar char="•"/>
                      </a:pPr>
                      <a:r>
                        <a:rPr lang="fi-FI" sz="1200" dirty="0"/>
                        <a:t>Mitä on digitaalinen ylikuormitus/uupumus?</a:t>
                      </a:r>
                    </a:p>
                    <a:p>
                      <a:pPr marL="171450" indent="-171450">
                        <a:buClr>
                          <a:srgbClr val="7654A2"/>
                        </a:buClr>
                        <a:buFont typeface="Arial" panose="020B0604020202020204" pitchFamily="34" charset="0"/>
                        <a:buChar char="•"/>
                      </a:pPr>
                      <a:r>
                        <a:rPr lang="fi-FI" sz="1200" dirty="0"/>
                        <a:t>Turvallinen teknologian käyttö</a:t>
                      </a:r>
                    </a:p>
                    <a:p>
                      <a:pPr marL="171450" indent="-171450">
                        <a:buClr>
                          <a:srgbClr val="7654A2"/>
                        </a:buClr>
                        <a:buFont typeface="Arial" panose="020B0604020202020204" pitchFamily="34" charset="0"/>
                        <a:buChar char="•"/>
                      </a:pPr>
                      <a:r>
                        <a:rPr lang="fi-FI" sz="1200" dirty="0"/>
                        <a:t>Rajojen asettaminen</a:t>
                      </a:r>
                    </a:p>
                    <a:p>
                      <a:pPr marL="171450" indent="-171450">
                        <a:buClr>
                          <a:srgbClr val="7654A2"/>
                        </a:buClr>
                        <a:buFont typeface="Arial" panose="020B0604020202020204" pitchFamily="34" charset="0"/>
                        <a:buChar char="•"/>
                      </a:pPr>
                      <a:r>
                        <a:rPr lang="fi-FI" sz="1200" dirty="0"/>
                        <a:t>Case-esimerkki</a:t>
                      </a:r>
                    </a:p>
                    <a:p>
                      <a:pPr marL="171450" indent="-171450">
                        <a:buClr>
                          <a:srgbClr val="7654A2"/>
                        </a:buClr>
                        <a:buFont typeface="Arial" panose="020B0604020202020204" pitchFamily="34" charset="0"/>
                        <a:buChar char="•"/>
                      </a:pPr>
                      <a:r>
                        <a:rPr lang="fi-FI" sz="1200" dirty="0"/>
                        <a:t>Moduulin yhteenveto</a:t>
                      </a:r>
                    </a:p>
                    <a:p>
                      <a:pPr marL="0" indent="0">
                        <a:buClr>
                          <a:srgbClr val="7654A2"/>
                        </a:buClr>
                        <a:buFont typeface="Arial" panose="020B0604020202020204" pitchFamily="34" charset="0"/>
                        <a:buNone/>
                      </a:pPr>
                      <a:endParaRPr lang="en-GB" sz="1200" dirty="0"/>
                    </a:p>
                  </a:txBody>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dirty="0">
                          <a:solidFill>
                            <a:schemeClr val="tx1"/>
                          </a:solidFill>
                          <a:effectLst/>
                        </a:rPr>
                        <a:t>Case-</a:t>
                      </a:r>
                      <a:r>
                        <a:rPr lang="en-US" sz="1200" b="1" dirty="0" err="1">
                          <a:solidFill>
                            <a:schemeClr val="tx1"/>
                          </a:solidFill>
                          <a:effectLst/>
                        </a:rPr>
                        <a:t>esimerkki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r>
                        <a:rPr lang="en-IE" sz="1200" dirty="0" err="1"/>
                        <a:t>Dia</a:t>
                      </a:r>
                      <a:r>
                        <a:rPr lang="en-IE" sz="1200" dirty="0"/>
                        <a:t> 34 – The Balance Guard Project</a:t>
                      </a:r>
                    </a:p>
                    <a:p>
                      <a:endParaRPr lang="en-IE" sz="1200" dirty="0"/>
                    </a:p>
                  </a:txBody>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Kysymykset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Mitä digitaalinen työskentely merkitsee sinulle ja miten näet sen kehittyvän tulevaisuudessa?</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Voitko kuvailla joitain strategioita tai käytäntöjä, jotka edistävät digitaalista hyvinvointia työympäristössäsi?</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Miten digitaalinen työskentely vaikuttaa mielestäsi yksilön hyvinvointiin? Voitko antaa esimerkkejä omista kokemuksistasi tai havainnoistasi?</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Mitä keskeisiä etuja näet digitaalisessa työssä, erityisesti etätyössä, sekä työntekijöille että työnantajille?</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Mihin toimenpiteisiin organisaatiot voivat ryhtyä varmistaakseen, että digitaalisen työskentelyn edut maksimoidaan ja samalla mahdolliset negatiiviset vaikutukset minimoidaan?</a:t>
                      </a:r>
                    </a:p>
                    <a:p>
                      <a:pPr marL="0" indent="0" algn="l" defTabSz="755934" rtl="0" eaLnBrk="1" latinLnBrk="0" hangingPunct="1">
                        <a:buClr>
                          <a:srgbClr val="7654A2"/>
                        </a:buClr>
                        <a:buFont typeface="Wingdings" panose="05000000000000000000" pitchFamily="2" charset="2"/>
                        <a:buNone/>
                      </a:pPr>
                      <a:endParaRPr lang="en-IE" sz="1200" kern="1200" dirty="0">
                        <a:solidFill>
                          <a:schemeClr val="dk1"/>
                        </a:solidFill>
                        <a:latin typeface="+mn-lt"/>
                        <a:ea typeface="+mn-ea"/>
                        <a:cs typeface="+mn-cs"/>
                      </a:endParaRPr>
                    </a:p>
                  </a:txBody>
                  <a:tcPr/>
                </a:tc>
                <a:extLst>
                  <a:ext uri="{0D108BD9-81ED-4DB2-BD59-A6C34878D82A}">
                    <a16:rowId xmlns:a16="http://schemas.microsoft.com/office/drawing/2014/main" val="4138694532"/>
                  </a:ext>
                </a:extLst>
              </a:tr>
            </a:tbl>
          </a:graphicData>
        </a:graphic>
      </p:graphicFrame>
    </p:spTree>
    <p:extLst>
      <p:ext uri="{BB962C8B-B14F-4D97-AF65-F5344CB8AC3E}">
        <p14:creationId xmlns:p14="http://schemas.microsoft.com/office/powerpoint/2010/main" val="2788485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23AD1B-214D-5649-8812-529293530164}"/>
              </a:ext>
            </a:extLst>
          </p:cNvPr>
          <p:cNvSpPr>
            <a:spLocks noGrp="1"/>
          </p:cNvSpPr>
          <p:nvPr>
            <p:ph type="body" sz="quarter" idx="30"/>
          </p:nvPr>
        </p:nvSpPr>
        <p:spPr>
          <a:xfrm>
            <a:off x="284446" y="405566"/>
            <a:ext cx="6500273" cy="743603"/>
          </a:xfrm>
        </p:spPr>
        <p:txBody>
          <a:bodyPr/>
          <a:lstStyle/>
          <a:p>
            <a:r>
              <a:rPr lang="en-US" dirty="0" err="1"/>
              <a:t>Katsaus</a:t>
            </a:r>
            <a:r>
              <a:rPr lang="en-US" dirty="0"/>
              <a:t> </a:t>
            </a:r>
            <a:r>
              <a:rPr lang="en-US" dirty="0" err="1"/>
              <a:t>kurssin</a:t>
            </a:r>
            <a:r>
              <a:rPr lang="en-US" dirty="0"/>
              <a:t> </a:t>
            </a:r>
            <a:r>
              <a:rPr lang="en-US" dirty="0" err="1"/>
              <a:t>sisältöihin</a:t>
            </a:r>
            <a:endParaRPr lang="en-US" dirty="0"/>
          </a:p>
        </p:txBody>
      </p:sp>
      <p:sp>
        <p:nvSpPr>
          <p:cNvPr id="10" name="Slide Number Placeholder 22">
            <a:extLst>
              <a:ext uri="{FF2B5EF4-FFF2-40B4-BE49-F238E27FC236}">
                <a16:creationId xmlns:a16="http://schemas.microsoft.com/office/drawing/2014/main" id="{18C8C4F2-CE69-214C-AA62-322D0AC33CCA}"/>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17</a:t>
            </a:fld>
            <a:endParaRPr lang="en-US" dirty="0"/>
          </a:p>
        </p:txBody>
      </p:sp>
      <p:graphicFrame>
        <p:nvGraphicFramePr>
          <p:cNvPr id="6" name="Table 4">
            <a:extLst>
              <a:ext uri="{FF2B5EF4-FFF2-40B4-BE49-F238E27FC236}">
                <a16:creationId xmlns:a16="http://schemas.microsoft.com/office/drawing/2014/main" id="{9A9D2D37-97AA-B1E8-25A5-8A471DD3D4E4}"/>
              </a:ext>
            </a:extLst>
          </p:cNvPr>
          <p:cNvGraphicFramePr>
            <a:graphicFrameLocks noGrp="1"/>
          </p:cNvGraphicFramePr>
          <p:nvPr>
            <p:extLst>
              <p:ext uri="{D42A27DB-BD31-4B8C-83A1-F6EECF244321}">
                <p14:modId xmlns:p14="http://schemas.microsoft.com/office/powerpoint/2010/main" val="3592065187"/>
              </p:ext>
            </p:extLst>
          </p:nvPr>
        </p:nvGraphicFramePr>
        <p:xfrm>
          <a:off x="662036" y="1592063"/>
          <a:ext cx="6235597" cy="8710534"/>
        </p:xfrm>
        <a:graphic>
          <a:graphicData uri="http://schemas.openxmlformats.org/drawingml/2006/table">
            <a:tbl>
              <a:tblPr firstRow="1" bandRow="1">
                <a:tableStyleId>{5FD0F851-EC5A-4D38-B0AD-8093EC10F338}</a:tableStyleId>
              </a:tblPr>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476045">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dirty="0">
                          <a:solidFill>
                            <a:schemeClr val="bg1"/>
                          </a:solidFill>
                          <a:highlight>
                            <a:srgbClr val="7654A2"/>
                          </a:highlight>
                        </a:rPr>
                        <a:t>MODUULI 2</a:t>
                      </a:r>
                    </a:p>
                  </a:txBody>
                  <a:tcPr>
                    <a:solidFill>
                      <a:srgbClr val="7654A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dirty="0" err="1"/>
                        <a:t>Digitaalinen</a:t>
                      </a:r>
                      <a:r>
                        <a:rPr lang="en-IE" sz="1600" dirty="0"/>
                        <a:t> </a:t>
                      </a:r>
                      <a:r>
                        <a:rPr lang="en-IE" sz="1600" dirty="0" err="1"/>
                        <a:t>viestintä</a:t>
                      </a:r>
                      <a:endParaRPr lang="en-IE" dirty="0">
                        <a:solidFill>
                          <a:schemeClr val="bg1"/>
                        </a:solidFill>
                        <a:highlight>
                          <a:srgbClr val="FED103"/>
                        </a:highlight>
                      </a:endParaRPr>
                    </a:p>
                  </a:txBody>
                  <a:tcPr>
                    <a:solidFill>
                      <a:srgbClr val="7654A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Yleiskuvaus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r>
                        <a:rPr lang="fi-FI" sz="1200" dirty="0"/>
                        <a:t>Tämä moduuli käy läpi tehokkaan digitaalisen viestinnän liiketoiminnassa, laadukkaan työn ominaisuudet, digitaalisen sosiaalisen vuorovaikutuksen etätyöntekijöille, erilaisia virtuaalisia neuvottelutyökaluja, tukiverkostostrategioita etätyöntekijöille ja case-esimerkin espanjalaisen yrityksen etätyökäytännöistä COVID-19:n aikana. Sisältö sopii aloittelijalle.</a:t>
                      </a:r>
                    </a:p>
                    <a:p>
                      <a:pPr algn="just"/>
                      <a:endParaRPr lang="en-IE" sz="1200" dirty="0"/>
                    </a:p>
                  </a:txBody>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Oppimistavoitteet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lnSpc>
                          <a:spcPct val="107000"/>
                        </a:lnSpc>
                        <a:spcAft>
                          <a:spcPts val="800"/>
                        </a:spcAft>
                      </a:pPr>
                      <a:r>
                        <a:rPr lang="fi-FI" sz="1200" dirty="0">
                          <a:solidFill>
                            <a:schemeClr val="tx1"/>
                          </a:solidFill>
                          <a:effectLst/>
                        </a:rPr>
                        <a:t>Varusta oppijat tiedolla siitä, mitä digitaalinen viestintä on ja miten se voi vaikuttaa työpaikalla. Opiskelijoille tarjotaan myös tietoa digitaalisen sosiaalisen viestinnän eri osa-alueista.</a:t>
                      </a:r>
                    </a:p>
                    <a:p>
                      <a:pPr algn="just">
                        <a:lnSpc>
                          <a:spcPct val="107000"/>
                        </a:lnSpc>
                        <a:spcAft>
                          <a:spcPts val="800"/>
                        </a:spcAft>
                      </a:pPr>
                      <a:endParaRPr lang="en-I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Aiheet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71450" indent="-171450">
                        <a:buClr>
                          <a:srgbClr val="7654A2"/>
                        </a:buClr>
                        <a:buFont typeface="Arial" panose="020B0604020202020204" pitchFamily="34" charset="0"/>
                        <a:buChar char="•"/>
                      </a:pPr>
                      <a:r>
                        <a:rPr lang="fi-FI" sz="1200" dirty="0"/>
                        <a:t>Työhön liittyvä viestintä</a:t>
                      </a:r>
                    </a:p>
                    <a:p>
                      <a:pPr marL="171450" indent="-171450">
                        <a:buClr>
                          <a:srgbClr val="7654A2"/>
                        </a:buClr>
                        <a:buFont typeface="Arial" panose="020B0604020202020204" pitchFamily="34" charset="0"/>
                        <a:buChar char="•"/>
                      </a:pPr>
                      <a:r>
                        <a:rPr lang="fi-FI" sz="1200" dirty="0"/>
                        <a:t>Hyvälaatuisen työn ominaisuudet</a:t>
                      </a:r>
                    </a:p>
                    <a:p>
                      <a:pPr marL="171450" indent="-171450">
                        <a:buClr>
                          <a:srgbClr val="7654A2"/>
                        </a:buClr>
                        <a:buFont typeface="Arial" panose="020B0604020202020204" pitchFamily="34" charset="0"/>
                        <a:buChar char="•"/>
                      </a:pPr>
                      <a:r>
                        <a:rPr lang="fi-FI" sz="1200" dirty="0"/>
                        <a:t>Sosiaalinen viestintä</a:t>
                      </a:r>
                    </a:p>
                    <a:p>
                      <a:pPr marL="171450" indent="-171450">
                        <a:buClr>
                          <a:srgbClr val="7654A2"/>
                        </a:buClr>
                        <a:buFont typeface="Arial" panose="020B0604020202020204" pitchFamily="34" charset="0"/>
                        <a:buChar char="•"/>
                      </a:pPr>
                      <a:r>
                        <a:rPr lang="fi-FI" sz="1200" dirty="0"/>
                        <a:t>Virtuaaliset neuvottelutyökalut</a:t>
                      </a:r>
                    </a:p>
                    <a:p>
                      <a:pPr marL="171450" indent="-171450">
                        <a:buClr>
                          <a:srgbClr val="7654A2"/>
                        </a:buClr>
                        <a:buFont typeface="Arial" panose="020B0604020202020204" pitchFamily="34" charset="0"/>
                        <a:buChar char="•"/>
                      </a:pPr>
                      <a:r>
                        <a:rPr lang="fi-FI" sz="1200" dirty="0"/>
                        <a:t>Tiimin moraalin/tukiverkostojen rakentaminen</a:t>
                      </a:r>
                      <a:br>
                        <a:rPr lang="fi-FI" sz="1200" dirty="0"/>
                      </a:br>
                      <a:endParaRPr lang="en-US" sz="1200" dirty="0"/>
                    </a:p>
                  </a:txBody>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Sisältö</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71450" indent="-171450">
                        <a:buClr>
                          <a:srgbClr val="7654A2"/>
                        </a:buClr>
                        <a:buFont typeface="Arial" panose="020B0604020202020204" pitchFamily="34" charset="0"/>
                        <a:buChar char="•"/>
                      </a:pPr>
                      <a:r>
                        <a:rPr lang="fi-FI" sz="1200" dirty="0"/>
                        <a:t>Työviestintä</a:t>
                      </a:r>
                    </a:p>
                    <a:p>
                      <a:pPr marL="171450" indent="-171450">
                        <a:buClr>
                          <a:srgbClr val="7654A2"/>
                        </a:buClr>
                        <a:buFont typeface="Arial" panose="020B0604020202020204" pitchFamily="34" charset="0"/>
                        <a:buChar char="•"/>
                      </a:pPr>
                      <a:r>
                        <a:rPr lang="fi-FI" sz="1200" dirty="0"/>
                        <a:t>Työn laatu</a:t>
                      </a:r>
                    </a:p>
                    <a:p>
                      <a:pPr marL="171450" indent="-171450">
                        <a:buClr>
                          <a:srgbClr val="7654A2"/>
                        </a:buClr>
                        <a:buFont typeface="Arial" panose="020B0604020202020204" pitchFamily="34" charset="0"/>
                        <a:buChar char="•"/>
                      </a:pPr>
                      <a:r>
                        <a:rPr lang="fi-FI" sz="1200" dirty="0"/>
                        <a:t>Vuorovaikutus</a:t>
                      </a:r>
                    </a:p>
                    <a:p>
                      <a:pPr marL="171450" indent="-171450">
                        <a:buClr>
                          <a:srgbClr val="7654A2"/>
                        </a:buClr>
                        <a:buFont typeface="Arial" panose="020B0604020202020204" pitchFamily="34" charset="0"/>
                        <a:buChar char="•"/>
                      </a:pPr>
                      <a:r>
                        <a:rPr lang="fi-FI" sz="1200" dirty="0"/>
                        <a:t>Virtuaaliset alustat ja kokousvälineet</a:t>
                      </a:r>
                    </a:p>
                    <a:p>
                      <a:pPr marL="171450" indent="-171450">
                        <a:buClr>
                          <a:srgbClr val="7654A2"/>
                        </a:buClr>
                        <a:buFont typeface="Arial" panose="020B0604020202020204" pitchFamily="34" charset="0"/>
                        <a:buChar char="•"/>
                      </a:pPr>
                      <a:r>
                        <a:rPr lang="fi-FI" sz="1200" dirty="0"/>
                        <a:t>Tiimin moraali ja tukiverkostot</a:t>
                      </a:r>
                    </a:p>
                    <a:p>
                      <a:pPr marL="171450" indent="-171450">
                        <a:buClr>
                          <a:srgbClr val="7654A2"/>
                        </a:buClr>
                        <a:buFont typeface="Arial" panose="020B0604020202020204" pitchFamily="34" charset="0"/>
                        <a:buChar char="•"/>
                      </a:pPr>
                      <a:r>
                        <a:rPr lang="fi-FI" sz="1200" dirty="0"/>
                        <a:t>Case-esimerkki</a:t>
                      </a:r>
                      <a:br>
                        <a:rPr lang="fi-FI" sz="1200" dirty="0"/>
                      </a:br>
                      <a:endParaRPr lang="en-IE" sz="1200" dirty="0"/>
                    </a:p>
                  </a:txBody>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dirty="0">
                          <a:solidFill>
                            <a:schemeClr val="tx1"/>
                          </a:solidFill>
                          <a:effectLst/>
                        </a:rPr>
                        <a:t>Case-</a:t>
                      </a:r>
                      <a:r>
                        <a:rPr lang="en-US" sz="1200" b="1" dirty="0" err="1">
                          <a:solidFill>
                            <a:schemeClr val="tx1"/>
                          </a:solidFill>
                          <a:effectLst/>
                        </a:rPr>
                        <a:t>esimerkki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r>
                        <a:rPr lang="en-IE" sz="1200" dirty="0" err="1"/>
                        <a:t>Dia</a:t>
                      </a:r>
                      <a:r>
                        <a:rPr lang="en-IE" sz="1200" dirty="0"/>
                        <a:t> 37 – T2CLIENT</a:t>
                      </a:r>
                    </a:p>
                  </a:txBody>
                  <a:tcPr/>
                </a:tc>
                <a:extLst>
                  <a:ext uri="{0D108BD9-81ED-4DB2-BD59-A6C34878D82A}">
                    <a16:rowId xmlns:a16="http://schemas.microsoft.com/office/drawing/2014/main" val="2484982787"/>
                  </a:ext>
                </a:extLst>
              </a:tr>
              <a:tr h="570635">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Kysymykset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Miksi tehokas digitaalinen viestintä on mielestäsi tärkeää liiketoiminnassa ja miten sitä voidaan parantaa?</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Mitkä ovat mielestäsi keskeiset laadukkaan työn ominaisuudet digitaalisessa ympäristössä ja miten digitaalinen viestintä vaikuttaa tähän?</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Miten digitaalinen sosiaalinen vuorovaikutus vaikuttaa etätyöntekijöiden hyvinvointiin ja miksi se on tärkeää onnistuneen yhteistyön ja sitoutumisen kannalta?</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Mitä ajattelet erilaisten virtuaalisten konferenssialustojen eduista ja siitä, miten ne palvelevat eri toimialoja?</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Mitä strategioita voidaan käyttää tehokkaiden tukiverkostojen rakentamiseen etätyöntekijöille, ja mitkä ovat mahdolliset seuraukset yrityksille, jotka eivät tarjoa niitä?</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Mitä hyviä käytäntöjä T2Client-esimerkin perusteella voidaan oppia heidän etätyön haasteistaan COVID-19-tilanteessa?</a:t>
                      </a:r>
                      <a:endParaRPr lang="en-US" sz="1200" kern="1200" dirty="0">
                        <a:solidFill>
                          <a:schemeClr val="dk1"/>
                        </a:solidFill>
                      </a:endParaRPr>
                    </a:p>
                  </a:txBody>
                  <a:tcPr/>
                </a:tc>
                <a:extLst>
                  <a:ext uri="{0D108BD9-81ED-4DB2-BD59-A6C34878D82A}">
                    <a16:rowId xmlns:a16="http://schemas.microsoft.com/office/drawing/2014/main" val="4138694532"/>
                  </a:ext>
                </a:extLst>
              </a:tr>
            </a:tbl>
          </a:graphicData>
        </a:graphic>
      </p:graphicFrame>
    </p:spTree>
    <p:extLst>
      <p:ext uri="{BB962C8B-B14F-4D97-AF65-F5344CB8AC3E}">
        <p14:creationId xmlns:p14="http://schemas.microsoft.com/office/powerpoint/2010/main" val="364321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23AD1B-214D-5649-8812-529293530164}"/>
              </a:ext>
            </a:extLst>
          </p:cNvPr>
          <p:cNvSpPr>
            <a:spLocks noGrp="1"/>
          </p:cNvSpPr>
          <p:nvPr>
            <p:ph type="body" sz="quarter" idx="30"/>
          </p:nvPr>
        </p:nvSpPr>
        <p:spPr>
          <a:xfrm>
            <a:off x="284446" y="405566"/>
            <a:ext cx="6500273" cy="743603"/>
          </a:xfrm>
        </p:spPr>
        <p:txBody>
          <a:bodyPr/>
          <a:lstStyle/>
          <a:p>
            <a:r>
              <a:rPr lang="en-US" dirty="0" err="1"/>
              <a:t>Katsaus</a:t>
            </a:r>
            <a:r>
              <a:rPr lang="en-US" dirty="0"/>
              <a:t> </a:t>
            </a:r>
            <a:r>
              <a:rPr lang="en-US" dirty="0" err="1"/>
              <a:t>kurssin</a:t>
            </a:r>
            <a:r>
              <a:rPr lang="en-US" dirty="0"/>
              <a:t> </a:t>
            </a:r>
            <a:r>
              <a:rPr lang="en-US" dirty="0" err="1"/>
              <a:t>sisältöihin</a:t>
            </a:r>
            <a:endParaRPr lang="en-US" dirty="0"/>
          </a:p>
        </p:txBody>
      </p:sp>
      <p:sp>
        <p:nvSpPr>
          <p:cNvPr id="10" name="Slide Number Placeholder 22">
            <a:extLst>
              <a:ext uri="{FF2B5EF4-FFF2-40B4-BE49-F238E27FC236}">
                <a16:creationId xmlns:a16="http://schemas.microsoft.com/office/drawing/2014/main" id="{18C8C4F2-CE69-214C-AA62-322D0AC33CCA}"/>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18</a:t>
            </a:fld>
            <a:endParaRPr lang="en-US" dirty="0"/>
          </a:p>
        </p:txBody>
      </p:sp>
      <p:graphicFrame>
        <p:nvGraphicFramePr>
          <p:cNvPr id="6" name="Table 4">
            <a:extLst>
              <a:ext uri="{FF2B5EF4-FFF2-40B4-BE49-F238E27FC236}">
                <a16:creationId xmlns:a16="http://schemas.microsoft.com/office/drawing/2014/main" id="{9A9D2D37-97AA-B1E8-25A5-8A471DD3D4E4}"/>
              </a:ext>
            </a:extLst>
          </p:cNvPr>
          <p:cNvGraphicFramePr>
            <a:graphicFrameLocks noGrp="1"/>
          </p:cNvGraphicFramePr>
          <p:nvPr>
            <p:extLst>
              <p:ext uri="{D42A27DB-BD31-4B8C-83A1-F6EECF244321}">
                <p14:modId xmlns:p14="http://schemas.microsoft.com/office/powerpoint/2010/main" val="2810909319"/>
              </p:ext>
            </p:extLst>
          </p:nvPr>
        </p:nvGraphicFramePr>
        <p:xfrm>
          <a:off x="662036" y="1592063"/>
          <a:ext cx="6235597" cy="9089121"/>
        </p:xfrm>
        <a:graphic>
          <a:graphicData uri="http://schemas.openxmlformats.org/drawingml/2006/table">
            <a:tbl>
              <a:tblPr firstRow="1" bandRow="1">
                <a:tableStyleId>{5FD0F851-EC5A-4D38-B0AD-8093EC10F338}</a:tableStyleId>
              </a:tblPr>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476045">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dirty="0">
                          <a:solidFill>
                            <a:schemeClr val="bg1"/>
                          </a:solidFill>
                          <a:highlight>
                            <a:srgbClr val="7654A2"/>
                          </a:highlight>
                        </a:rPr>
                        <a:t>MODUULI 3</a:t>
                      </a:r>
                    </a:p>
                  </a:txBody>
                  <a:tcPr>
                    <a:solidFill>
                      <a:srgbClr val="7654A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dirty="0" err="1"/>
                        <a:t>Digitaalinen</a:t>
                      </a:r>
                      <a:r>
                        <a:rPr lang="en-IE" sz="1600" dirty="0"/>
                        <a:t> </a:t>
                      </a:r>
                      <a:r>
                        <a:rPr lang="en-IE" sz="1600" dirty="0" err="1"/>
                        <a:t>fyysinen</a:t>
                      </a:r>
                      <a:r>
                        <a:rPr lang="en-IE" sz="1600" dirty="0"/>
                        <a:t> </a:t>
                      </a:r>
                      <a:r>
                        <a:rPr lang="en-IE" sz="1600" dirty="0" err="1"/>
                        <a:t>terveys</a:t>
                      </a:r>
                      <a:endParaRPr lang="en-IE" dirty="0">
                        <a:solidFill>
                          <a:schemeClr val="bg1"/>
                        </a:solidFill>
                        <a:highlight>
                          <a:srgbClr val="FED103"/>
                        </a:highlight>
                      </a:endParaRPr>
                    </a:p>
                  </a:txBody>
                  <a:tcPr>
                    <a:solidFill>
                      <a:srgbClr val="7654A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Yleiskuvaus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r>
                        <a:rPr lang="fi-FI" sz="1200" dirty="0"/>
                        <a:t>Tämä moduuli tutustuttaa sinut tietokoneen kanssa työskentelyn mahdollisiin fyysisiin vaaroihin ja tarjoaa tehokkaita strategioita niiden minimoimiseksi. Tämä moduuli on tarkoitettu keskitason oppijoille.</a:t>
                      </a:r>
                    </a:p>
                    <a:p>
                      <a:pPr algn="just"/>
                      <a:endParaRPr lang="en-IE" sz="1200" dirty="0"/>
                    </a:p>
                  </a:txBody>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Oppimistavoitteet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lnSpc>
                          <a:spcPct val="107000"/>
                        </a:lnSpc>
                        <a:spcAft>
                          <a:spcPts val="800"/>
                        </a:spcAft>
                      </a:pPr>
                      <a:r>
                        <a:rPr lang="fi-FI" sz="1200" dirty="0">
                          <a:solidFill>
                            <a:schemeClr val="tx1"/>
                          </a:solidFill>
                          <a:effectLst/>
                        </a:rPr>
                        <a:t>Oppijat ymmärtävät, kuinka laaja digitaalisuuden käyttö voi vaikuttaa fyysiseen terveyteen, mukaan lukien yhteisten ongelmien ja pitkän aikavälin vaikutusten tunnistaminen. Oppijat perehtyvät myös riskien arvioinnin tekemiseen.</a:t>
                      </a:r>
                    </a:p>
                    <a:p>
                      <a:pPr algn="just">
                        <a:lnSpc>
                          <a:spcPct val="107000"/>
                        </a:lnSpc>
                        <a:spcAft>
                          <a:spcPts val="800"/>
                        </a:spcAft>
                      </a:pPr>
                      <a:endParaRPr lang="en-I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Aiheet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71450" indent="-171450">
                        <a:buClr>
                          <a:srgbClr val="7654A2"/>
                        </a:buClr>
                        <a:buFont typeface="Arial" panose="020B0604020202020204" pitchFamily="34" charset="0"/>
                        <a:buChar char="•"/>
                      </a:pPr>
                      <a:r>
                        <a:rPr lang="fi-FI" sz="1200" dirty="0"/>
                        <a:t>Digitaalisuuden käytön vaikutus fyysiseen terveyteen</a:t>
                      </a:r>
                    </a:p>
                    <a:p>
                      <a:pPr marL="171450" indent="-171450">
                        <a:buClr>
                          <a:srgbClr val="7654A2"/>
                        </a:buClr>
                        <a:buFont typeface="Arial" panose="020B0604020202020204" pitchFamily="34" charset="0"/>
                        <a:buChar char="•"/>
                      </a:pPr>
                      <a:r>
                        <a:rPr lang="fi-FI" sz="1200" dirty="0"/>
                        <a:t>Riskien arviointi</a:t>
                      </a:r>
                    </a:p>
                    <a:p>
                      <a:pPr marL="171450" indent="-171450">
                        <a:buClr>
                          <a:srgbClr val="7654A2"/>
                        </a:buClr>
                        <a:buFont typeface="Arial" panose="020B0604020202020204" pitchFamily="34" charset="0"/>
                        <a:buChar char="•"/>
                      </a:pPr>
                      <a:r>
                        <a:rPr lang="fi-FI" sz="1200" dirty="0"/>
                        <a:t>Työympäristö ja ergonomia</a:t>
                      </a:r>
                    </a:p>
                    <a:p>
                      <a:pPr marL="171450" indent="-171450">
                        <a:buClr>
                          <a:srgbClr val="7654A2"/>
                        </a:buClr>
                        <a:buFont typeface="Arial" panose="020B0604020202020204" pitchFamily="34" charset="0"/>
                        <a:buChar char="•"/>
                      </a:pPr>
                      <a:r>
                        <a:rPr lang="fi-FI" sz="1200" dirty="0"/>
                        <a:t>Spontaani fyysinen aktiivisuus</a:t>
                      </a:r>
                    </a:p>
                    <a:p>
                      <a:pPr marL="171450" indent="-171450">
                        <a:buClr>
                          <a:srgbClr val="7654A2"/>
                        </a:buClr>
                        <a:buFont typeface="Arial" panose="020B0604020202020204" pitchFamily="34" charset="0"/>
                        <a:buChar char="•"/>
                      </a:pPr>
                      <a:r>
                        <a:rPr lang="fi-FI" sz="1200" dirty="0"/>
                        <a:t>Kohdennettu fyysinen aktiivisuus</a:t>
                      </a:r>
                    </a:p>
                    <a:p>
                      <a:pPr marL="0" indent="0">
                        <a:buClr>
                          <a:srgbClr val="7654A2"/>
                        </a:buClr>
                        <a:buFont typeface="Arial" panose="020B0604020202020204" pitchFamily="34" charset="0"/>
                        <a:buNone/>
                      </a:pPr>
                      <a:endParaRPr lang="en-US" sz="1200" dirty="0"/>
                    </a:p>
                  </a:txBody>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Aiheet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71450" indent="-171450">
                        <a:buClr>
                          <a:srgbClr val="7654A2"/>
                        </a:buClr>
                        <a:buFont typeface="Arial" panose="020B0604020202020204" pitchFamily="34" charset="0"/>
                        <a:buChar char="•"/>
                      </a:pPr>
                      <a:r>
                        <a:rPr lang="fi-FI" sz="1200" dirty="0"/>
                        <a:t>Digitaalisuuden vaikutus fyysiseen terveyteen</a:t>
                      </a:r>
                    </a:p>
                    <a:p>
                      <a:pPr marL="171450" indent="-171450">
                        <a:buClr>
                          <a:srgbClr val="7654A2"/>
                        </a:buClr>
                        <a:buFont typeface="Arial" panose="020B0604020202020204" pitchFamily="34" charset="0"/>
                        <a:buChar char="•"/>
                      </a:pPr>
                      <a:r>
                        <a:rPr lang="fi-FI" sz="1200" dirty="0"/>
                        <a:t>Riskien arviointi</a:t>
                      </a:r>
                    </a:p>
                    <a:p>
                      <a:pPr marL="171450" indent="-171450">
                        <a:buClr>
                          <a:srgbClr val="7654A2"/>
                        </a:buClr>
                        <a:buFont typeface="Arial" panose="020B0604020202020204" pitchFamily="34" charset="0"/>
                        <a:buChar char="•"/>
                      </a:pPr>
                      <a:r>
                        <a:rPr lang="fi-FI" sz="1200" dirty="0"/>
                        <a:t>Työympäristö ja ergonomia</a:t>
                      </a:r>
                    </a:p>
                    <a:p>
                      <a:pPr marL="171450" indent="-171450">
                        <a:buClr>
                          <a:srgbClr val="7654A2"/>
                        </a:buClr>
                        <a:buFont typeface="Arial" panose="020B0604020202020204" pitchFamily="34" charset="0"/>
                        <a:buChar char="•"/>
                      </a:pPr>
                      <a:r>
                        <a:rPr lang="fi-FI" sz="1200" dirty="0"/>
                        <a:t>Hyötyliikunta</a:t>
                      </a:r>
                    </a:p>
                    <a:p>
                      <a:pPr marL="171450" indent="-171450">
                        <a:buClr>
                          <a:srgbClr val="7654A2"/>
                        </a:buClr>
                        <a:buFont typeface="Arial" panose="020B0604020202020204" pitchFamily="34" charset="0"/>
                        <a:buChar char="•"/>
                      </a:pPr>
                      <a:r>
                        <a:rPr lang="fi-FI" sz="1200" dirty="0"/>
                        <a:t>Liikunnan hyvinvointivaikutukset</a:t>
                      </a:r>
                    </a:p>
                    <a:p>
                      <a:pPr marL="171450" indent="-171450">
                        <a:buClr>
                          <a:srgbClr val="7654A2"/>
                        </a:buClr>
                        <a:buFont typeface="Arial" panose="020B0604020202020204" pitchFamily="34" charset="0"/>
                        <a:buChar char="•"/>
                      </a:pPr>
                      <a:r>
                        <a:rPr lang="fi-FI" sz="1200" dirty="0"/>
                        <a:t>Case-esimerkit</a:t>
                      </a:r>
                    </a:p>
                    <a:p>
                      <a:pPr marL="171450" indent="-171450">
                        <a:buClr>
                          <a:srgbClr val="7654A2"/>
                        </a:buClr>
                        <a:buFont typeface="Arial" panose="020B0604020202020204" pitchFamily="34" charset="0"/>
                        <a:buChar char="•"/>
                      </a:pPr>
                      <a:r>
                        <a:rPr lang="fi-FI" sz="1200" dirty="0"/>
                        <a:t>Lähteet ja harjoitukset</a:t>
                      </a:r>
                    </a:p>
                    <a:p>
                      <a:pPr marL="171450" indent="-171450">
                        <a:buClr>
                          <a:srgbClr val="7654A2"/>
                        </a:buClr>
                        <a:buFont typeface="Arial" panose="020B0604020202020204" pitchFamily="34" charset="0"/>
                        <a:buChar char="•"/>
                      </a:pPr>
                      <a:r>
                        <a:rPr lang="fi-FI" sz="1200" dirty="0"/>
                        <a:t>Testaa tietosi</a:t>
                      </a:r>
                    </a:p>
                    <a:p>
                      <a:pPr marL="0" indent="0">
                        <a:buClr>
                          <a:srgbClr val="7654A2"/>
                        </a:buClr>
                        <a:buFont typeface="Arial" panose="020B0604020202020204" pitchFamily="34" charset="0"/>
                        <a:buNone/>
                      </a:pPr>
                      <a:endParaRPr lang="en-US" sz="1200" dirty="0"/>
                    </a:p>
                  </a:txBody>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dirty="0">
                          <a:solidFill>
                            <a:schemeClr val="tx1"/>
                          </a:solidFill>
                          <a:effectLst/>
                        </a:rPr>
                        <a:t>Case-</a:t>
                      </a:r>
                      <a:r>
                        <a:rPr lang="en-US" sz="1200" b="1" dirty="0" err="1">
                          <a:solidFill>
                            <a:schemeClr val="tx1"/>
                          </a:solidFill>
                          <a:effectLst/>
                        </a:rPr>
                        <a:t>esimerkki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r>
                        <a:rPr lang="en-IE" sz="1200" dirty="0" err="1"/>
                        <a:t>Dia</a:t>
                      </a:r>
                      <a:r>
                        <a:rPr lang="en-IE" sz="1200" dirty="0"/>
                        <a:t> 34 – </a:t>
                      </a:r>
                      <a:r>
                        <a:rPr lang="en-US" sz="1200" dirty="0">
                          <a:latin typeface="Calibri"/>
                          <a:ea typeface="Open Sans"/>
                          <a:cs typeface="Calibri"/>
                        </a:rPr>
                        <a:t>CUCKOO-</a:t>
                      </a:r>
                      <a:r>
                        <a:rPr lang="en-US" sz="1200" dirty="0" err="1">
                          <a:latin typeface="Calibri"/>
                          <a:ea typeface="Open Sans"/>
                          <a:cs typeface="Calibri"/>
                        </a:rPr>
                        <a:t>sovellus</a:t>
                      </a:r>
                      <a:endParaRPr lang="en-IE" sz="1200" dirty="0"/>
                    </a:p>
                  </a:txBody>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Kysymykset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Mitkä ovat digitaalisten laitteiden pitkäaikaiseen käyttöön liittyvät ensisijaiset fyysiset terveysriskit ja miten ne voivat vaikuttaa yleiseen hyvinvointiin?</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Miten ergonomiaperiaatteita voidaan soveltaa terveellisemmän digitaalisen työympäristön luomiseksi, ja mitä esimerkkejä tiedät ergonomisista parannuksista?</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Mitä strategioita ihmiset voivat käyttää tasapainottaakseen ruutuaikaa fyysiseen toimintaan, ja miten tämä tasapaino voi edistää terveyttä?</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Mitä ennaltaehkäiseviä toimenpiteitä voidaan toteuttaa digitaalisten laitteiden käytön fyysisten terveysriskien vähentämiseksi, mukaan lukien sekä laitteet että ohjelmistot (kuten sovellukset tai asetukset)?</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Miten säännölliset tauot ja liikunta edistävät fyysisen terveyden ylläpitämistä digitaalisessa ympäristössä, ja mitä käytäntöjä suositellaan?</a:t>
                      </a:r>
                      <a:endParaRPr lang="en-US" sz="1200" kern="1200" dirty="0">
                        <a:solidFill>
                          <a:schemeClr val="dk1"/>
                        </a:solidFill>
                      </a:endParaRPr>
                    </a:p>
                    <a:p>
                      <a:pPr marL="285750" indent="-285750" algn="l" defTabSz="755934" rtl="0" eaLnBrk="1" latinLnBrk="0" hangingPunct="1">
                        <a:buClr>
                          <a:srgbClr val="7654A2"/>
                        </a:buClr>
                        <a:buFont typeface="Wingdings" panose="05000000000000000000" pitchFamily="2" charset="2"/>
                        <a:buChar char="§"/>
                      </a:pPr>
                      <a:endParaRPr lang="en-US" sz="1200" kern="1200" dirty="0">
                        <a:solidFill>
                          <a:schemeClr val="dk1"/>
                        </a:solidFill>
                      </a:endParaRPr>
                    </a:p>
                  </a:txBody>
                  <a:tcPr/>
                </a:tc>
                <a:extLst>
                  <a:ext uri="{0D108BD9-81ED-4DB2-BD59-A6C34878D82A}">
                    <a16:rowId xmlns:a16="http://schemas.microsoft.com/office/drawing/2014/main" val="4138694532"/>
                  </a:ext>
                </a:extLst>
              </a:tr>
            </a:tbl>
          </a:graphicData>
        </a:graphic>
      </p:graphicFrame>
    </p:spTree>
    <p:extLst>
      <p:ext uri="{BB962C8B-B14F-4D97-AF65-F5344CB8AC3E}">
        <p14:creationId xmlns:p14="http://schemas.microsoft.com/office/powerpoint/2010/main" val="4189930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23AD1B-214D-5649-8812-529293530164}"/>
              </a:ext>
            </a:extLst>
          </p:cNvPr>
          <p:cNvSpPr>
            <a:spLocks noGrp="1"/>
          </p:cNvSpPr>
          <p:nvPr>
            <p:ph type="body" sz="quarter" idx="30"/>
          </p:nvPr>
        </p:nvSpPr>
        <p:spPr>
          <a:xfrm>
            <a:off x="284446" y="405566"/>
            <a:ext cx="6500273" cy="743603"/>
          </a:xfrm>
        </p:spPr>
        <p:txBody>
          <a:bodyPr/>
          <a:lstStyle/>
          <a:p>
            <a:r>
              <a:rPr lang="en-US" dirty="0" err="1"/>
              <a:t>Katsaus</a:t>
            </a:r>
            <a:r>
              <a:rPr lang="en-US" dirty="0"/>
              <a:t> </a:t>
            </a:r>
            <a:r>
              <a:rPr lang="en-US" dirty="0" err="1"/>
              <a:t>kurssin</a:t>
            </a:r>
            <a:r>
              <a:rPr lang="en-US" dirty="0"/>
              <a:t> </a:t>
            </a:r>
            <a:r>
              <a:rPr lang="en-US" dirty="0" err="1"/>
              <a:t>sisältöihin</a:t>
            </a:r>
            <a:endParaRPr lang="en-US" dirty="0"/>
          </a:p>
        </p:txBody>
      </p:sp>
      <p:sp>
        <p:nvSpPr>
          <p:cNvPr id="10" name="Slide Number Placeholder 22">
            <a:extLst>
              <a:ext uri="{FF2B5EF4-FFF2-40B4-BE49-F238E27FC236}">
                <a16:creationId xmlns:a16="http://schemas.microsoft.com/office/drawing/2014/main" id="{18C8C4F2-CE69-214C-AA62-322D0AC33CCA}"/>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19</a:t>
            </a:fld>
            <a:endParaRPr lang="en-US" dirty="0"/>
          </a:p>
        </p:txBody>
      </p:sp>
      <p:graphicFrame>
        <p:nvGraphicFramePr>
          <p:cNvPr id="6" name="Table 4">
            <a:extLst>
              <a:ext uri="{FF2B5EF4-FFF2-40B4-BE49-F238E27FC236}">
                <a16:creationId xmlns:a16="http://schemas.microsoft.com/office/drawing/2014/main" id="{9A9D2D37-97AA-B1E8-25A5-8A471DD3D4E4}"/>
              </a:ext>
            </a:extLst>
          </p:cNvPr>
          <p:cNvGraphicFramePr>
            <a:graphicFrameLocks noGrp="1"/>
          </p:cNvGraphicFramePr>
          <p:nvPr>
            <p:extLst>
              <p:ext uri="{D42A27DB-BD31-4B8C-83A1-F6EECF244321}">
                <p14:modId xmlns:p14="http://schemas.microsoft.com/office/powerpoint/2010/main" val="1737529233"/>
              </p:ext>
            </p:extLst>
          </p:nvPr>
        </p:nvGraphicFramePr>
        <p:xfrm>
          <a:off x="662036" y="1592063"/>
          <a:ext cx="6235597" cy="8723361"/>
        </p:xfrm>
        <a:graphic>
          <a:graphicData uri="http://schemas.openxmlformats.org/drawingml/2006/table">
            <a:tbl>
              <a:tblPr firstRow="1" bandRow="1">
                <a:tableStyleId>{5FD0F851-EC5A-4D38-B0AD-8093EC10F338}</a:tableStyleId>
              </a:tblPr>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476045">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dirty="0">
                          <a:solidFill>
                            <a:schemeClr val="bg1"/>
                          </a:solidFill>
                          <a:highlight>
                            <a:srgbClr val="7654A2"/>
                          </a:highlight>
                        </a:rPr>
                        <a:t>MODUULI 4</a:t>
                      </a:r>
                    </a:p>
                  </a:txBody>
                  <a:tcPr>
                    <a:lnB w="12700" cmpd="sng">
                      <a:noFill/>
                    </a:lnB>
                    <a:solidFill>
                      <a:srgbClr val="7654A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dirty="0" err="1"/>
                        <a:t>Mielen</a:t>
                      </a:r>
                      <a:r>
                        <a:rPr lang="en-IE" sz="1600" dirty="0"/>
                        <a:t> </a:t>
                      </a:r>
                      <a:r>
                        <a:rPr lang="en-IE" sz="1600" dirty="0" err="1"/>
                        <a:t>hyvinvointi</a:t>
                      </a:r>
                      <a:endParaRPr lang="en-IE" dirty="0">
                        <a:solidFill>
                          <a:schemeClr val="bg1"/>
                        </a:solidFill>
                        <a:highlight>
                          <a:srgbClr val="FED103"/>
                        </a:highlight>
                      </a:endParaRPr>
                    </a:p>
                  </a:txBody>
                  <a:tcPr>
                    <a:solidFill>
                      <a:srgbClr val="7654A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Yleiskuvaus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a:noFill/>
                    </a:lnB>
                    <a:lnTlToBr w="12700" cmpd="sng">
                      <a:noFill/>
                      <a:prstDash val="solid"/>
                    </a:lnTlToBr>
                    <a:lnBlToTr w="12700" cmpd="sng">
                      <a:noFill/>
                      <a:prstDash val="solid"/>
                    </a:lnBlToTr>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r>
                        <a:rPr lang="fi-FI" sz="1200" dirty="0"/>
                        <a:t>Tämä moduuli on syvempi sukellus joihinkin moduulin 1 aikana käsiteltyyn sisältöön. Sisältö on suunnattu keskitason/ asiantuntijatasolle.</a:t>
                      </a:r>
                    </a:p>
                    <a:p>
                      <a:pPr algn="just"/>
                      <a:endParaRPr lang="en-IE" sz="1200" dirty="0"/>
                    </a:p>
                  </a:txBody>
                  <a:tcPr>
                    <a:lnL>
                      <a:noFill/>
                    </a:ln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Oppimistavoitteet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a:noFill/>
                    </a:lnT>
                    <a:lnB w="12700" cap="flat" cmpd="sng" algn="ctr">
                      <a:noFill/>
                      <a:prstDash val="solid"/>
                      <a:round/>
                      <a:headEnd type="none" w="med" len="med"/>
                      <a:tailEnd type="none" w="med" len="med"/>
                    </a:lnB>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lnSpc>
                          <a:spcPct val="107000"/>
                        </a:lnSpc>
                        <a:spcAft>
                          <a:spcPts val="800"/>
                        </a:spcAft>
                      </a:pPr>
                      <a:r>
                        <a:rPr lang="fi-FI" sz="1200" dirty="0">
                          <a:solidFill>
                            <a:schemeClr val="tx1"/>
                          </a:solidFill>
                          <a:effectLst/>
                        </a:rPr>
                        <a:t>Oppijat ymmärtävät, kuinka laaja digitaalisuuden käyttö voi vaikuttaa mielenterveyteen, mukaan lukien yhteisten ongelmien ja pitkän aikavälin vaikutusten tunnistaminen. Oppijat perehtyvät myös riskien arvioinnin tekemiseen.</a:t>
                      </a:r>
                    </a:p>
                    <a:p>
                      <a:pPr algn="just">
                        <a:lnSpc>
                          <a:spcPct val="107000"/>
                        </a:lnSpc>
                        <a:spcAft>
                          <a:spcPts val="800"/>
                        </a:spcAft>
                      </a:pPr>
                      <a:endParaRPr lang="en-I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Aiheet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71450" indent="-171450">
                        <a:buClr>
                          <a:srgbClr val="7654A2"/>
                        </a:buClr>
                        <a:buFont typeface="Arial" panose="020B0604020202020204" pitchFamily="34" charset="0"/>
                        <a:buChar char="•"/>
                      </a:pPr>
                      <a:r>
                        <a:rPr lang="fi-FI" sz="1200" dirty="0"/>
                        <a:t>Oppimistavoitteet</a:t>
                      </a:r>
                    </a:p>
                    <a:p>
                      <a:pPr marL="171450" indent="-171450">
                        <a:buClr>
                          <a:srgbClr val="7654A2"/>
                        </a:buClr>
                        <a:buFont typeface="Arial" panose="020B0604020202020204" pitchFamily="34" charset="0"/>
                        <a:buChar char="•"/>
                      </a:pPr>
                      <a:r>
                        <a:rPr lang="fi-FI" sz="1200" dirty="0"/>
                        <a:t>Mielen hyvinvointi työpaikalla</a:t>
                      </a:r>
                    </a:p>
                    <a:p>
                      <a:pPr marL="171450" indent="-171450">
                        <a:buClr>
                          <a:srgbClr val="7654A2"/>
                        </a:buClr>
                        <a:buFont typeface="Arial" panose="020B0604020202020204" pitchFamily="34" charset="0"/>
                        <a:buChar char="•"/>
                      </a:pPr>
                      <a:r>
                        <a:rPr lang="fi-FI" sz="1200" dirty="0"/>
                        <a:t>Syvällisempi katsaus digitaaliseen ylikuormitukseen ja teknostressiin</a:t>
                      </a:r>
                    </a:p>
                    <a:p>
                      <a:pPr marL="171450" indent="-171450">
                        <a:buClr>
                          <a:srgbClr val="7654A2"/>
                        </a:buClr>
                        <a:buFont typeface="Arial" panose="020B0604020202020204" pitchFamily="34" charset="0"/>
                        <a:buChar char="•"/>
                      </a:pPr>
                      <a:r>
                        <a:rPr lang="fi-FI" sz="1200" dirty="0"/>
                        <a:t>Työn ja vapaa-ajan tasapaino</a:t>
                      </a:r>
                    </a:p>
                    <a:p>
                      <a:pPr marL="171450" indent="-171450">
                        <a:buClr>
                          <a:srgbClr val="7654A2"/>
                        </a:buClr>
                        <a:buFont typeface="Arial" panose="020B0604020202020204" pitchFamily="34" charset="0"/>
                        <a:buChar char="•"/>
                      </a:pPr>
                      <a:r>
                        <a:rPr lang="fi-FI" sz="1200" dirty="0"/>
                        <a:t>Suojautuminen teknologian negatiivisilta vaikutuksilta</a:t>
                      </a:r>
                      <a:br>
                        <a:rPr lang="fi-FI" sz="1200" dirty="0"/>
                      </a:br>
                      <a:endParaRPr lang="en-US" sz="120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Sisältö</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71450" indent="-171450">
                        <a:buClr>
                          <a:srgbClr val="7654A2"/>
                        </a:buClr>
                        <a:buFont typeface="Arial" panose="020B0604020202020204" pitchFamily="34" charset="0"/>
                        <a:buChar char="•"/>
                      </a:pPr>
                      <a:r>
                        <a:rPr lang="fi-FI" sz="1200" dirty="0"/>
                        <a:t>Osaamistavoitteet</a:t>
                      </a:r>
                    </a:p>
                    <a:p>
                      <a:pPr marL="171450" indent="-171450">
                        <a:buClr>
                          <a:srgbClr val="7654A2"/>
                        </a:buClr>
                        <a:buFont typeface="Arial" panose="020B0604020202020204" pitchFamily="34" charset="0"/>
                        <a:buChar char="•"/>
                      </a:pPr>
                      <a:r>
                        <a:rPr lang="fi-FI" sz="1200" dirty="0"/>
                        <a:t>Mielen hyvinvointi työssä</a:t>
                      </a:r>
                    </a:p>
                    <a:p>
                      <a:pPr marL="171450" indent="-171450">
                        <a:buClr>
                          <a:srgbClr val="7654A2"/>
                        </a:buClr>
                        <a:buFont typeface="Arial" panose="020B0604020202020204" pitchFamily="34" charset="0"/>
                        <a:buChar char="•"/>
                      </a:pPr>
                      <a:r>
                        <a:rPr lang="fi-FI" sz="1200" dirty="0"/>
                        <a:t>Digitaalinen ylikuormitus ja teknostressi</a:t>
                      </a:r>
                    </a:p>
                    <a:p>
                      <a:pPr marL="171450" indent="-171450">
                        <a:buClr>
                          <a:srgbClr val="7654A2"/>
                        </a:buClr>
                        <a:buFont typeface="Arial" panose="020B0604020202020204" pitchFamily="34" charset="0"/>
                        <a:buChar char="•"/>
                      </a:pPr>
                      <a:r>
                        <a:rPr lang="fi-FI" sz="1200" dirty="0"/>
                        <a:t>Työn ja vapaa-ajan tasapaino</a:t>
                      </a:r>
                    </a:p>
                    <a:p>
                      <a:pPr marL="171450" indent="-171450">
                        <a:buClr>
                          <a:srgbClr val="7654A2"/>
                        </a:buClr>
                        <a:buFont typeface="Arial" panose="020B0604020202020204" pitchFamily="34" charset="0"/>
                        <a:buChar char="•"/>
                      </a:pPr>
                      <a:r>
                        <a:rPr lang="fi-FI" sz="1200" dirty="0"/>
                        <a:t>Suojautuminen teknologian negatiivisilta vaikutuksilta</a:t>
                      </a:r>
                    </a:p>
                    <a:p>
                      <a:pPr marL="171450" indent="-171450">
                        <a:buClr>
                          <a:srgbClr val="7654A2"/>
                        </a:buClr>
                        <a:buFont typeface="Arial" panose="020B0604020202020204" pitchFamily="34" charset="0"/>
                        <a:buChar char="•"/>
                      </a:pPr>
                      <a:r>
                        <a:rPr lang="fi-FI" sz="1200" dirty="0"/>
                        <a:t>Case-esimerkit ja tehtävät</a:t>
                      </a:r>
                      <a:br>
                        <a:rPr lang="fi-FI" sz="1200" dirty="0"/>
                      </a:br>
                      <a:endParaRPr lang="en-US" sz="1200" dirty="0"/>
                    </a:p>
                  </a:txBody>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dirty="0">
                          <a:solidFill>
                            <a:schemeClr val="tx1"/>
                          </a:solidFill>
                          <a:effectLst/>
                        </a:rPr>
                        <a:t>Case-</a:t>
                      </a:r>
                      <a:r>
                        <a:rPr lang="en-US" sz="1200" b="1" dirty="0" err="1">
                          <a:solidFill>
                            <a:schemeClr val="tx1"/>
                          </a:solidFill>
                          <a:effectLst/>
                        </a:rPr>
                        <a:t>esimerkki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r>
                        <a:rPr lang="en-IE" sz="1200" dirty="0" err="1"/>
                        <a:t>Dia</a:t>
                      </a:r>
                      <a:r>
                        <a:rPr lang="en-IE" sz="1200" dirty="0"/>
                        <a:t> 41 – </a:t>
                      </a:r>
                      <a:r>
                        <a:rPr lang="en-US" sz="1200" dirty="0"/>
                        <a:t>DORA Assessment</a:t>
                      </a:r>
                      <a:endParaRPr lang="en-IE" sz="1200" dirty="0"/>
                    </a:p>
                  </a:txBody>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Kysymykset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Miten digitaalinen työympäristö vaikuttaa henkiseen hyvinvointiin ja millä strategioilla sitä voidaan parantaa?</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Voitko määritellä digitaalisen ylikuormituksen ja teknostressin, ja miten ne ilmenevät työpaikalla?</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Mitä haasteita työn ja vapaa-ajan tasapainon säilyttämisessä on digitaalisesti yhteydessä olevassa maailmassa, ja miten niihin voidaan vastata?</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Mihin toimenpiteisiin voidaan ryhtyä työntekijöiden suojelemiseksi teknologian käytön negatiivisilta vaikutuksilta työpaikalla?</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Mitä ennaltaehkäiseviä toimenpiteitä voidaan toteuttaa työntekijöiden suojelemiseksi teknologian liikakäytön negatiivisilta vaikutuksilta työpaikalla?</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Miten organisaatio voi tunnistaa teknostressin merkkejä työntekijöidensä keskuudessa ja mihin toimiin se voi ryhtyä lievittääkseen sitä?</a:t>
                      </a:r>
                      <a:endParaRPr lang="en-US" sz="1200" kern="1200" dirty="0">
                        <a:solidFill>
                          <a:schemeClr val="dk1"/>
                        </a:solidFill>
                      </a:endParaRPr>
                    </a:p>
                  </a:txBody>
                  <a:tcPr/>
                </a:tc>
                <a:extLst>
                  <a:ext uri="{0D108BD9-81ED-4DB2-BD59-A6C34878D82A}">
                    <a16:rowId xmlns:a16="http://schemas.microsoft.com/office/drawing/2014/main" val="4138694532"/>
                  </a:ext>
                </a:extLst>
              </a:tr>
            </a:tbl>
          </a:graphicData>
        </a:graphic>
      </p:graphicFrame>
    </p:spTree>
    <p:extLst>
      <p:ext uri="{BB962C8B-B14F-4D97-AF65-F5344CB8AC3E}">
        <p14:creationId xmlns:p14="http://schemas.microsoft.com/office/powerpoint/2010/main" val="114242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p:txBody>
          <a:bodyPr/>
          <a:lstStyle/>
          <a:p>
            <a:r>
              <a:rPr lang="en-US" dirty="0" err="1"/>
              <a:t>Tervetuloa</a:t>
            </a:r>
            <a:endParaRPr lang="en-US" dirty="0"/>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p:txBody>
          <a:bodyPr/>
          <a:lstStyle/>
          <a:p>
            <a:r>
              <a:rPr lang="en-US" dirty="0" err="1"/>
              <a:t>Kurssin</a:t>
            </a:r>
            <a:r>
              <a:rPr lang="en-US" dirty="0"/>
              <a:t> </a:t>
            </a:r>
            <a:r>
              <a:rPr lang="en-US" dirty="0" err="1"/>
              <a:t>sisältö</a:t>
            </a:r>
            <a:endParaRPr lang="en-US" dirty="0"/>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dirty="0" err="1"/>
              <a:t>Yleisiä</a:t>
            </a:r>
            <a:r>
              <a:rPr lang="en-US" dirty="0"/>
              <a:t> </a:t>
            </a:r>
            <a:r>
              <a:rPr lang="en-US" dirty="0" err="1"/>
              <a:t>ohjeita</a:t>
            </a:r>
            <a:r>
              <a:rPr lang="en-US" dirty="0"/>
              <a:t> </a:t>
            </a:r>
            <a:r>
              <a:rPr lang="en-US" dirty="0" err="1"/>
              <a:t>ohjaajille</a:t>
            </a:r>
            <a:r>
              <a:rPr lang="en-US" dirty="0"/>
              <a:t> ja </a:t>
            </a:r>
            <a:r>
              <a:rPr lang="en-US" dirty="0" err="1"/>
              <a:t>kouluttajille</a:t>
            </a:r>
            <a:endParaRPr lang="en-US" dirty="0"/>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dirty="0" err="1"/>
              <a:t>Koulutuksen</a:t>
            </a:r>
            <a:r>
              <a:rPr lang="en-US" dirty="0"/>
              <a:t> </a:t>
            </a:r>
            <a:r>
              <a:rPr lang="en-US" dirty="0" err="1"/>
              <a:t>toteuttaminen</a:t>
            </a:r>
            <a:endParaRPr lang="en-US" dirty="0"/>
          </a:p>
        </p:txBody>
      </p:sp>
      <p:sp>
        <p:nvSpPr>
          <p:cNvPr id="3" name="Slide Number Placeholder 2">
            <a:extLst>
              <a:ext uri="{FF2B5EF4-FFF2-40B4-BE49-F238E27FC236}">
                <a16:creationId xmlns:a16="http://schemas.microsoft.com/office/drawing/2014/main" id="{75825C16-B171-4E4C-B8D6-F0EEA42D18C5}"/>
              </a:ext>
            </a:extLst>
          </p:cNvPr>
          <p:cNvSpPr>
            <a:spLocks noGrp="1"/>
          </p:cNvSpPr>
          <p:nvPr>
            <p:ph type="sldNum" sz="quarter" idx="4"/>
          </p:nvPr>
        </p:nvSpPr>
        <p:spPr/>
        <p:txBody>
          <a:bodyPr/>
          <a:lstStyle/>
          <a:p>
            <a:fld id="{CB2079F2-58AF-ED44-82D7-E04B2F6FD686}" type="slidenum">
              <a:rPr lang="en-US" smtClean="0"/>
              <a:pPr/>
              <a:t>2</a:t>
            </a:fld>
            <a:endParaRPr lang="en-US" dirty="0"/>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p:txBody>
          <a:bodyPr/>
          <a:lstStyle/>
          <a:p>
            <a:r>
              <a:rPr lang="en-US" dirty="0"/>
              <a:t>SISÄLTÖ</a:t>
            </a:r>
          </a:p>
        </p:txBody>
      </p:sp>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23AD1B-214D-5649-8812-529293530164}"/>
              </a:ext>
            </a:extLst>
          </p:cNvPr>
          <p:cNvSpPr>
            <a:spLocks noGrp="1"/>
          </p:cNvSpPr>
          <p:nvPr>
            <p:ph type="body" sz="quarter" idx="30"/>
          </p:nvPr>
        </p:nvSpPr>
        <p:spPr>
          <a:xfrm>
            <a:off x="284446" y="405566"/>
            <a:ext cx="6500273" cy="743603"/>
          </a:xfrm>
        </p:spPr>
        <p:txBody>
          <a:bodyPr/>
          <a:lstStyle/>
          <a:p>
            <a:r>
              <a:rPr lang="en-US" dirty="0" err="1"/>
              <a:t>Katsaus</a:t>
            </a:r>
            <a:r>
              <a:rPr lang="en-US" dirty="0"/>
              <a:t> </a:t>
            </a:r>
            <a:r>
              <a:rPr lang="en-US" dirty="0" err="1"/>
              <a:t>kurssin</a:t>
            </a:r>
            <a:r>
              <a:rPr lang="en-US" dirty="0"/>
              <a:t> </a:t>
            </a:r>
            <a:r>
              <a:rPr lang="en-US" dirty="0" err="1"/>
              <a:t>sisältöihin</a:t>
            </a:r>
            <a:endParaRPr lang="en-US" dirty="0"/>
          </a:p>
        </p:txBody>
      </p:sp>
      <p:sp>
        <p:nvSpPr>
          <p:cNvPr id="10" name="Slide Number Placeholder 22">
            <a:extLst>
              <a:ext uri="{FF2B5EF4-FFF2-40B4-BE49-F238E27FC236}">
                <a16:creationId xmlns:a16="http://schemas.microsoft.com/office/drawing/2014/main" id="{18C8C4F2-CE69-214C-AA62-322D0AC33CCA}"/>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20</a:t>
            </a:fld>
            <a:endParaRPr lang="en-US" dirty="0"/>
          </a:p>
        </p:txBody>
      </p:sp>
      <p:graphicFrame>
        <p:nvGraphicFramePr>
          <p:cNvPr id="6" name="Table 4">
            <a:extLst>
              <a:ext uri="{FF2B5EF4-FFF2-40B4-BE49-F238E27FC236}">
                <a16:creationId xmlns:a16="http://schemas.microsoft.com/office/drawing/2014/main" id="{9A9D2D37-97AA-B1E8-25A5-8A471DD3D4E4}"/>
              </a:ext>
            </a:extLst>
          </p:cNvPr>
          <p:cNvGraphicFramePr>
            <a:graphicFrameLocks noGrp="1"/>
          </p:cNvGraphicFramePr>
          <p:nvPr>
            <p:extLst>
              <p:ext uri="{D42A27DB-BD31-4B8C-83A1-F6EECF244321}">
                <p14:modId xmlns:p14="http://schemas.microsoft.com/office/powerpoint/2010/main" val="324830751"/>
              </p:ext>
            </p:extLst>
          </p:nvPr>
        </p:nvGraphicFramePr>
        <p:xfrm>
          <a:off x="662036" y="1592063"/>
          <a:ext cx="6235597" cy="8919068"/>
        </p:xfrm>
        <a:graphic>
          <a:graphicData uri="http://schemas.openxmlformats.org/drawingml/2006/table">
            <a:tbl>
              <a:tblPr firstRow="1" bandRow="1">
                <a:tableStyleId>{5FD0F851-EC5A-4D38-B0AD-8093EC10F338}</a:tableStyleId>
              </a:tblPr>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476045">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dirty="0">
                          <a:solidFill>
                            <a:schemeClr val="bg1"/>
                          </a:solidFill>
                          <a:highlight>
                            <a:srgbClr val="7654A2"/>
                          </a:highlight>
                        </a:rPr>
                        <a:t>MODUULI 5</a:t>
                      </a:r>
                    </a:p>
                  </a:txBody>
                  <a:tcPr>
                    <a:solidFill>
                      <a:srgbClr val="7654A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dirty="0" err="1"/>
                        <a:t>Digitaalisen</a:t>
                      </a:r>
                      <a:r>
                        <a:rPr lang="en-IE" sz="1600" dirty="0"/>
                        <a:t> </a:t>
                      </a:r>
                      <a:r>
                        <a:rPr lang="en-IE" sz="1600" dirty="0" err="1"/>
                        <a:t>työvoiman</a:t>
                      </a:r>
                      <a:r>
                        <a:rPr lang="en-IE" sz="1600" dirty="0"/>
                        <a:t> </a:t>
                      </a:r>
                      <a:r>
                        <a:rPr lang="en-IE" sz="1600" dirty="0" err="1"/>
                        <a:t>johtaminen</a:t>
                      </a:r>
                      <a:endParaRPr lang="en-IE" dirty="0">
                        <a:solidFill>
                          <a:schemeClr val="bg1"/>
                        </a:solidFill>
                        <a:highlight>
                          <a:srgbClr val="FED103"/>
                        </a:highlight>
                      </a:endParaRPr>
                    </a:p>
                  </a:txBody>
                  <a:tcPr>
                    <a:solidFill>
                      <a:srgbClr val="7654A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Yleiskuvaus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r>
                        <a:rPr lang="fi-FI" sz="1200" dirty="0"/>
                        <a:t>Tämä moduuli sukeltaa syvemmälle digitaalisen työskentelyn/etätyön konseptiin, mutta keskittyen organisaation ihmisiin. Tämä moduuli on suunnattu johdolle / yritysten omistajille, joten sisältö on keskitason / asiantuntijatasolle soveltuvaa.</a:t>
                      </a:r>
                    </a:p>
                    <a:p>
                      <a:pPr algn="just"/>
                      <a:endParaRPr lang="en-GB" sz="1200" dirty="0"/>
                    </a:p>
                  </a:txBody>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Oppimistavoitteet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lnSpc>
                          <a:spcPct val="107000"/>
                        </a:lnSpc>
                        <a:spcAft>
                          <a:spcPts val="800"/>
                        </a:spcAft>
                      </a:pPr>
                      <a:r>
                        <a:rPr lang="fi-FI" sz="1200" dirty="0">
                          <a:solidFill>
                            <a:schemeClr val="tx1"/>
                          </a:solidFill>
                          <a:effectLst/>
                        </a:rPr>
                        <a:t>Oppijat kehittävät ymmärrystä digitaalisesta johtamisesta ja etätyöstä keskittyen tehokkaan etäjohtamisen edellyttämiin olennaisiin ominaisuuksiin ja taitoihin. He oppivat mallintamaan positiivista digitaalista käyttäytymistä ja asettamaan selkeitä odotuksia etätiimeille, mikä edistää vastuullisuuden ja sitoutumisen kulttuuria.</a:t>
                      </a:r>
                    </a:p>
                    <a:p>
                      <a:pPr algn="just">
                        <a:lnSpc>
                          <a:spcPct val="107000"/>
                        </a:lnSpc>
                        <a:spcAft>
                          <a:spcPts val="800"/>
                        </a:spcAft>
                      </a:pPr>
                      <a:endParaRPr lang="en-I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Aiheet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71450" indent="-171450">
                        <a:buClr>
                          <a:srgbClr val="7654A2"/>
                        </a:buClr>
                        <a:buFont typeface="Arial" panose="020B0604020202020204" pitchFamily="34" charset="0"/>
                        <a:buChar char="•"/>
                      </a:pPr>
                      <a:r>
                        <a:rPr lang="fi-FI" sz="1200" dirty="0"/>
                        <a:t>Digitaalinen johtajuus ja etätyö</a:t>
                      </a:r>
                    </a:p>
                    <a:p>
                      <a:pPr marL="171450" indent="-171450">
                        <a:buClr>
                          <a:srgbClr val="7654A2"/>
                        </a:buClr>
                        <a:buFont typeface="Arial" panose="020B0604020202020204" pitchFamily="34" charset="0"/>
                        <a:buChar char="•"/>
                      </a:pPr>
                      <a:r>
                        <a:rPr lang="fi-FI" sz="1200" dirty="0"/>
                        <a:t>Käyttäytymisen mallintaminen ja odotusten asettaminen</a:t>
                      </a:r>
                    </a:p>
                    <a:p>
                      <a:pPr marL="171450" indent="-171450">
                        <a:buClr>
                          <a:srgbClr val="7654A2"/>
                        </a:buClr>
                        <a:buFont typeface="Arial" panose="020B0604020202020204" pitchFamily="34" charset="0"/>
                        <a:buChar char="•"/>
                      </a:pPr>
                      <a:r>
                        <a:rPr lang="fi-FI" sz="1200" dirty="0"/>
                        <a:t>Ihmiskeskeisyys</a:t>
                      </a:r>
                    </a:p>
                    <a:p>
                      <a:pPr marL="171450" indent="-171450">
                        <a:buClr>
                          <a:srgbClr val="7654A2"/>
                        </a:buClr>
                        <a:buFont typeface="Arial" panose="020B0604020202020204" pitchFamily="34" charset="0"/>
                        <a:buChar char="•"/>
                      </a:pPr>
                      <a:r>
                        <a:rPr lang="fi-FI" sz="1200" dirty="0"/>
                        <a:t>Pitkän tähtäimen orientaatio</a:t>
                      </a:r>
                    </a:p>
                    <a:p>
                      <a:pPr marL="171450" indent="-171450">
                        <a:buClr>
                          <a:srgbClr val="7654A2"/>
                        </a:buClr>
                        <a:buFont typeface="Arial" panose="020B0604020202020204" pitchFamily="34" charset="0"/>
                        <a:buChar char="•"/>
                      </a:pPr>
                      <a:r>
                        <a:rPr lang="fi-FI" sz="1200" dirty="0"/>
                        <a:t>Digitaalinen osaaminen</a:t>
                      </a:r>
                    </a:p>
                    <a:p>
                      <a:pPr marL="171450" indent="-171450">
                        <a:buClr>
                          <a:srgbClr val="7654A2"/>
                        </a:buClr>
                        <a:buFont typeface="Arial" panose="020B0604020202020204" pitchFamily="34" charset="0"/>
                        <a:buChar char="•"/>
                      </a:pPr>
                      <a:endParaRPr lang="en-US" sz="1200" dirty="0"/>
                    </a:p>
                  </a:txBody>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Sisältö</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71450" indent="-171450">
                        <a:buClr>
                          <a:srgbClr val="7654A2"/>
                        </a:buClr>
                        <a:buFont typeface="Arial" panose="020B0604020202020204" pitchFamily="34" charset="0"/>
                        <a:buChar char="•"/>
                      </a:pPr>
                      <a:r>
                        <a:rPr lang="fi-FI" sz="1200" dirty="0"/>
                        <a:t>Digitaalinen johtaminen ja etätyöskentely</a:t>
                      </a:r>
                    </a:p>
                    <a:p>
                      <a:pPr marL="171450" indent="-171450">
                        <a:buClr>
                          <a:srgbClr val="7654A2"/>
                        </a:buClr>
                        <a:buFont typeface="Arial" panose="020B0604020202020204" pitchFamily="34" charset="0"/>
                        <a:buChar char="•"/>
                      </a:pPr>
                      <a:r>
                        <a:rPr lang="fi-FI" sz="1200" dirty="0"/>
                        <a:t>Käyttäytymismallit ja odotusten asettaminen</a:t>
                      </a:r>
                    </a:p>
                    <a:p>
                      <a:pPr marL="171450" indent="-171450">
                        <a:buClr>
                          <a:srgbClr val="7654A2"/>
                        </a:buClr>
                        <a:buFont typeface="Arial" panose="020B0604020202020204" pitchFamily="34" charset="0"/>
                        <a:buChar char="•"/>
                      </a:pPr>
                      <a:r>
                        <a:rPr lang="fi-FI" sz="1200" dirty="0"/>
                        <a:t>Ihmiskeskeisyys</a:t>
                      </a:r>
                    </a:p>
                    <a:p>
                      <a:pPr marL="171450" indent="-171450">
                        <a:buClr>
                          <a:srgbClr val="7654A2"/>
                        </a:buClr>
                        <a:buFont typeface="Arial" panose="020B0604020202020204" pitchFamily="34" charset="0"/>
                        <a:buChar char="•"/>
                      </a:pPr>
                      <a:r>
                        <a:rPr lang="fi-FI" sz="1200" dirty="0"/>
                        <a:t>Tulevaisuuteen orientoituminen</a:t>
                      </a:r>
                    </a:p>
                    <a:p>
                      <a:pPr marL="171450" indent="-171450">
                        <a:buClr>
                          <a:srgbClr val="7654A2"/>
                        </a:buClr>
                        <a:buFont typeface="Arial" panose="020B0604020202020204" pitchFamily="34" charset="0"/>
                        <a:buChar char="•"/>
                      </a:pPr>
                      <a:r>
                        <a:rPr lang="fi-FI" sz="1200" dirty="0"/>
                        <a:t>Digitaalinen osaaminen</a:t>
                      </a:r>
                    </a:p>
                    <a:p>
                      <a:pPr marL="171450" indent="-171450">
                        <a:buClr>
                          <a:srgbClr val="7654A2"/>
                        </a:buClr>
                        <a:buFont typeface="Arial" panose="020B0604020202020204" pitchFamily="34" charset="0"/>
                        <a:buChar char="•"/>
                      </a:pPr>
                      <a:r>
                        <a:rPr lang="fi-FI" sz="1200" dirty="0"/>
                        <a:t>Case-esimerkit ja tehtävät</a:t>
                      </a:r>
                    </a:p>
                    <a:p>
                      <a:pPr marL="171450" indent="-171450">
                        <a:buClr>
                          <a:srgbClr val="7654A2"/>
                        </a:buClr>
                        <a:buFont typeface="Arial" panose="020B0604020202020204" pitchFamily="34" charset="0"/>
                        <a:buChar char="•"/>
                      </a:pPr>
                      <a:r>
                        <a:rPr lang="fi-FI" sz="1200" dirty="0"/>
                        <a:t>Moduulin yhteenveto ja UKK</a:t>
                      </a:r>
                    </a:p>
                    <a:p>
                      <a:pPr marL="0" indent="0">
                        <a:buClr>
                          <a:srgbClr val="7654A2"/>
                        </a:buClr>
                        <a:buFont typeface="Arial" panose="020B0604020202020204" pitchFamily="34" charset="0"/>
                        <a:buNone/>
                      </a:pPr>
                      <a:endParaRPr lang="en-IE" sz="1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dirty="0">
                          <a:solidFill>
                            <a:schemeClr val="tx1"/>
                          </a:solidFill>
                          <a:effectLst/>
                        </a:rPr>
                        <a:t>Case-</a:t>
                      </a:r>
                      <a:r>
                        <a:rPr lang="en-US" sz="1200" b="1" dirty="0" err="1">
                          <a:solidFill>
                            <a:schemeClr val="tx1"/>
                          </a:solidFill>
                          <a:effectLst/>
                        </a:rPr>
                        <a:t>esimerkki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r>
                        <a:rPr lang="en-IE" sz="1200" dirty="0" err="1"/>
                        <a:t>Dia</a:t>
                      </a:r>
                      <a:r>
                        <a:rPr lang="en-IE" sz="1200" dirty="0"/>
                        <a:t> 43 – </a:t>
                      </a:r>
                      <a:r>
                        <a:rPr lang="en-IE" sz="1200" dirty="0" err="1"/>
                        <a:t>Muutamia</a:t>
                      </a:r>
                      <a:r>
                        <a:rPr lang="en-IE" sz="1200" dirty="0"/>
                        <a:t> </a:t>
                      </a:r>
                      <a:r>
                        <a:rPr lang="en-IE" sz="1200" dirty="0" err="1"/>
                        <a:t>pienempiä</a:t>
                      </a:r>
                      <a:r>
                        <a:rPr lang="en-IE" sz="1200" dirty="0"/>
                        <a:t> case-</a:t>
                      </a:r>
                      <a:r>
                        <a:rPr lang="en-IE" sz="1200" dirty="0" err="1"/>
                        <a:t>esimerkkejä</a:t>
                      </a:r>
                      <a:endParaRPr lang="en-IE" sz="1200" dirty="0"/>
                    </a:p>
                  </a:txBody>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Kysymykset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Digitaalinen johtaminen: Miten perinteiset johtamisen periaatteet pätevät digitaalisessa ja etätyöympäristössä, ja mitkä ovat digitaalisen johtamisen olennaiset uudet taidot?</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Mitkä strategiat ovat avainasemassa positiivisessa digitaalisessa käyttäytymisessä, ja miten johtajat viestivät ja valvovat etätyötä koskevia odotuksia tehokkaasti?</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Miten johtaja voi parantaa työntekijöiden sitoutumista ja hyvinvointia digitaalisesti, ja mitä haasteita etätiimien yhtenäisyydessä on?</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Miten pitkän aikavälin suunnittelun tulisi muuttua vastaamaan digitaalisen työympäristön epävarmuustekijöitä ja mikä on jatkuvan oppimisen rooli?</a:t>
                      </a:r>
                    </a:p>
                    <a:p>
                      <a:pPr marL="285750" indent="-285750" algn="l" defTabSz="755934" rtl="0" eaLnBrk="1" latinLnBrk="0" hangingPunct="1">
                        <a:buClr>
                          <a:srgbClr val="7654A2"/>
                        </a:buClr>
                        <a:buFont typeface="Wingdings" panose="05000000000000000000" pitchFamily="2" charset="2"/>
                        <a:buChar char="§"/>
                      </a:pPr>
                      <a:r>
                        <a:rPr lang="fi-FI" sz="1200" kern="1200" dirty="0">
                          <a:solidFill>
                            <a:schemeClr val="dk1"/>
                          </a:solidFill>
                        </a:rPr>
                        <a:t>Mitkä digitaaliset taidot ovat elintärkeitä tämän päivän johtajille, ja miten he voivat pysyä mukana kehittyvien teknologioiden ja trendien kanssa?</a:t>
                      </a:r>
                      <a:endParaRPr lang="en-US" sz="1200" kern="1200" dirty="0">
                        <a:solidFill>
                          <a:schemeClr val="dk1"/>
                        </a:solidFill>
                      </a:endParaRPr>
                    </a:p>
                  </a:txBody>
                  <a:tcPr/>
                </a:tc>
                <a:extLst>
                  <a:ext uri="{0D108BD9-81ED-4DB2-BD59-A6C34878D82A}">
                    <a16:rowId xmlns:a16="http://schemas.microsoft.com/office/drawing/2014/main" val="4138694532"/>
                  </a:ext>
                </a:extLst>
              </a:tr>
            </a:tbl>
          </a:graphicData>
        </a:graphic>
      </p:graphicFrame>
    </p:spTree>
    <p:extLst>
      <p:ext uri="{BB962C8B-B14F-4D97-AF65-F5344CB8AC3E}">
        <p14:creationId xmlns:p14="http://schemas.microsoft.com/office/powerpoint/2010/main" val="905233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2">
            <a:extLst>
              <a:ext uri="{FF2B5EF4-FFF2-40B4-BE49-F238E27FC236}">
                <a16:creationId xmlns:a16="http://schemas.microsoft.com/office/drawing/2014/main" id="{18C8C4F2-CE69-214C-AA62-322D0AC33CCA}"/>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21</a:t>
            </a:fld>
            <a:endParaRPr lang="en-US" dirty="0"/>
          </a:p>
        </p:txBody>
      </p:sp>
      <p:sp>
        <p:nvSpPr>
          <p:cNvPr id="5" name="Text Placeholder 5">
            <a:extLst>
              <a:ext uri="{FF2B5EF4-FFF2-40B4-BE49-F238E27FC236}">
                <a16:creationId xmlns:a16="http://schemas.microsoft.com/office/drawing/2014/main" id="{BE50563F-C385-C397-43C3-AE89C29C1E84}"/>
              </a:ext>
            </a:extLst>
          </p:cNvPr>
          <p:cNvSpPr txBox="1">
            <a:spLocks/>
          </p:cNvSpPr>
          <p:nvPr/>
        </p:nvSpPr>
        <p:spPr>
          <a:xfrm>
            <a:off x="303477" y="4226783"/>
            <a:ext cx="6952724" cy="6089518"/>
          </a:xfrm>
          <a:prstGeom prst="rect">
            <a:avLst/>
          </a:prstGeom>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2400" b="1" i="0" kern="1200">
                <a:solidFill>
                  <a:srgbClr val="EB7339"/>
                </a:solidFill>
                <a:latin typeface="Calibri" panose="020F0502020204030204" pitchFamily="34" charset="0"/>
                <a:ea typeface="+mn-ea"/>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pPr>
            <a:r>
              <a:rPr lang="en-GB" sz="1100" dirty="0" err="1">
                <a:solidFill>
                  <a:srgbClr val="7654A2"/>
                </a:solidFill>
                <a:ea typeface="Calibri" panose="020F0502020204030204" pitchFamily="34" charset="0"/>
              </a:rPr>
              <a:t>Viikko</a:t>
            </a:r>
            <a:r>
              <a:rPr lang="en-GB" sz="1100" dirty="0">
                <a:solidFill>
                  <a:srgbClr val="7654A2"/>
                </a:solidFill>
                <a:ea typeface="Calibri" panose="020F0502020204030204" pitchFamily="34" charset="0"/>
              </a:rPr>
              <a:t> 1: </a:t>
            </a:r>
            <a:r>
              <a:rPr lang="en-GB" sz="1100" dirty="0" err="1">
                <a:solidFill>
                  <a:srgbClr val="7654A2"/>
                </a:solidFill>
                <a:ea typeface="Calibri" panose="020F0502020204030204" pitchFamily="34" charset="0"/>
              </a:rPr>
              <a:t>Moduuli</a:t>
            </a:r>
            <a:r>
              <a:rPr lang="en-GB" sz="1100" dirty="0">
                <a:solidFill>
                  <a:srgbClr val="7654A2"/>
                </a:solidFill>
                <a:ea typeface="Calibri" panose="020F0502020204030204" pitchFamily="34" charset="0"/>
              </a:rPr>
              <a:t> 1 </a:t>
            </a:r>
            <a:r>
              <a:rPr lang="fi-FI" sz="1100" dirty="0">
                <a:solidFill>
                  <a:srgbClr val="7654A2"/>
                </a:solidFill>
                <a:ea typeface="Calibri" panose="020F0502020204030204" pitchFamily="34" charset="0"/>
              </a:rPr>
              <a:t>Johdanto digitaaliseen työskentelyyn ja hyvinvointiin </a:t>
            </a:r>
            <a:r>
              <a:rPr lang="en-US" sz="1100" dirty="0">
                <a:solidFill>
                  <a:srgbClr val="7654A2"/>
                </a:solidFill>
                <a:ea typeface="Calibri" panose="020F0502020204030204" pitchFamily="34" charset="0"/>
              </a:rPr>
              <a:t>(3 </a:t>
            </a:r>
            <a:r>
              <a:rPr lang="en-US" sz="1100" dirty="0" err="1">
                <a:solidFill>
                  <a:srgbClr val="7654A2"/>
                </a:solidFill>
                <a:ea typeface="Calibri" panose="020F0502020204030204" pitchFamily="34" charset="0"/>
              </a:rPr>
              <a:t>tuntia</a:t>
            </a:r>
            <a:r>
              <a:rPr lang="en-US" sz="1100" dirty="0">
                <a:solidFill>
                  <a:srgbClr val="7654A2"/>
                </a:solidFill>
                <a:ea typeface="Calibri" panose="020F0502020204030204" pitchFamily="34" charset="0"/>
              </a:rPr>
              <a:t>)</a:t>
            </a:r>
          </a:p>
          <a:p>
            <a:pPr marL="171450" indent="-171450">
              <a:lnSpc>
                <a:spcPct val="100000"/>
              </a:lnSpc>
              <a:buFont typeface="Arial" panose="020B0604020202020204" pitchFamily="34" charset="0"/>
              <a:buChar char="•"/>
            </a:pPr>
            <a:r>
              <a:rPr lang="fi-FI" sz="1100" b="0" dirty="0">
                <a:solidFill>
                  <a:srgbClr val="404040"/>
                </a:solidFill>
                <a:ea typeface="Calibri" panose="020F0502020204030204" pitchFamily="34" charset="0"/>
              </a:rPr>
              <a:t>Kurssin johdanto ja yleiskatsaus oppimistavoitteisiin</a:t>
            </a:r>
          </a:p>
          <a:p>
            <a:pPr marL="171450" indent="-171450">
              <a:lnSpc>
                <a:spcPct val="100000"/>
              </a:lnSpc>
              <a:buFont typeface="Arial" panose="020B0604020202020204" pitchFamily="34" charset="0"/>
              <a:buChar char="•"/>
            </a:pPr>
            <a:r>
              <a:rPr lang="fi-FI" sz="1100" b="0" dirty="0">
                <a:solidFill>
                  <a:srgbClr val="404040"/>
                </a:solidFill>
                <a:ea typeface="Calibri" panose="020F0502020204030204" pitchFamily="34" charset="0"/>
              </a:rPr>
              <a:t>Digitaalisen hyvinvoinnin perusteiden ymmärtäminen ja konseptiin liittyvät eri näkökohdat</a:t>
            </a:r>
          </a:p>
          <a:p>
            <a:pPr marL="171450" indent="-171450">
              <a:lnSpc>
                <a:spcPct val="100000"/>
              </a:lnSpc>
              <a:buFont typeface="Arial" panose="020B0604020202020204" pitchFamily="34" charset="0"/>
              <a:buChar char="•"/>
            </a:pPr>
            <a:r>
              <a:rPr lang="fi-FI" sz="1100" b="0" dirty="0">
                <a:solidFill>
                  <a:srgbClr val="404040"/>
                </a:solidFill>
                <a:ea typeface="Calibri" panose="020F0502020204030204" pitchFamily="34" charset="0"/>
              </a:rPr>
              <a:t>Ymmärrä, mitä digitaalinen ylikuormitus on ja kuinka tunnistaa sen oireet</a:t>
            </a:r>
          </a:p>
          <a:p>
            <a:pPr marL="171450" indent="-171450">
              <a:lnSpc>
                <a:spcPct val="100000"/>
              </a:lnSpc>
              <a:buFont typeface="Arial" panose="020B0604020202020204" pitchFamily="34" charset="0"/>
              <a:buChar char="•"/>
            </a:pPr>
            <a:r>
              <a:rPr lang="fi-FI" sz="1100" b="0" dirty="0">
                <a:solidFill>
                  <a:srgbClr val="404040"/>
                </a:solidFill>
                <a:ea typeface="Calibri" panose="020F0502020204030204" pitchFamily="34" charset="0"/>
              </a:rPr>
              <a:t>Tunnista, kuinka voit asettaa rajat digitaalisten teknologioiden kielteisten vaikutusten torjumiseksi</a:t>
            </a:r>
          </a:p>
          <a:p>
            <a:pPr>
              <a:lnSpc>
                <a:spcPct val="100000"/>
              </a:lnSpc>
            </a:pPr>
            <a:r>
              <a:rPr lang="en-GB" sz="1100" dirty="0" err="1">
                <a:solidFill>
                  <a:srgbClr val="7654A2"/>
                </a:solidFill>
                <a:ea typeface="Calibri" panose="020F0502020204030204" pitchFamily="34" charset="0"/>
              </a:rPr>
              <a:t>Viikko</a:t>
            </a:r>
            <a:r>
              <a:rPr lang="en-GB" sz="1100" dirty="0">
                <a:solidFill>
                  <a:srgbClr val="7654A2"/>
                </a:solidFill>
                <a:ea typeface="Calibri" panose="020F0502020204030204" pitchFamily="34" charset="0"/>
              </a:rPr>
              <a:t> 2: </a:t>
            </a:r>
            <a:r>
              <a:rPr lang="en-GB" sz="1100" dirty="0" err="1">
                <a:solidFill>
                  <a:srgbClr val="7654A2"/>
                </a:solidFill>
                <a:ea typeface="Calibri" panose="020F0502020204030204" pitchFamily="34" charset="0"/>
              </a:rPr>
              <a:t>Moduuli</a:t>
            </a:r>
            <a:r>
              <a:rPr lang="en-GB" sz="1100" dirty="0">
                <a:solidFill>
                  <a:srgbClr val="7654A2"/>
                </a:solidFill>
                <a:ea typeface="Calibri" panose="020F0502020204030204" pitchFamily="34" charset="0"/>
              </a:rPr>
              <a:t> 2 </a:t>
            </a:r>
            <a:r>
              <a:rPr lang="en-GB" sz="1100" dirty="0" err="1">
                <a:solidFill>
                  <a:srgbClr val="7654A2"/>
                </a:solidFill>
                <a:ea typeface="Calibri" panose="020F0502020204030204" pitchFamily="34" charset="0"/>
              </a:rPr>
              <a:t>Digitaalinen</a:t>
            </a:r>
            <a:r>
              <a:rPr lang="en-GB" sz="1100" dirty="0">
                <a:solidFill>
                  <a:srgbClr val="7654A2"/>
                </a:solidFill>
                <a:ea typeface="Calibri" panose="020F0502020204030204" pitchFamily="34" charset="0"/>
              </a:rPr>
              <a:t> </a:t>
            </a:r>
            <a:r>
              <a:rPr lang="en-GB" sz="1100" dirty="0" err="1">
                <a:solidFill>
                  <a:srgbClr val="7654A2"/>
                </a:solidFill>
                <a:ea typeface="Calibri" panose="020F0502020204030204" pitchFamily="34" charset="0"/>
              </a:rPr>
              <a:t>viestintä</a:t>
            </a:r>
            <a:r>
              <a:rPr lang="en-GB" sz="1100" dirty="0">
                <a:solidFill>
                  <a:srgbClr val="7654A2"/>
                </a:solidFill>
                <a:ea typeface="Calibri" panose="020F0502020204030204" pitchFamily="34" charset="0"/>
              </a:rPr>
              <a:t> </a:t>
            </a:r>
            <a:r>
              <a:rPr lang="en-US" sz="1100" dirty="0">
                <a:solidFill>
                  <a:srgbClr val="7654A2"/>
                </a:solidFill>
                <a:ea typeface="Calibri" panose="020F0502020204030204" pitchFamily="34" charset="0"/>
              </a:rPr>
              <a:t>(3 </a:t>
            </a:r>
            <a:r>
              <a:rPr lang="en-US" sz="1100" dirty="0" err="1">
                <a:solidFill>
                  <a:srgbClr val="7654A2"/>
                </a:solidFill>
                <a:ea typeface="Calibri" panose="020F0502020204030204" pitchFamily="34" charset="0"/>
              </a:rPr>
              <a:t>tuntia</a:t>
            </a:r>
            <a:r>
              <a:rPr lang="en-US" sz="1100" dirty="0">
                <a:solidFill>
                  <a:srgbClr val="7654A2"/>
                </a:solidFill>
                <a:ea typeface="Calibri" panose="020F0502020204030204" pitchFamily="34" charset="0"/>
              </a:rPr>
              <a:t>)</a:t>
            </a:r>
            <a:endParaRPr lang="en-GB" sz="1100" dirty="0">
              <a:solidFill>
                <a:srgbClr val="7654A2"/>
              </a:solidFill>
              <a:ea typeface="Calibri" panose="020F0502020204030204" pitchFamily="34" charset="0"/>
            </a:endParaRPr>
          </a:p>
          <a:p>
            <a:pPr marL="171450" indent="-171450">
              <a:lnSpc>
                <a:spcPct val="100000"/>
              </a:lnSpc>
              <a:buFont typeface="Arial" panose="020B0604020202020204" pitchFamily="34" charset="0"/>
              <a:buChar char="•"/>
            </a:pPr>
            <a:r>
              <a:rPr lang="fi-FI" sz="1100" b="0" dirty="0">
                <a:solidFill>
                  <a:srgbClr val="404040"/>
                </a:solidFill>
                <a:ea typeface="Calibri" panose="020F0502020204030204" pitchFamily="34" charset="0"/>
              </a:rPr>
              <a:t>Johdatus moduuliin ja yleiskatsaus oppimistavoitteisiin</a:t>
            </a:r>
          </a:p>
          <a:p>
            <a:pPr marL="171450" indent="-171450">
              <a:lnSpc>
                <a:spcPct val="100000"/>
              </a:lnSpc>
              <a:buFont typeface="Arial" panose="020B0604020202020204" pitchFamily="34" charset="0"/>
              <a:buChar char="•"/>
            </a:pPr>
            <a:r>
              <a:rPr lang="fi-FI" sz="1100" b="0" dirty="0">
                <a:solidFill>
                  <a:srgbClr val="404040"/>
                </a:solidFill>
                <a:ea typeface="Calibri" panose="020F0502020204030204" pitchFamily="34" charset="0"/>
              </a:rPr>
              <a:t>Tutki erilaisia virtuaalineuvottelutyökaluja arviointeja varten ja vertaa käytettävissä olevia työkaluja</a:t>
            </a:r>
          </a:p>
          <a:p>
            <a:pPr marL="171450" indent="-171450">
              <a:lnSpc>
                <a:spcPct val="100000"/>
              </a:lnSpc>
              <a:buFont typeface="Arial" panose="020B0604020202020204" pitchFamily="34" charset="0"/>
              <a:buChar char="•"/>
            </a:pPr>
            <a:r>
              <a:rPr lang="fi-FI" sz="1100" b="0" dirty="0">
                <a:solidFill>
                  <a:srgbClr val="404040"/>
                </a:solidFill>
                <a:ea typeface="Calibri" panose="020F0502020204030204" pitchFamily="34" charset="0"/>
              </a:rPr>
              <a:t>Tunnista, kuinka voit rakentaa tiimimoraalia ja tukiverkostoja</a:t>
            </a:r>
          </a:p>
          <a:p>
            <a:pPr>
              <a:lnSpc>
                <a:spcPct val="100000"/>
              </a:lnSpc>
            </a:pPr>
            <a:r>
              <a:rPr lang="en-GB" sz="1100" dirty="0" err="1">
                <a:solidFill>
                  <a:srgbClr val="7654A2"/>
                </a:solidFill>
                <a:ea typeface="Calibri" panose="020F0502020204030204" pitchFamily="34" charset="0"/>
              </a:rPr>
              <a:t>Viikko</a:t>
            </a:r>
            <a:r>
              <a:rPr lang="en-GB" sz="1100" dirty="0">
                <a:solidFill>
                  <a:srgbClr val="7654A2"/>
                </a:solidFill>
                <a:ea typeface="Calibri" panose="020F0502020204030204" pitchFamily="34" charset="0"/>
              </a:rPr>
              <a:t> 3: </a:t>
            </a:r>
            <a:r>
              <a:rPr lang="en-GB" sz="1100" dirty="0" err="1">
                <a:solidFill>
                  <a:srgbClr val="7654A2"/>
                </a:solidFill>
                <a:ea typeface="Calibri" panose="020F0502020204030204" pitchFamily="34" charset="0"/>
              </a:rPr>
              <a:t>Moduuli</a:t>
            </a:r>
            <a:r>
              <a:rPr lang="en-GB" sz="1100" dirty="0">
                <a:solidFill>
                  <a:srgbClr val="7654A2"/>
                </a:solidFill>
                <a:ea typeface="Calibri" panose="020F0502020204030204" pitchFamily="34" charset="0"/>
              </a:rPr>
              <a:t> 3 </a:t>
            </a:r>
            <a:r>
              <a:rPr lang="en-GB" sz="1100" dirty="0" err="1">
                <a:solidFill>
                  <a:srgbClr val="7654A2"/>
                </a:solidFill>
                <a:ea typeface="Calibri" panose="020F0502020204030204" pitchFamily="34" charset="0"/>
              </a:rPr>
              <a:t>Digitaalinen</a:t>
            </a:r>
            <a:r>
              <a:rPr lang="en-GB" sz="1100" dirty="0">
                <a:solidFill>
                  <a:srgbClr val="7654A2"/>
                </a:solidFill>
                <a:ea typeface="Calibri" panose="020F0502020204030204" pitchFamily="34" charset="0"/>
              </a:rPr>
              <a:t> </a:t>
            </a:r>
            <a:r>
              <a:rPr lang="en-GB" sz="1100" dirty="0" err="1">
                <a:solidFill>
                  <a:srgbClr val="7654A2"/>
                </a:solidFill>
                <a:ea typeface="Calibri" panose="020F0502020204030204" pitchFamily="34" charset="0"/>
              </a:rPr>
              <a:t>fyysinen</a:t>
            </a:r>
            <a:r>
              <a:rPr lang="en-GB" sz="1100" dirty="0">
                <a:solidFill>
                  <a:srgbClr val="7654A2"/>
                </a:solidFill>
                <a:ea typeface="Calibri" panose="020F0502020204030204" pitchFamily="34" charset="0"/>
              </a:rPr>
              <a:t> </a:t>
            </a:r>
            <a:r>
              <a:rPr lang="en-GB" sz="1100" dirty="0" err="1">
                <a:solidFill>
                  <a:srgbClr val="7654A2"/>
                </a:solidFill>
                <a:ea typeface="Calibri" panose="020F0502020204030204" pitchFamily="34" charset="0"/>
              </a:rPr>
              <a:t>terveys</a:t>
            </a:r>
            <a:r>
              <a:rPr lang="en-GB" sz="1100" dirty="0">
                <a:solidFill>
                  <a:srgbClr val="7654A2"/>
                </a:solidFill>
                <a:ea typeface="Calibri" panose="020F0502020204030204" pitchFamily="34" charset="0"/>
              </a:rPr>
              <a:t> </a:t>
            </a:r>
            <a:r>
              <a:rPr lang="en-US" sz="1100" dirty="0">
                <a:solidFill>
                  <a:srgbClr val="7654A2"/>
                </a:solidFill>
                <a:ea typeface="Calibri" panose="020F0502020204030204" pitchFamily="34" charset="0"/>
              </a:rPr>
              <a:t>(3 </a:t>
            </a:r>
            <a:r>
              <a:rPr lang="en-US" sz="1100" dirty="0" err="1">
                <a:solidFill>
                  <a:srgbClr val="7654A2"/>
                </a:solidFill>
                <a:ea typeface="Calibri" panose="020F0502020204030204" pitchFamily="34" charset="0"/>
              </a:rPr>
              <a:t>tuntia</a:t>
            </a:r>
            <a:r>
              <a:rPr lang="en-US" sz="1100" dirty="0">
                <a:solidFill>
                  <a:srgbClr val="7654A2"/>
                </a:solidFill>
                <a:ea typeface="Calibri" panose="020F0502020204030204" pitchFamily="34" charset="0"/>
              </a:rPr>
              <a:t>)</a:t>
            </a:r>
            <a:endParaRPr lang="en-GB" sz="1100" dirty="0">
              <a:solidFill>
                <a:srgbClr val="7654A2"/>
              </a:solidFill>
              <a:ea typeface="Calibri" panose="020F0502020204030204" pitchFamily="34" charset="0"/>
            </a:endParaRPr>
          </a:p>
          <a:p>
            <a:pPr marL="171450" indent="-171450">
              <a:lnSpc>
                <a:spcPct val="100000"/>
              </a:lnSpc>
              <a:buFont typeface="Arial" panose="020B0604020202020204" pitchFamily="34" charset="0"/>
              <a:buChar char="•"/>
            </a:pPr>
            <a:r>
              <a:rPr lang="fi-FI" sz="1100" b="0" dirty="0">
                <a:solidFill>
                  <a:srgbClr val="404040"/>
                </a:solidFill>
                <a:ea typeface="Calibri" panose="020F0502020204030204" pitchFamily="34" charset="0"/>
              </a:rPr>
              <a:t>Johdatus moduuliin ja yleiskatsaus oppimistavoitteisiin</a:t>
            </a:r>
          </a:p>
          <a:p>
            <a:pPr marL="171450" indent="-171450">
              <a:lnSpc>
                <a:spcPct val="100000"/>
              </a:lnSpc>
              <a:buFont typeface="Arial" panose="020B0604020202020204" pitchFamily="34" charset="0"/>
              <a:buChar char="•"/>
            </a:pPr>
            <a:r>
              <a:rPr lang="fi-FI" sz="1100" b="0" dirty="0">
                <a:solidFill>
                  <a:srgbClr val="404040"/>
                </a:solidFill>
                <a:ea typeface="Calibri" panose="020F0502020204030204" pitchFamily="34" charset="0"/>
              </a:rPr>
              <a:t>Tunnista fyysisen terveyden merkitys työpaikalla ja kuinka digitaalinen teknologia voi vaikuttaa tähän</a:t>
            </a:r>
          </a:p>
          <a:p>
            <a:pPr marL="171450" indent="-171450">
              <a:lnSpc>
                <a:spcPct val="100000"/>
              </a:lnSpc>
              <a:buFont typeface="Arial" panose="020B0604020202020204" pitchFamily="34" charset="0"/>
              <a:buChar char="•"/>
            </a:pPr>
            <a:r>
              <a:rPr lang="fi-FI" sz="1100" b="0" dirty="0">
                <a:solidFill>
                  <a:srgbClr val="404040"/>
                </a:solidFill>
                <a:ea typeface="Calibri" panose="020F0502020204030204" pitchFamily="34" charset="0"/>
              </a:rPr>
              <a:t>Tutki työpaikkasi riskitekijöitä, jotka voivat vaikuttaa fyysiseen terveyteen</a:t>
            </a:r>
          </a:p>
          <a:p>
            <a:pPr>
              <a:lnSpc>
                <a:spcPct val="100000"/>
              </a:lnSpc>
            </a:pPr>
            <a:r>
              <a:rPr lang="en-GB" sz="1100" dirty="0" err="1">
                <a:solidFill>
                  <a:srgbClr val="7654A2"/>
                </a:solidFill>
                <a:ea typeface="Calibri" panose="020F0502020204030204" pitchFamily="34" charset="0"/>
              </a:rPr>
              <a:t>Viikko</a:t>
            </a:r>
            <a:r>
              <a:rPr lang="en-GB" sz="1100" dirty="0">
                <a:solidFill>
                  <a:srgbClr val="7654A2"/>
                </a:solidFill>
                <a:ea typeface="Calibri" panose="020F0502020204030204" pitchFamily="34" charset="0"/>
              </a:rPr>
              <a:t> 4: </a:t>
            </a:r>
            <a:r>
              <a:rPr lang="en-GB" sz="1100" dirty="0" err="1">
                <a:solidFill>
                  <a:srgbClr val="7654A2"/>
                </a:solidFill>
                <a:ea typeface="Calibri" panose="020F0502020204030204" pitchFamily="34" charset="0"/>
              </a:rPr>
              <a:t>Moduuli</a:t>
            </a:r>
            <a:r>
              <a:rPr lang="en-GB" sz="1100" dirty="0">
                <a:solidFill>
                  <a:srgbClr val="7654A2"/>
                </a:solidFill>
                <a:ea typeface="Calibri" panose="020F0502020204030204" pitchFamily="34" charset="0"/>
              </a:rPr>
              <a:t> 4 </a:t>
            </a:r>
            <a:r>
              <a:rPr lang="en-GB" sz="1100" dirty="0" err="1">
                <a:solidFill>
                  <a:srgbClr val="7654A2"/>
                </a:solidFill>
                <a:ea typeface="Calibri" panose="020F0502020204030204" pitchFamily="34" charset="0"/>
              </a:rPr>
              <a:t>Mielen</a:t>
            </a:r>
            <a:r>
              <a:rPr lang="en-GB" sz="1100" dirty="0">
                <a:solidFill>
                  <a:srgbClr val="7654A2"/>
                </a:solidFill>
                <a:ea typeface="Calibri" panose="020F0502020204030204" pitchFamily="34" charset="0"/>
              </a:rPr>
              <a:t> </a:t>
            </a:r>
            <a:r>
              <a:rPr lang="en-GB" sz="1100" dirty="0" err="1">
                <a:solidFill>
                  <a:srgbClr val="7654A2"/>
                </a:solidFill>
                <a:ea typeface="Calibri" panose="020F0502020204030204" pitchFamily="34" charset="0"/>
              </a:rPr>
              <a:t>hyvinvointi</a:t>
            </a:r>
            <a:r>
              <a:rPr lang="en-GB" sz="1100" dirty="0">
                <a:solidFill>
                  <a:srgbClr val="7654A2"/>
                </a:solidFill>
                <a:ea typeface="Calibri" panose="020F0502020204030204" pitchFamily="34" charset="0"/>
              </a:rPr>
              <a:t> </a:t>
            </a:r>
            <a:r>
              <a:rPr lang="en-US" sz="1100" dirty="0">
                <a:solidFill>
                  <a:srgbClr val="7654A2"/>
                </a:solidFill>
                <a:ea typeface="Calibri" panose="020F0502020204030204" pitchFamily="34" charset="0"/>
              </a:rPr>
              <a:t>(3 </a:t>
            </a:r>
            <a:r>
              <a:rPr lang="en-US" sz="1100" dirty="0" err="1">
                <a:solidFill>
                  <a:srgbClr val="7654A2"/>
                </a:solidFill>
                <a:ea typeface="Calibri" panose="020F0502020204030204" pitchFamily="34" charset="0"/>
              </a:rPr>
              <a:t>tuntia</a:t>
            </a:r>
            <a:r>
              <a:rPr lang="en-US" sz="1100" dirty="0">
                <a:solidFill>
                  <a:srgbClr val="7654A2"/>
                </a:solidFill>
                <a:ea typeface="Calibri" panose="020F0502020204030204" pitchFamily="34" charset="0"/>
              </a:rPr>
              <a:t>)</a:t>
            </a:r>
            <a:endParaRPr lang="en-GB" sz="1100" dirty="0">
              <a:solidFill>
                <a:srgbClr val="7654A2"/>
              </a:solidFill>
              <a:ea typeface="Calibri" panose="020F0502020204030204" pitchFamily="34" charset="0"/>
            </a:endParaRPr>
          </a:p>
          <a:p>
            <a:pPr marL="171450" indent="-171450">
              <a:lnSpc>
                <a:spcPct val="100000"/>
              </a:lnSpc>
              <a:buFont typeface="Arial" panose="020B0604020202020204" pitchFamily="34" charset="0"/>
              <a:buChar char="•"/>
            </a:pPr>
            <a:r>
              <a:rPr lang="fi-FI" sz="1100" b="0" dirty="0">
                <a:solidFill>
                  <a:srgbClr val="404040"/>
                </a:solidFill>
                <a:ea typeface="Calibri" panose="020F0502020204030204" pitchFamily="34" charset="0"/>
              </a:rPr>
              <a:t>Johdatus moduuliin ja yleiskatsaus oppimistavoitteisiin</a:t>
            </a:r>
          </a:p>
          <a:p>
            <a:pPr marL="171450" indent="-171450">
              <a:lnSpc>
                <a:spcPct val="100000"/>
              </a:lnSpc>
              <a:buFont typeface="Arial" panose="020B0604020202020204" pitchFamily="34" charset="0"/>
              <a:buChar char="•"/>
            </a:pPr>
            <a:r>
              <a:rPr lang="fi-FI" sz="1100" b="0" dirty="0">
                <a:solidFill>
                  <a:srgbClr val="404040"/>
                </a:solidFill>
                <a:ea typeface="Calibri" panose="020F0502020204030204" pitchFamily="34" charset="0"/>
              </a:rPr>
              <a:t>Hyvän terveyden ja hyvinvoinnin edistämisen tärkeyden ymmärtäminen työpaikalla</a:t>
            </a:r>
          </a:p>
          <a:p>
            <a:pPr marL="171450" indent="-171450">
              <a:lnSpc>
                <a:spcPct val="100000"/>
              </a:lnSpc>
              <a:buFont typeface="Arial" panose="020B0604020202020204" pitchFamily="34" charset="0"/>
              <a:buChar char="•"/>
            </a:pPr>
            <a:r>
              <a:rPr lang="fi-FI" sz="1100" b="0" dirty="0">
                <a:solidFill>
                  <a:srgbClr val="404040"/>
                </a:solidFill>
                <a:ea typeface="Calibri" panose="020F0502020204030204" pitchFamily="34" charset="0"/>
              </a:rPr>
              <a:t>Tutustu työelämän tasapainon käsitteeseen ja löydä uusia tapoja, joilla voit parantaa omaasi</a:t>
            </a:r>
          </a:p>
          <a:p>
            <a:pPr>
              <a:lnSpc>
                <a:spcPct val="100000"/>
              </a:lnSpc>
            </a:pPr>
            <a:r>
              <a:rPr lang="en-GB" sz="1100" dirty="0" err="1">
                <a:solidFill>
                  <a:srgbClr val="7654A2"/>
                </a:solidFill>
                <a:ea typeface="Calibri" panose="020F0502020204030204" pitchFamily="34" charset="0"/>
              </a:rPr>
              <a:t>Viikko</a:t>
            </a:r>
            <a:r>
              <a:rPr lang="en-GB" sz="1100" dirty="0">
                <a:solidFill>
                  <a:srgbClr val="7654A2"/>
                </a:solidFill>
                <a:ea typeface="Calibri" panose="020F0502020204030204" pitchFamily="34" charset="0"/>
              </a:rPr>
              <a:t> 5: </a:t>
            </a:r>
            <a:r>
              <a:rPr lang="en-GB" sz="1100" dirty="0" err="1">
                <a:solidFill>
                  <a:srgbClr val="7654A2"/>
                </a:solidFill>
                <a:ea typeface="Calibri" panose="020F0502020204030204" pitchFamily="34" charset="0"/>
              </a:rPr>
              <a:t>Moduuli</a:t>
            </a:r>
            <a:r>
              <a:rPr lang="en-GB" sz="1100" dirty="0">
                <a:solidFill>
                  <a:srgbClr val="7654A2"/>
                </a:solidFill>
                <a:ea typeface="Calibri" panose="020F0502020204030204" pitchFamily="34" charset="0"/>
              </a:rPr>
              <a:t> 5 </a:t>
            </a:r>
            <a:r>
              <a:rPr lang="en-GB" sz="1100" dirty="0" err="1">
                <a:solidFill>
                  <a:srgbClr val="7654A2"/>
                </a:solidFill>
                <a:ea typeface="Calibri" panose="020F0502020204030204" pitchFamily="34" charset="0"/>
              </a:rPr>
              <a:t>Digitaalisen</a:t>
            </a:r>
            <a:r>
              <a:rPr lang="en-GB" sz="1100" dirty="0">
                <a:solidFill>
                  <a:srgbClr val="7654A2"/>
                </a:solidFill>
                <a:ea typeface="Calibri" panose="020F0502020204030204" pitchFamily="34" charset="0"/>
              </a:rPr>
              <a:t> </a:t>
            </a:r>
            <a:r>
              <a:rPr lang="en-GB" sz="1100" dirty="0" err="1">
                <a:solidFill>
                  <a:srgbClr val="7654A2"/>
                </a:solidFill>
                <a:ea typeface="Calibri" panose="020F0502020204030204" pitchFamily="34" charset="0"/>
              </a:rPr>
              <a:t>työvoiman</a:t>
            </a:r>
            <a:r>
              <a:rPr lang="en-GB" sz="1100" dirty="0">
                <a:solidFill>
                  <a:srgbClr val="7654A2"/>
                </a:solidFill>
                <a:ea typeface="Calibri" panose="020F0502020204030204" pitchFamily="34" charset="0"/>
              </a:rPr>
              <a:t> </a:t>
            </a:r>
            <a:r>
              <a:rPr lang="en-GB" sz="1100" dirty="0" err="1">
                <a:solidFill>
                  <a:srgbClr val="7654A2"/>
                </a:solidFill>
                <a:ea typeface="Calibri" panose="020F0502020204030204" pitchFamily="34" charset="0"/>
              </a:rPr>
              <a:t>johtaminen</a:t>
            </a:r>
            <a:r>
              <a:rPr lang="en-GB" sz="1100" dirty="0">
                <a:solidFill>
                  <a:srgbClr val="7654A2"/>
                </a:solidFill>
                <a:ea typeface="Calibri" panose="020F0502020204030204" pitchFamily="34" charset="0"/>
              </a:rPr>
              <a:t> </a:t>
            </a:r>
            <a:r>
              <a:rPr lang="en-US" sz="1100" dirty="0">
                <a:solidFill>
                  <a:srgbClr val="7654A2"/>
                </a:solidFill>
                <a:ea typeface="Calibri" panose="020F0502020204030204" pitchFamily="34" charset="0"/>
              </a:rPr>
              <a:t>(3 </a:t>
            </a:r>
            <a:r>
              <a:rPr lang="en-US" sz="1100" dirty="0" err="1">
                <a:solidFill>
                  <a:srgbClr val="7654A2"/>
                </a:solidFill>
                <a:ea typeface="Calibri" panose="020F0502020204030204" pitchFamily="34" charset="0"/>
              </a:rPr>
              <a:t>tuntia</a:t>
            </a:r>
            <a:r>
              <a:rPr lang="en-US" sz="1100" dirty="0">
                <a:solidFill>
                  <a:srgbClr val="7654A2"/>
                </a:solidFill>
                <a:ea typeface="Calibri" panose="020F0502020204030204" pitchFamily="34" charset="0"/>
              </a:rPr>
              <a:t>)</a:t>
            </a:r>
            <a:endParaRPr lang="en-GB" sz="1100" dirty="0">
              <a:solidFill>
                <a:srgbClr val="7654A2"/>
              </a:solidFill>
              <a:ea typeface="Calibri" panose="020F0502020204030204" pitchFamily="34" charset="0"/>
            </a:endParaRPr>
          </a:p>
          <a:p>
            <a:pPr marL="171450" indent="-171450">
              <a:lnSpc>
                <a:spcPct val="100000"/>
              </a:lnSpc>
              <a:buFont typeface="Arial" panose="020B0604020202020204" pitchFamily="34" charset="0"/>
              <a:buChar char="•"/>
            </a:pPr>
            <a:r>
              <a:rPr lang="fi-FI" sz="1100" b="0" dirty="0">
                <a:solidFill>
                  <a:srgbClr val="404040"/>
                </a:solidFill>
                <a:ea typeface="Calibri" panose="020F0502020204030204" pitchFamily="34" charset="0"/>
              </a:rPr>
              <a:t>Johdatus moduuliin ja yleiskatsaus oppimistavoitteisiin</a:t>
            </a:r>
          </a:p>
          <a:p>
            <a:pPr marL="171450" indent="-171450">
              <a:lnSpc>
                <a:spcPct val="100000"/>
              </a:lnSpc>
              <a:buFont typeface="Arial" panose="020B0604020202020204" pitchFamily="34" charset="0"/>
              <a:buChar char="•"/>
            </a:pPr>
            <a:r>
              <a:rPr lang="fi-FI" sz="1100" b="0" dirty="0">
                <a:solidFill>
                  <a:srgbClr val="404040"/>
                </a:solidFill>
                <a:ea typeface="Calibri" panose="020F0502020204030204" pitchFamily="34" charset="0"/>
              </a:rPr>
              <a:t>Ymmärrä digitaalisen johtajuuden merkitys etätyöskentelyssä</a:t>
            </a:r>
          </a:p>
          <a:p>
            <a:pPr marL="171450" indent="-171450">
              <a:lnSpc>
                <a:spcPct val="100000"/>
              </a:lnSpc>
              <a:buFont typeface="Arial" panose="020B0604020202020204" pitchFamily="34" charset="0"/>
              <a:buChar char="•"/>
            </a:pPr>
            <a:r>
              <a:rPr lang="fi-FI" sz="1100" b="0" dirty="0">
                <a:solidFill>
                  <a:srgbClr val="404040"/>
                </a:solidFill>
                <a:ea typeface="Calibri" panose="020F0502020204030204" pitchFamily="34" charset="0"/>
              </a:rPr>
              <a:t>Ihmiskeskeisyys työpaikallasi</a:t>
            </a:r>
            <a:endParaRPr lang="en-GB" sz="1100" b="0" dirty="0">
              <a:solidFill>
                <a:srgbClr val="404040"/>
              </a:solidFill>
              <a:ea typeface="Calibri" panose="020F0502020204030204" pitchFamily="34" charset="0"/>
            </a:endParaRPr>
          </a:p>
        </p:txBody>
      </p:sp>
      <p:pic>
        <p:nvPicPr>
          <p:cNvPr id="7" name="Picture Placeholder 15" descr="Calendar dates">
            <a:extLst>
              <a:ext uri="{FF2B5EF4-FFF2-40B4-BE49-F238E27FC236}">
                <a16:creationId xmlns:a16="http://schemas.microsoft.com/office/drawing/2014/main" id="{8EDD4CC0-952F-99A9-858F-54DEE6FBAD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7559675" cy="2844000"/>
          </a:xfrm>
          <a:custGeom>
            <a:avLst/>
            <a:gdLst>
              <a:gd name="connsiteX0" fmla="*/ 0 w 9654406"/>
              <a:gd name="connsiteY0" fmla="*/ 0 h 6557477"/>
              <a:gd name="connsiteX1" fmla="*/ 9654406 w 9654406"/>
              <a:gd name="connsiteY1" fmla="*/ 0 h 6557477"/>
              <a:gd name="connsiteX2" fmla="*/ 9654406 w 9654406"/>
              <a:gd name="connsiteY2" fmla="*/ 6557477 h 6557477"/>
              <a:gd name="connsiteX3" fmla="*/ 0 w 9654406"/>
              <a:gd name="connsiteY3" fmla="*/ 6557477 h 6557477"/>
            </a:gdLst>
            <a:ahLst/>
            <a:cxnLst>
              <a:cxn ang="0">
                <a:pos x="connsiteX0" y="connsiteY0"/>
              </a:cxn>
              <a:cxn ang="0">
                <a:pos x="connsiteX1" y="connsiteY1"/>
              </a:cxn>
              <a:cxn ang="0">
                <a:pos x="connsiteX2" y="connsiteY2"/>
              </a:cxn>
              <a:cxn ang="0">
                <a:pos x="connsiteX3" y="connsiteY3"/>
              </a:cxn>
            </a:cxnLst>
            <a:rect l="l" t="t" r="r" b="b"/>
            <a:pathLst>
              <a:path w="9654406" h="6557477">
                <a:moveTo>
                  <a:pt x="0" y="0"/>
                </a:moveTo>
                <a:lnTo>
                  <a:pt x="9654406" y="0"/>
                </a:lnTo>
                <a:lnTo>
                  <a:pt x="9654406" y="6557477"/>
                </a:lnTo>
                <a:lnTo>
                  <a:pt x="0" y="6557477"/>
                </a:lnTo>
                <a:close/>
              </a:path>
            </a:pathLst>
          </a:custGeom>
        </p:spPr>
      </p:pic>
      <p:sp>
        <p:nvSpPr>
          <p:cNvPr id="8" name="TextBox 7">
            <a:extLst>
              <a:ext uri="{FF2B5EF4-FFF2-40B4-BE49-F238E27FC236}">
                <a16:creationId xmlns:a16="http://schemas.microsoft.com/office/drawing/2014/main" id="{5AC37E38-1057-1B0B-9800-D1645ADF3859}"/>
              </a:ext>
            </a:extLst>
          </p:cNvPr>
          <p:cNvSpPr txBox="1"/>
          <p:nvPr/>
        </p:nvSpPr>
        <p:spPr>
          <a:xfrm>
            <a:off x="211240" y="2782862"/>
            <a:ext cx="7044961" cy="1443921"/>
          </a:xfrm>
          <a:prstGeom prst="rect">
            <a:avLst/>
          </a:prstGeom>
          <a:noFill/>
        </p:spPr>
        <p:txBody>
          <a:bodyPr wrap="square">
            <a:spAutoFit/>
          </a:bodyPr>
          <a:lstStyle/>
          <a:p>
            <a:endParaRPr lang="en-IE" b="1" dirty="0">
              <a:solidFill>
                <a:srgbClr val="EB7339"/>
              </a:solidFill>
            </a:endParaRPr>
          </a:p>
          <a:p>
            <a:r>
              <a:rPr lang="fi-FI" sz="2400" b="1" dirty="0">
                <a:solidFill>
                  <a:srgbClr val="7654A2"/>
                </a:solidFill>
                <a:latin typeface="Calibri" panose="020F0502020204030204" pitchFamily="34" charset="0"/>
                <a:ea typeface="Calibri" panose="020F0502020204030204" pitchFamily="34" charset="0"/>
                <a:cs typeface="Calibri" panose="020F0502020204030204" pitchFamily="34" charset="0"/>
              </a:rPr>
              <a:t>Esimerkki koulutuksen aikataulusta</a:t>
            </a:r>
            <a:endParaRPr lang="en-US" sz="2400" b="1" dirty="0">
              <a:solidFill>
                <a:srgbClr val="7654A2"/>
              </a:solidFill>
              <a:latin typeface="Calibri" panose="020F0502020204030204" pitchFamily="34" charset="0"/>
              <a:ea typeface="Calibri" panose="020F0502020204030204" pitchFamily="34" charset="0"/>
              <a:cs typeface="Calibri" panose="020F0502020204030204" pitchFamily="34" charset="0"/>
            </a:endParaRPr>
          </a:p>
          <a:p>
            <a:endParaRPr lang="en-US" sz="700" b="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r>
              <a:rPr lang="fi-FI" sz="1100" b="0" dirty="0">
                <a:solidFill>
                  <a:srgbClr val="404040"/>
                </a:solidFill>
                <a:latin typeface="Calibri" panose="020F0502020204030204" pitchFamily="34" charset="0"/>
                <a:ea typeface="Calibri" panose="020F0502020204030204" pitchFamily="34" charset="0"/>
                <a:cs typeface="Calibri" panose="020F0502020204030204" pitchFamily="34" charset="0"/>
              </a:rPr>
              <a:t>Työpajoja suositellaan pitämään enintään 2,5 – 3 tunnin pituisina. Koska oppimateriaalit ovat varsin intensiivisiä ja uusia opettajille ja oppijoille, on suositeltavaa jakaa tietoa usealle päivälle. Parhaan tuloksen saavuttamiseksi voit jakaa työpajat viikoille, eli esimerkiksi yhden iltapäivän viikossa 5 viikon ajan. Muista osallistua keskusteluun, kutsua vierailevia puhujia ja päätä koulutus juhlistaen.</a:t>
            </a:r>
            <a:endParaRPr lang="en-US" sz="1100" b="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0237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aphic 3">
            <a:extLst>
              <a:ext uri="{FF2B5EF4-FFF2-40B4-BE49-F238E27FC236}">
                <a16:creationId xmlns:a16="http://schemas.microsoft.com/office/drawing/2014/main" id="{745E2A9B-8441-C840-81C8-75A307DDB7A8}"/>
              </a:ext>
            </a:extLst>
          </p:cNvPr>
          <p:cNvGrpSpPr/>
          <p:nvPr/>
        </p:nvGrpSpPr>
        <p:grpSpPr>
          <a:xfrm>
            <a:off x="1967511" y="7811373"/>
            <a:ext cx="280634" cy="280634"/>
            <a:chOff x="1950027" y="2499889"/>
            <a:chExt cx="850463" cy="850463"/>
          </a:xfrm>
        </p:grpSpPr>
        <p:sp>
          <p:nvSpPr>
            <p:cNvPr id="58" name="Freeform 57">
              <a:extLst>
                <a:ext uri="{FF2B5EF4-FFF2-40B4-BE49-F238E27FC236}">
                  <a16:creationId xmlns:a16="http://schemas.microsoft.com/office/drawing/2014/main" id="{070AA376-97BF-E748-8928-F551335A43C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9" name="Graphic 3">
              <a:extLst>
                <a:ext uri="{FF2B5EF4-FFF2-40B4-BE49-F238E27FC236}">
                  <a16:creationId xmlns:a16="http://schemas.microsoft.com/office/drawing/2014/main" id="{A2E5257D-EA82-2D43-9E85-AF7C5721A500}"/>
                </a:ext>
              </a:extLst>
            </p:cNvPr>
            <p:cNvGrpSpPr/>
            <p:nvPr/>
          </p:nvGrpSpPr>
          <p:grpSpPr>
            <a:xfrm>
              <a:off x="2107521" y="2657382"/>
              <a:ext cx="535476" cy="535477"/>
              <a:chOff x="2107521" y="2657382"/>
              <a:chExt cx="535476" cy="535477"/>
            </a:xfrm>
            <a:solidFill>
              <a:srgbClr val="FFFFFF"/>
            </a:solidFill>
          </p:grpSpPr>
          <p:sp>
            <p:nvSpPr>
              <p:cNvPr id="60" name="Freeform 59">
                <a:extLst>
                  <a:ext uri="{FF2B5EF4-FFF2-40B4-BE49-F238E27FC236}">
                    <a16:creationId xmlns:a16="http://schemas.microsoft.com/office/drawing/2014/main" id="{92ED0864-DFD1-6F42-BD1C-F7C373473E2F}"/>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6D00E9F6-C582-AD49-B57D-5397A451A855}"/>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468FAA70-361A-4F44-A944-700A94350646}"/>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46" name="Graphic 3">
            <a:extLst>
              <a:ext uri="{FF2B5EF4-FFF2-40B4-BE49-F238E27FC236}">
                <a16:creationId xmlns:a16="http://schemas.microsoft.com/office/drawing/2014/main" id="{6C9D30E8-35DE-4C49-95DC-9498C3BD1A5F}"/>
              </a:ext>
            </a:extLst>
          </p:cNvPr>
          <p:cNvGrpSpPr/>
          <p:nvPr/>
        </p:nvGrpSpPr>
        <p:grpSpPr>
          <a:xfrm>
            <a:off x="1275280" y="7811373"/>
            <a:ext cx="280634" cy="280634"/>
            <a:chOff x="-147782" y="2499889"/>
            <a:chExt cx="850463" cy="850463"/>
          </a:xfrm>
        </p:grpSpPr>
        <p:sp>
          <p:nvSpPr>
            <p:cNvPr id="56" name="Freeform 55">
              <a:extLst>
                <a:ext uri="{FF2B5EF4-FFF2-40B4-BE49-F238E27FC236}">
                  <a16:creationId xmlns:a16="http://schemas.microsoft.com/office/drawing/2014/main" id="{FD29B358-BB52-D348-A680-150723799993}"/>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33A1E602-B533-804F-95F8-3152E642A924}"/>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47" name="Graphic 3">
            <a:extLst>
              <a:ext uri="{FF2B5EF4-FFF2-40B4-BE49-F238E27FC236}">
                <a16:creationId xmlns:a16="http://schemas.microsoft.com/office/drawing/2014/main" id="{DBA3E9DB-F14F-E145-8241-FE48371DB308}"/>
              </a:ext>
            </a:extLst>
          </p:cNvPr>
          <p:cNvGrpSpPr/>
          <p:nvPr/>
        </p:nvGrpSpPr>
        <p:grpSpPr>
          <a:xfrm>
            <a:off x="2313419" y="7811373"/>
            <a:ext cx="280634" cy="280634"/>
            <a:chOff x="2998302" y="2499889"/>
            <a:chExt cx="850463" cy="850463"/>
          </a:xfrm>
        </p:grpSpPr>
        <p:sp>
          <p:nvSpPr>
            <p:cNvPr id="54" name="Freeform 53">
              <a:extLst>
                <a:ext uri="{FF2B5EF4-FFF2-40B4-BE49-F238E27FC236}">
                  <a16:creationId xmlns:a16="http://schemas.microsoft.com/office/drawing/2014/main" id="{14246E63-9061-D644-AC8A-1269D063783B}"/>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5" name="Freeform 54">
              <a:extLst>
                <a:ext uri="{FF2B5EF4-FFF2-40B4-BE49-F238E27FC236}">
                  <a16:creationId xmlns:a16="http://schemas.microsoft.com/office/drawing/2014/main" id="{F31D68C0-624E-004B-86D9-7A8943F7D93F}"/>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48" name="Graphic 3">
            <a:extLst>
              <a:ext uri="{FF2B5EF4-FFF2-40B4-BE49-F238E27FC236}">
                <a16:creationId xmlns:a16="http://schemas.microsoft.com/office/drawing/2014/main" id="{018B97FD-1FF5-7E47-8AEB-C3C20D764D0B}"/>
              </a:ext>
            </a:extLst>
          </p:cNvPr>
          <p:cNvGrpSpPr/>
          <p:nvPr/>
        </p:nvGrpSpPr>
        <p:grpSpPr>
          <a:xfrm>
            <a:off x="929373" y="7811373"/>
            <a:ext cx="280634" cy="280842"/>
            <a:chOff x="-1196056" y="2499889"/>
            <a:chExt cx="850463" cy="851093"/>
          </a:xfrm>
        </p:grpSpPr>
        <p:sp>
          <p:nvSpPr>
            <p:cNvPr id="52" name="Freeform 51">
              <a:extLst>
                <a:ext uri="{FF2B5EF4-FFF2-40B4-BE49-F238E27FC236}">
                  <a16:creationId xmlns:a16="http://schemas.microsoft.com/office/drawing/2014/main" id="{8DED7E50-1CEF-914D-8881-72F654649628}"/>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A484FE74-F660-AA4B-AE37-72C7F7DCB7DA}"/>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50" name="Freeform 49">
            <a:extLst>
              <a:ext uri="{FF2B5EF4-FFF2-40B4-BE49-F238E27FC236}">
                <a16:creationId xmlns:a16="http://schemas.microsoft.com/office/drawing/2014/main" id="{7CC0CAE8-B65F-BD4D-B3B7-FD466467261B}"/>
              </a:ext>
            </a:extLst>
          </p:cNvPr>
          <p:cNvSpPr/>
          <p:nvPr/>
        </p:nvSpPr>
        <p:spPr>
          <a:xfrm>
            <a:off x="1621396" y="78113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70" name="Group 69">
            <a:extLst>
              <a:ext uri="{FF2B5EF4-FFF2-40B4-BE49-F238E27FC236}">
                <a16:creationId xmlns:a16="http://schemas.microsoft.com/office/drawing/2014/main" id="{B60B5279-2981-B44F-B225-38D42061CF72}"/>
              </a:ext>
            </a:extLst>
          </p:cNvPr>
          <p:cNvGrpSpPr/>
          <p:nvPr/>
        </p:nvGrpSpPr>
        <p:grpSpPr>
          <a:xfrm>
            <a:off x="5309192" y="9810584"/>
            <a:ext cx="1959435" cy="484201"/>
            <a:chOff x="0" y="9355361"/>
            <a:chExt cx="1959435" cy="484201"/>
          </a:xfrm>
        </p:grpSpPr>
        <p:sp>
          <p:nvSpPr>
            <p:cNvPr id="71" name="Rectangle 70">
              <a:extLst>
                <a:ext uri="{FF2B5EF4-FFF2-40B4-BE49-F238E27FC236}">
                  <a16:creationId xmlns:a16="http://schemas.microsoft.com/office/drawing/2014/main" id="{2CC32056-2BC7-EF4C-BCC3-4BFD0A114051}"/>
                </a:ext>
              </a:extLst>
            </p:cNvPr>
            <p:cNvSpPr/>
            <p:nvPr/>
          </p:nvSpPr>
          <p:spPr>
            <a:xfrm>
              <a:off x="0" y="9355361"/>
              <a:ext cx="1959435" cy="484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a:extLst>
                <a:ext uri="{FF2B5EF4-FFF2-40B4-BE49-F238E27FC236}">
                  <a16:creationId xmlns:a16="http://schemas.microsoft.com/office/drawing/2014/main" id="{C2EBC5CF-F1C2-6E4B-8FE3-00A879E26A47}"/>
                </a:ext>
              </a:extLst>
            </p:cNvPr>
            <p:cNvPicPr/>
            <p:nvPr/>
          </p:nvPicPr>
          <p:blipFill>
            <a:blip r:embed="rId2" cstate="screen">
              <a:extLst>
                <a:ext uri="{28A0092B-C50C-407E-A947-70E740481C1C}">
                  <a14:useLocalDpi xmlns:a14="http://schemas.microsoft.com/office/drawing/2010/main"/>
                </a:ext>
              </a:extLst>
            </a:blip>
            <a:srcRect/>
            <a:stretch/>
          </p:blipFill>
          <p:spPr bwMode="auto">
            <a:xfrm>
              <a:off x="380380" y="9442982"/>
              <a:ext cx="1280061" cy="293943"/>
            </a:xfrm>
            <a:prstGeom prst="rect">
              <a:avLst/>
            </a:prstGeom>
            <a:ln>
              <a:noFill/>
            </a:ln>
            <a:extLst>
              <a:ext uri="{53640926-AAD7-44D8-BBD7-CCE9431645EC}">
                <a14:shadowObscured xmlns:a14="http://schemas.microsoft.com/office/drawing/2010/main"/>
              </a:ext>
            </a:extLst>
          </p:spPr>
        </p:pic>
      </p:grpSp>
      <p:sp>
        <p:nvSpPr>
          <p:cNvPr id="9" name="Text Placeholder 8">
            <a:extLst>
              <a:ext uri="{FF2B5EF4-FFF2-40B4-BE49-F238E27FC236}">
                <a16:creationId xmlns:a16="http://schemas.microsoft.com/office/drawing/2014/main" id="{1D71F804-32EE-DADE-75E4-B16194A31ADB}"/>
              </a:ext>
            </a:extLst>
          </p:cNvPr>
          <p:cNvSpPr>
            <a:spLocks noGrp="1"/>
          </p:cNvSpPr>
          <p:nvPr>
            <p:ph type="body" sz="quarter" idx="20"/>
          </p:nvPr>
        </p:nvSpPr>
        <p:spPr/>
        <p:txBody>
          <a:bodyPr/>
          <a:lstStyle/>
          <a:p>
            <a:r>
              <a:rPr lang="en-US" dirty="0" err="1"/>
              <a:t>www.</a:t>
            </a:r>
            <a:r>
              <a:rPr lang="en-US" b="1" dirty="0" err="1">
                <a:solidFill>
                  <a:srgbClr val="7654A2"/>
                </a:solidFill>
              </a:rPr>
              <a:t>digiworkwell</a:t>
            </a:r>
            <a:r>
              <a:rPr lang="en-US" dirty="0" err="1"/>
              <a:t>.eu</a:t>
            </a:r>
            <a:endParaRPr lang="en-US" dirty="0"/>
          </a:p>
        </p:txBody>
      </p:sp>
      <p:sp>
        <p:nvSpPr>
          <p:cNvPr id="11" name="Text Placeholder 10">
            <a:extLst>
              <a:ext uri="{FF2B5EF4-FFF2-40B4-BE49-F238E27FC236}">
                <a16:creationId xmlns:a16="http://schemas.microsoft.com/office/drawing/2014/main" id="{6FD99D73-EE61-B549-E209-5C9BBFB4316D}"/>
              </a:ext>
            </a:extLst>
          </p:cNvPr>
          <p:cNvSpPr>
            <a:spLocks noGrp="1"/>
          </p:cNvSpPr>
          <p:nvPr>
            <p:ph type="body" sz="quarter" idx="30"/>
          </p:nvPr>
        </p:nvSpPr>
        <p:spPr>
          <a:xfrm>
            <a:off x="820963" y="6179603"/>
            <a:ext cx="3784904" cy="907341"/>
          </a:xfrm>
        </p:spPr>
        <p:txBody>
          <a:bodyPr/>
          <a:lstStyle/>
          <a:p>
            <a:r>
              <a:rPr lang="en-US" dirty="0"/>
              <a:t>Kiitos</a:t>
            </a:r>
          </a:p>
          <a:p>
            <a:r>
              <a:rPr lang="en-US" dirty="0" err="1"/>
              <a:t>Seuraa</a:t>
            </a:r>
            <a:r>
              <a:rPr lang="en-US" dirty="0"/>
              <a:t> </a:t>
            </a:r>
            <a:r>
              <a:rPr lang="en-US" dirty="0" err="1"/>
              <a:t>meitä</a:t>
            </a:r>
            <a:endParaRPr lang="en-US" dirty="0"/>
          </a:p>
        </p:txBody>
      </p:sp>
      <p:pic>
        <p:nvPicPr>
          <p:cNvPr id="12" name="Graphic 11" descr="World with solid fill">
            <a:extLst>
              <a:ext uri="{FF2B5EF4-FFF2-40B4-BE49-F238E27FC236}">
                <a16:creationId xmlns:a16="http://schemas.microsoft.com/office/drawing/2014/main" id="{CCD0BD79-792F-9A74-8B91-C1F8EE29B56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38675" y="7828652"/>
            <a:ext cx="246077" cy="246077"/>
          </a:xfrm>
          <a:prstGeom prst="rect">
            <a:avLst/>
          </a:prstGeom>
        </p:spPr>
      </p:pic>
      <p:sp>
        <p:nvSpPr>
          <p:cNvPr id="35" name="Freeform 34">
            <a:extLst>
              <a:ext uri="{FF2B5EF4-FFF2-40B4-BE49-F238E27FC236}">
                <a16:creationId xmlns:a16="http://schemas.microsoft.com/office/drawing/2014/main" id="{ACEFDACD-7205-9FF4-8813-CDE497B7848B}"/>
              </a:ext>
            </a:extLst>
          </p:cNvPr>
          <p:cNvSpPr/>
          <p:nvPr/>
        </p:nvSpPr>
        <p:spPr>
          <a:xfrm>
            <a:off x="3984176" y="5073971"/>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3000"/>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4291396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n-US" b="1" dirty="0">
                <a:solidFill>
                  <a:schemeClr val="tx1"/>
                </a:solidFill>
              </a:rPr>
              <a:t>TERVETULOA</a:t>
            </a:r>
          </a:p>
        </p:txBody>
      </p:sp>
      <p:pic>
        <p:nvPicPr>
          <p:cNvPr id="16" name="Picture Placeholder 15">
            <a:extLst>
              <a:ext uri="{FF2B5EF4-FFF2-40B4-BE49-F238E27FC236}">
                <a16:creationId xmlns:a16="http://schemas.microsoft.com/office/drawing/2014/main" id="{BCD41160-C262-49F0-C2E5-F922CAF64A36}"/>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9B402B-D40D-3B42-A970-6C83C91392B1}"/>
              </a:ext>
            </a:extLst>
          </p:cNvPr>
          <p:cNvSpPr>
            <a:spLocks noGrp="1"/>
          </p:cNvSpPr>
          <p:nvPr>
            <p:ph type="body" sz="quarter" idx="30"/>
          </p:nvPr>
        </p:nvSpPr>
        <p:spPr/>
        <p:txBody>
          <a:bodyPr/>
          <a:lstStyle/>
          <a:p>
            <a:r>
              <a:rPr lang="en-US" dirty="0" err="1">
                <a:latin typeface="Montserrat" panose="00000500000000000000" pitchFamily="50" charset="0"/>
              </a:rPr>
              <a:t>Tervetuloa</a:t>
            </a:r>
            <a:r>
              <a:rPr lang="en-US" dirty="0">
                <a:latin typeface="Montserrat" panose="00000500000000000000" pitchFamily="50" charset="0"/>
              </a:rPr>
              <a:t> </a:t>
            </a:r>
            <a:r>
              <a:rPr lang="en-US" dirty="0" err="1">
                <a:latin typeface="Montserrat" panose="00000500000000000000" pitchFamily="50" charset="0"/>
              </a:rPr>
              <a:t>DigiWorkWell-projektin</a:t>
            </a:r>
            <a:r>
              <a:rPr lang="en-US" dirty="0">
                <a:latin typeface="Montserrat" panose="00000500000000000000" pitchFamily="50" charset="0"/>
              </a:rPr>
              <a:t> </a:t>
            </a:r>
            <a:r>
              <a:rPr lang="en-US" dirty="0" err="1">
                <a:latin typeface="Montserrat" panose="00000500000000000000" pitchFamily="50" charset="0"/>
              </a:rPr>
              <a:t>pariin</a:t>
            </a:r>
            <a:endParaRPr lang="en-US" dirty="0">
              <a:latin typeface="Montserrat" panose="00000500000000000000" pitchFamily="50" charset="0"/>
            </a:endParaRPr>
          </a:p>
        </p:txBody>
      </p:sp>
      <p:sp>
        <p:nvSpPr>
          <p:cNvPr id="4" name="Text Placeholder 3">
            <a:extLst>
              <a:ext uri="{FF2B5EF4-FFF2-40B4-BE49-F238E27FC236}">
                <a16:creationId xmlns:a16="http://schemas.microsoft.com/office/drawing/2014/main" id="{9D4A7D21-48CE-724C-B6F9-0612E4281973}"/>
              </a:ext>
            </a:extLst>
          </p:cNvPr>
          <p:cNvSpPr>
            <a:spLocks noGrp="1"/>
          </p:cNvSpPr>
          <p:nvPr>
            <p:ph type="body" sz="quarter" idx="48"/>
          </p:nvPr>
        </p:nvSpPr>
        <p:spPr>
          <a:xfrm>
            <a:off x="529701" y="1955079"/>
            <a:ext cx="6500272" cy="7832978"/>
          </a:xfrm>
        </p:spPr>
        <p:txBody>
          <a:bodyPr numCol="2"/>
          <a:lstStyle/>
          <a:p>
            <a:pPr algn="just"/>
            <a:r>
              <a:rPr lang="en-US" b="1" dirty="0" err="1"/>
              <a:t>Mikä</a:t>
            </a:r>
            <a:r>
              <a:rPr lang="en-US" b="1" dirty="0"/>
              <a:t> on </a:t>
            </a:r>
            <a:r>
              <a:rPr lang="en-US" b="1" dirty="0" err="1"/>
              <a:t>DigiWorkWell-projekti</a:t>
            </a:r>
            <a:r>
              <a:rPr lang="en-US" b="1" dirty="0"/>
              <a:t>?</a:t>
            </a:r>
          </a:p>
          <a:p>
            <a:pPr algn="just"/>
            <a:r>
              <a:rPr lang="fi-FI" dirty="0"/>
              <a:t>Digitalisaatio ja teknologia ovat mahdollistaneet uusia työ- ja viestintämahdollisuuksia etäisyydestä tai ajasta riippumatta. Vaikka tällä on ollut monia myönteisiä vaikutuksia, näillä muutoksilla voi olla myös kielteisiä seurauksia työnantajille ja työntekijöille.</a:t>
            </a:r>
          </a:p>
          <a:p>
            <a:pPr algn="just"/>
            <a:endParaRPr lang="en-US" dirty="0"/>
          </a:p>
          <a:p>
            <a:pPr algn="just"/>
            <a:r>
              <a:rPr lang="fi-FI" dirty="0"/>
              <a:t>Digitaalisesta hyvinvoinnista on tullut yhä tärkeämpää pienille ja keskisuurille yrityksille (</a:t>
            </a:r>
            <a:r>
              <a:rPr lang="fi-FI" dirty="0" err="1"/>
              <a:t>PK-yrityksille</a:t>
            </a:r>
            <a:r>
              <a:rPr lang="fi-FI" dirty="0"/>
              <a:t>), erityisesti COVID-19:n tuomien muutosten vuoksi. Siirtyminen etätyöhön ja digitaalisten työkalujen lisääntynyt käyttö on korostanut näiden teknologioiden tehokkaan hallinnan tarvetta.</a:t>
            </a:r>
          </a:p>
          <a:p>
            <a:pPr algn="just"/>
            <a:endParaRPr lang="en-US" dirty="0"/>
          </a:p>
          <a:p>
            <a:pPr algn="just"/>
            <a:r>
              <a:rPr lang="fi-FI" dirty="0" err="1"/>
              <a:t>PK-yrityksille</a:t>
            </a:r>
            <a:r>
              <a:rPr lang="fi-FI" dirty="0"/>
              <a:t> tämä tarkoittaa sen varmistamista, että digitaalisten työkalujen käyttö tukee työntekijöiden terveyttä ja tuottavuutta samalla välttäen ongelmia, kuten työuupumusta ja huonoa työn ja vapaa-ajan tasapainoa. Pandemia on tehnyt selväksi, että pk-yritykset tarvitsevat digitaalisen hyvinvoinnin strategioita auttaakseen työntekijöitään käsittelemään digitaalista työtaakkaa terveellisesti. Tämä on avainasemassa paitsi työntekijöiden hyvinvoinnin, myös yrityksen tuottavuuden ja sopeutumiskyvyn kannalta muuttuvassa digitaalisessa ympäristössä.</a:t>
            </a:r>
          </a:p>
          <a:p>
            <a:pPr algn="just"/>
            <a:endParaRPr lang="en-US" dirty="0"/>
          </a:p>
          <a:p>
            <a:pPr algn="just"/>
            <a:r>
              <a:rPr lang="fi-FI" dirty="0"/>
              <a:t>PK-yritykset ovat jäljessä suurista yrityksistä työntekijöiden digitaalisen hyvinvoinnin ohjeistuksissa ja aloitteissa – 82 %:lla </a:t>
            </a:r>
            <a:r>
              <a:rPr lang="fi-FI" dirty="0" err="1"/>
              <a:t>PK-yritysten</a:t>
            </a:r>
            <a:r>
              <a:rPr lang="fi-FI" dirty="0"/>
              <a:t> työnantajista EI ole käytössä digitaalisia terveys- tai hyvinvointiohjeistuksia eikä aikeita sellaisten käyttöönottamiseksi.</a:t>
            </a:r>
          </a:p>
          <a:p>
            <a:pPr algn="just"/>
            <a:endParaRPr lang="en-US" dirty="0"/>
          </a:p>
          <a:p>
            <a:pPr algn="just"/>
            <a:r>
              <a:rPr lang="fi-FI" dirty="0"/>
              <a:t>Erasmus+ -ohjelmasta rahoitettu </a:t>
            </a:r>
            <a:r>
              <a:rPr lang="fi-FI" dirty="0" err="1"/>
              <a:t>DigiWorkWell</a:t>
            </a:r>
            <a:r>
              <a:rPr lang="fi-FI" dirty="0"/>
              <a:t>-projekti on suunniteltu vastaamaan työpaikan digitaalisen hyvinvoinnin muuttuviin haasteisiin, jotka ovat erityisen kriittisiä pienille ja keskisuurille yrityksille. Tämä projekti syntyi vastauksena COVID-19-pandemiaan, joka muutti merkittävästi työympäristöjä tuoden uusia joustavia vaihtoehtoja työntekemiseen, mutta asetti myös haasteita fyysiselle ja henkiselle terveydelle työssä.</a:t>
            </a:r>
          </a:p>
          <a:p>
            <a:pPr algn="just"/>
            <a:endParaRPr lang="en-US" dirty="0"/>
          </a:p>
          <a:p>
            <a:pPr algn="just"/>
            <a:r>
              <a:rPr lang="fi-FI" dirty="0" err="1"/>
              <a:t>DigiWorkWellin</a:t>
            </a:r>
            <a:r>
              <a:rPr lang="fi-FI" dirty="0"/>
              <a:t> keskeisenä tavoitteena on kehittää ja toteuttaa uusia koulutustapoja PK-johtajille ja yritysneuvojille eri puolilla Eurooppaa keskittyen digitaaliseen hyvinvointiin. Hankkeella pyritään vahvistamaan esihenkilöiden digitaalista osaamista, auttamaan heitä selviytymään paremmin digitaaliseen työelämään siirtymisessä ja estämään digitaalisesta ylikuormituksesta johtuvaa työvoiman tuottavuuden vähenemistä.</a:t>
            </a:r>
          </a:p>
          <a:p>
            <a:pPr algn="just"/>
            <a:endParaRPr lang="en-US" dirty="0"/>
          </a:p>
          <a:p>
            <a:pPr algn="just"/>
            <a:r>
              <a:rPr lang="en-US" b="1" dirty="0" err="1"/>
              <a:t>Mikä</a:t>
            </a:r>
            <a:r>
              <a:rPr lang="en-US" b="1" dirty="0"/>
              <a:t> on </a:t>
            </a:r>
            <a:r>
              <a:rPr lang="en-US" b="1" dirty="0" err="1"/>
              <a:t>DigiWorkWell</a:t>
            </a:r>
            <a:r>
              <a:rPr lang="en-US" b="1" dirty="0"/>
              <a:t> </a:t>
            </a:r>
            <a:r>
              <a:rPr lang="en-US" b="1" dirty="0" err="1"/>
              <a:t>kouluttajan</a:t>
            </a:r>
            <a:r>
              <a:rPr lang="en-US" b="1" dirty="0"/>
              <a:t> </a:t>
            </a:r>
            <a:r>
              <a:rPr lang="en-US" b="1" dirty="0" err="1"/>
              <a:t>opas</a:t>
            </a:r>
            <a:r>
              <a:rPr lang="en-US" b="1" dirty="0"/>
              <a:t>?</a:t>
            </a:r>
          </a:p>
          <a:p>
            <a:pPr algn="just"/>
            <a:r>
              <a:rPr lang="fi-FI" dirty="0"/>
              <a:t>Tämän oppaan tarkoituksena on mahdollistaa ja helpottaa </a:t>
            </a:r>
            <a:r>
              <a:rPr lang="fi-FI" dirty="0" err="1"/>
              <a:t>DigiWorkWell</a:t>
            </a:r>
            <a:r>
              <a:rPr lang="fi-FI" dirty="0"/>
              <a:t>-projektissa tuotettujen avoimien koulutusresurssien käyttöä. Tämän oppaan avulla kouluttajat saavat tietoa näiden avointen koulutusresurssien käytöstä. Näiden resurssien lisäksi kouluttajat ja johtavassa asemassa työskentelevät voivat käyttää yhdessä </a:t>
            </a:r>
            <a:r>
              <a:rPr lang="fi-FI" dirty="0" err="1"/>
              <a:t>DigiWorkWell</a:t>
            </a:r>
            <a:r>
              <a:rPr lang="fi-FI" dirty="0"/>
              <a:t> Guide -opasta (PR1) ja Digitaalisen hyvinvoinnin arviointityökalua (PR2) varmistaakseen parhaat mahdolliset oppimistulokset </a:t>
            </a:r>
            <a:r>
              <a:rPr lang="fi-FI" dirty="0" err="1"/>
              <a:t>PK-yrityksille</a:t>
            </a:r>
            <a:r>
              <a:rPr lang="fi-FI" dirty="0"/>
              <a:t>.</a:t>
            </a:r>
          </a:p>
          <a:p>
            <a:pPr algn="just"/>
            <a:endParaRPr lang="en-US" dirty="0"/>
          </a:p>
          <a:p>
            <a:pPr algn="just"/>
            <a:r>
              <a:rPr lang="fi-FI" dirty="0"/>
              <a:t>Tästä oppaasta yritysneuvojat ja pk-yritysten johtajat löytävät selvityksen </a:t>
            </a:r>
            <a:r>
              <a:rPr lang="fi-FI" dirty="0" err="1"/>
              <a:t>DigiWorkWell</a:t>
            </a:r>
            <a:r>
              <a:rPr lang="fi-FI" dirty="0"/>
              <a:t>-oppaan, digitaalisen hyvinvoinnin arviointityökalun ja koulutusohjelman välisestä suhteesta sekä suosituksia niiden yhteiskäyttöön. Olemme myös sisällyttäneet useita skenaarioita näiden resurssien käyttöön (mukaan lukien itsenäinen opiskelu, opiskelu ryhmässä tai PK-yritysjohtajana).</a:t>
            </a:r>
          </a:p>
          <a:p>
            <a:pPr algn="just"/>
            <a:endParaRPr lang="en-US" dirty="0"/>
          </a:p>
          <a:p>
            <a:pPr algn="just"/>
            <a:r>
              <a:rPr lang="fi-FI" dirty="0"/>
              <a:t>Asiantuntijat ovat kehittäneet digitaalisen hyvinvoinnin koulutusohjelman; he suhtautuvat intohimoisesti digitaaliseen hyvinvointiin ja sen vaikutuksiin työntekijöissä ja itse yrityksessä. Nämä avoimet oppimisresurssit on kehitetty tarjoamaan </a:t>
            </a:r>
            <a:r>
              <a:rPr lang="fi-FI" dirty="0" err="1"/>
              <a:t>PK-yrityksille</a:t>
            </a:r>
            <a:r>
              <a:rPr lang="fi-FI" dirty="0"/>
              <a:t> useita tapoja tunnistaa, missä niiden organisaatiossa saattaa olla parannettavaa tai ongelma-alueita, mikä yrityksen digitaalisen hyvinvoinnin tila on (</a:t>
            </a:r>
            <a:r>
              <a:rPr lang="fi-FI" dirty="0" err="1"/>
              <a:t>DigiWorkWell</a:t>
            </a:r>
            <a:r>
              <a:rPr lang="fi-FI" dirty="0"/>
              <a:t>-opas) sekä tietoa ja tekniikoita, kuinka sekä yritysjohtajat että yritysneuvojat voivat parantaa sitä.</a:t>
            </a:r>
            <a:endParaRPr lang="en-US" b="1" dirty="0"/>
          </a:p>
        </p:txBody>
      </p:sp>
      <p:sp>
        <p:nvSpPr>
          <p:cNvPr id="10" name="Slide Number Placeholder 22">
            <a:extLst>
              <a:ext uri="{FF2B5EF4-FFF2-40B4-BE49-F238E27FC236}">
                <a16:creationId xmlns:a16="http://schemas.microsoft.com/office/drawing/2014/main" id="{6B632C10-F9D5-4741-A8EE-C0D3D62373C9}"/>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4</a:t>
            </a:fld>
            <a:endParaRPr lang="en-US" dirty="0"/>
          </a:p>
        </p:txBody>
      </p:sp>
    </p:spTree>
    <p:extLst>
      <p:ext uri="{BB962C8B-B14F-4D97-AF65-F5344CB8AC3E}">
        <p14:creationId xmlns:p14="http://schemas.microsoft.com/office/powerpoint/2010/main" val="2027655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9B402B-D40D-3B42-A970-6C83C91392B1}"/>
              </a:ext>
            </a:extLst>
          </p:cNvPr>
          <p:cNvSpPr>
            <a:spLocks noGrp="1"/>
          </p:cNvSpPr>
          <p:nvPr>
            <p:ph type="body" sz="quarter" idx="30"/>
          </p:nvPr>
        </p:nvSpPr>
        <p:spPr>
          <a:xfrm>
            <a:off x="529700" y="406263"/>
            <a:ext cx="6500273" cy="743603"/>
          </a:xfrm>
        </p:spPr>
        <p:txBody>
          <a:bodyPr/>
          <a:lstStyle/>
          <a:p>
            <a:r>
              <a:rPr lang="en-US" dirty="0" err="1">
                <a:latin typeface="Montserrat" panose="00000500000000000000" pitchFamily="50" charset="0"/>
              </a:rPr>
              <a:t>DigiWorkWell-projektin</a:t>
            </a:r>
            <a:r>
              <a:rPr lang="en-US" dirty="0">
                <a:latin typeface="Montserrat" panose="00000500000000000000" pitchFamily="50" charset="0"/>
              </a:rPr>
              <a:t> </a:t>
            </a:r>
            <a:r>
              <a:rPr lang="en-US" dirty="0" err="1">
                <a:latin typeface="Montserrat" panose="00000500000000000000" pitchFamily="50" charset="0"/>
              </a:rPr>
              <a:t>tiimin</a:t>
            </a:r>
            <a:r>
              <a:rPr lang="en-US" dirty="0">
                <a:latin typeface="Montserrat" panose="00000500000000000000" pitchFamily="50" charset="0"/>
              </a:rPr>
              <a:t> </a:t>
            </a:r>
            <a:r>
              <a:rPr lang="en-US" dirty="0" err="1">
                <a:latin typeface="Montserrat" panose="00000500000000000000" pitchFamily="50" charset="0"/>
              </a:rPr>
              <a:t>esittely</a:t>
            </a:r>
            <a:endParaRPr lang="en-US" dirty="0">
              <a:latin typeface="Montserrat" panose="00000500000000000000" pitchFamily="50" charset="0"/>
            </a:endParaRPr>
          </a:p>
        </p:txBody>
      </p:sp>
      <p:sp>
        <p:nvSpPr>
          <p:cNvPr id="10" name="Slide Number Placeholder 22">
            <a:extLst>
              <a:ext uri="{FF2B5EF4-FFF2-40B4-BE49-F238E27FC236}">
                <a16:creationId xmlns:a16="http://schemas.microsoft.com/office/drawing/2014/main" id="{6B632C10-F9D5-4741-A8EE-C0D3D62373C9}"/>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5</a:t>
            </a:fld>
            <a:endParaRPr lang="en-US" dirty="0"/>
          </a:p>
        </p:txBody>
      </p:sp>
      <p:pic>
        <p:nvPicPr>
          <p:cNvPr id="7" name="Picture 6">
            <a:extLst>
              <a:ext uri="{FF2B5EF4-FFF2-40B4-BE49-F238E27FC236}">
                <a16:creationId xmlns:a16="http://schemas.microsoft.com/office/drawing/2014/main" id="{5FFE4D01-8EB1-596E-B04C-EA9D69240F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656" y="3008637"/>
            <a:ext cx="1621706" cy="389542"/>
          </a:xfrm>
          <a:prstGeom prst="rect">
            <a:avLst/>
          </a:prstGeom>
        </p:spPr>
      </p:pic>
      <p:sp>
        <p:nvSpPr>
          <p:cNvPr id="9" name="TextBox 8">
            <a:extLst>
              <a:ext uri="{FF2B5EF4-FFF2-40B4-BE49-F238E27FC236}">
                <a16:creationId xmlns:a16="http://schemas.microsoft.com/office/drawing/2014/main" id="{A27540D6-27E9-6FB8-A4CA-9B5F2BCEA6D8}"/>
              </a:ext>
            </a:extLst>
          </p:cNvPr>
          <p:cNvSpPr txBox="1"/>
          <p:nvPr/>
        </p:nvSpPr>
        <p:spPr>
          <a:xfrm>
            <a:off x="2312894" y="1715975"/>
            <a:ext cx="4589930" cy="1015663"/>
          </a:xfrm>
          <a:prstGeom prst="rect">
            <a:avLst/>
          </a:prstGeom>
          <a:noFill/>
        </p:spPr>
        <p:txBody>
          <a:bodyPr wrap="squar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Northern Chamber of Commerce – </a:t>
            </a:r>
            <a:r>
              <a:rPr lang="en-US" sz="1200" b="1" dirty="0" err="1">
                <a:latin typeface="Calibri" panose="020F0502020204030204" pitchFamily="34" charset="0"/>
                <a:ea typeface="Calibri" panose="020F0502020204030204" pitchFamily="34" charset="0"/>
                <a:cs typeface="Calibri" panose="020F0502020204030204" pitchFamily="34" charset="0"/>
              </a:rPr>
              <a:t>Puola</a:t>
            </a:r>
            <a:r>
              <a:rPr lang="en-US" sz="1200" dirty="0">
                <a:latin typeface="Calibri" panose="020F0502020204030204" pitchFamily="34" charset="0"/>
                <a:ea typeface="Calibri" panose="020F0502020204030204" pitchFamily="34" charset="0"/>
                <a:cs typeface="Calibri" panose="020F0502020204030204" pitchFamily="34" charset="0"/>
              </a:rPr>
              <a:t> </a:t>
            </a:r>
            <a:r>
              <a:rPr lang="fi-FI" sz="1200" dirty="0">
                <a:latin typeface="Calibri" panose="020F0502020204030204" pitchFamily="34" charset="0"/>
                <a:ea typeface="Calibri" panose="020F0502020204030204" pitchFamily="34" charset="0"/>
                <a:cs typeface="Calibri" panose="020F0502020204030204" pitchFamily="34" charset="0"/>
              </a:rPr>
              <a:t>on perustettu vuonna 1997 ja se edustaa 1500 yritystä. Se sijaitsee </a:t>
            </a:r>
            <a:r>
              <a:rPr lang="fi-FI" sz="1200" dirty="0" err="1">
                <a:latin typeface="Calibri" panose="020F0502020204030204" pitchFamily="34" charset="0"/>
                <a:ea typeface="Calibri" panose="020F0502020204030204" pitchFamily="34" charset="0"/>
                <a:cs typeface="Calibri" panose="020F0502020204030204" pitchFamily="34" charset="0"/>
              </a:rPr>
              <a:t>Szczecinissä</a:t>
            </a:r>
            <a:r>
              <a:rPr lang="fi-FI" sz="1200" dirty="0">
                <a:latin typeface="Calibri" panose="020F0502020204030204" pitchFamily="34" charset="0"/>
                <a:ea typeface="Calibri" panose="020F0502020204030204" pitchFamily="34" charset="0"/>
                <a:cs typeface="Calibri" panose="020F0502020204030204" pitchFamily="34" charset="0"/>
              </a:rPr>
              <a:t> ja on Puolan suurin kauppakamari. </a:t>
            </a:r>
            <a:r>
              <a:rPr lang="fi-FI" sz="1200" dirty="0" err="1">
                <a:latin typeface="Calibri" panose="020F0502020204030204" pitchFamily="34" charset="0"/>
                <a:ea typeface="Calibri" panose="020F0502020204030204" pitchFamily="34" charset="0"/>
                <a:cs typeface="Calibri" panose="020F0502020204030204" pitchFamily="34" charset="0"/>
              </a:rPr>
              <a:t>NCCis:n</a:t>
            </a:r>
            <a:r>
              <a:rPr lang="fi-FI" sz="1200" dirty="0">
                <a:latin typeface="Calibri" panose="020F0502020204030204" pitchFamily="34" charset="0"/>
                <a:ea typeface="Calibri" panose="020F0502020204030204" pitchFamily="34" charset="0"/>
                <a:cs typeface="Calibri" panose="020F0502020204030204" pitchFamily="34" charset="0"/>
              </a:rPr>
              <a:t> päätehtävänä on tarjota palveluita jäsenyrityksilleen, mukaan lukien koulutusta, erilaisia kursseja ja paljon muuta.</a:t>
            </a:r>
            <a:endParaRPr lang="en-US" dirty="0"/>
          </a:p>
        </p:txBody>
      </p:sp>
      <p:sp>
        <p:nvSpPr>
          <p:cNvPr id="11" name="TextBox 10">
            <a:extLst>
              <a:ext uri="{FF2B5EF4-FFF2-40B4-BE49-F238E27FC236}">
                <a16:creationId xmlns:a16="http://schemas.microsoft.com/office/drawing/2014/main" id="{C263D60C-147A-26B8-C6D9-C789580C4DAC}"/>
              </a:ext>
            </a:extLst>
          </p:cNvPr>
          <p:cNvSpPr txBox="1"/>
          <p:nvPr/>
        </p:nvSpPr>
        <p:spPr>
          <a:xfrm>
            <a:off x="2312894" y="3008637"/>
            <a:ext cx="4375176" cy="1015663"/>
          </a:xfrm>
          <a:prstGeom prst="rect">
            <a:avLst/>
          </a:prstGeom>
          <a:noFill/>
        </p:spPr>
        <p:txBody>
          <a:bodyPr wrap="squar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Momentum – </a:t>
            </a:r>
            <a:r>
              <a:rPr lang="en-US" sz="1200" b="1" dirty="0" err="1">
                <a:latin typeface="Calibri" panose="020F0502020204030204" pitchFamily="34" charset="0"/>
                <a:ea typeface="Calibri" panose="020F0502020204030204" pitchFamily="34" charset="0"/>
                <a:cs typeface="Calibri" panose="020F0502020204030204" pitchFamily="34" charset="0"/>
              </a:rPr>
              <a:t>Irlanti</a:t>
            </a:r>
            <a:r>
              <a:rPr lang="en-US" sz="1200" b="1" dirty="0">
                <a:latin typeface="Calibri" panose="020F0502020204030204" pitchFamily="34" charset="0"/>
                <a:ea typeface="Calibri" panose="020F0502020204030204" pitchFamily="34" charset="0"/>
                <a:cs typeface="Calibri" panose="020F0502020204030204" pitchFamily="34" charset="0"/>
              </a:rPr>
              <a:t> </a:t>
            </a:r>
            <a:r>
              <a:rPr lang="fi-FI" sz="1200" dirty="0">
                <a:latin typeface="Calibri" panose="020F0502020204030204" pitchFamily="34" charset="0"/>
                <a:ea typeface="Calibri" panose="020F0502020204030204" pitchFamily="34" charset="0"/>
                <a:cs typeface="Calibri" panose="020F0502020204030204" pitchFamily="34" charset="0"/>
              </a:rPr>
              <a:t>on palkittu irlantilainen koulutusorganisaatio, joka on keskittynyt kehittämään progressiivisia oppimisohjelmia (kurssien opetussuunnitelman ja sisällön kehittäminen) ja koulutusalustoja keskittyen erityisesti ammatilliseen koulutukseen, digitaaliseen hyvinvointiin, innovaatioihin ja yrittäjyyskasvatukseen.</a:t>
            </a:r>
            <a:endParaRPr lang="en-IE" dirty="0"/>
          </a:p>
        </p:txBody>
      </p:sp>
      <p:sp>
        <p:nvSpPr>
          <p:cNvPr id="12" name="TextBox 11">
            <a:extLst>
              <a:ext uri="{FF2B5EF4-FFF2-40B4-BE49-F238E27FC236}">
                <a16:creationId xmlns:a16="http://schemas.microsoft.com/office/drawing/2014/main" id="{3A5673FF-DD5C-33EF-E73F-2FDD2A5F84F2}"/>
              </a:ext>
            </a:extLst>
          </p:cNvPr>
          <p:cNvSpPr txBox="1"/>
          <p:nvPr/>
        </p:nvSpPr>
        <p:spPr>
          <a:xfrm>
            <a:off x="2312894" y="4301299"/>
            <a:ext cx="4589930" cy="1015663"/>
          </a:xfrm>
          <a:prstGeom prst="rect">
            <a:avLst/>
          </a:prstGeom>
          <a:noFill/>
        </p:spPr>
        <p:txBody>
          <a:bodyPr wrap="squar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ENWHP – Italia </a:t>
            </a:r>
            <a:r>
              <a:rPr lang="en-US" sz="1200" dirty="0">
                <a:latin typeface="Calibri" panose="020F0502020204030204" pitchFamily="34" charset="0"/>
                <a:ea typeface="Calibri" panose="020F0502020204030204" pitchFamily="34" charset="0"/>
                <a:cs typeface="Calibri" panose="020F0502020204030204" pitchFamily="34" charset="0"/>
              </a:rPr>
              <a:t>European Network for Workplace Health Promotion </a:t>
            </a:r>
            <a:r>
              <a:rPr lang="fi-FI" sz="1200" dirty="0">
                <a:latin typeface="Calibri" panose="020F0502020204030204" pitchFamily="34" charset="0"/>
                <a:ea typeface="Calibri" panose="020F0502020204030204" pitchFamily="34" charset="0"/>
                <a:cs typeface="Calibri" panose="020F0502020204030204" pitchFamily="34" charset="0"/>
              </a:rPr>
              <a:t> perustettiin vuonna 1996, ja se on virastojen, laitosten ja organisaatioiden verkosto, joka on sitoutunut edistämään terveyttä ja hyvinvointia työpaikoilla Euroopan unionissa. Se on jäsenjärjestö, jonka jäsenyys on avoin työnantajille ja edustusjärjestöille.</a:t>
            </a:r>
            <a:endParaRPr lang="en-IE" dirty="0">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0A1B27C8-99B6-10EB-7E8F-9A24041C50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014" y="8564737"/>
            <a:ext cx="1295316" cy="561613"/>
          </a:xfrm>
          <a:prstGeom prst="rect">
            <a:avLst/>
          </a:prstGeom>
        </p:spPr>
      </p:pic>
      <p:sp>
        <p:nvSpPr>
          <p:cNvPr id="16" name="TextBox 15">
            <a:extLst>
              <a:ext uri="{FF2B5EF4-FFF2-40B4-BE49-F238E27FC236}">
                <a16:creationId xmlns:a16="http://schemas.microsoft.com/office/drawing/2014/main" id="{4A141322-BDE4-D249-DDDC-81CBA110634B}"/>
              </a:ext>
            </a:extLst>
          </p:cNvPr>
          <p:cNvSpPr txBox="1"/>
          <p:nvPr/>
        </p:nvSpPr>
        <p:spPr>
          <a:xfrm>
            <a:off x="2388460" y="5521753"/>
            <a:ext cx="4514364" cy="830997"/>
          </a:xfrm>
          <a:prstGeom prst="rect">
            <a:avLst/>
          </a:prstGeom>
          <a:noFill/>
        </p:spPr>
        <p:txBody>
          <a:bodyPr wrap="squar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Xamk – Suomi </a:t>
            </a:r>
            <a:r>
              <a:rPr lang="fi-FI" sz="1200" dirty="0">
                <a:latin typeface="Calibri" panose="020F0502020204030204" pitchFamily="34" charset="0"/>
                <a:ea typeface="Calibri" panose="020F0502020204030204" pitchFamily="34" charset="0"/>
                <a:cs typeface="Calibri" panose="020F0502020204030204" pitchFamily="34" charset="0"/>
              </a:rPr>
              <a:t>Kaakkois-Suomen ammattikorkeakoulu on suomalainen ammattikorkeakoulu. Se perustettiin vuoden 2017 alussa, kun Kymenlaakson ammattikorkeakoulu ja Mikkelin ammattikorkeakoulu yhdistyivät.</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8C355C2F-A8A0-6AF5-2EAD-34E934A48F61}"/>
              </a:ext>
            </a:extLst>
          </p:cNvPr>
          <p:cNvSpPr txBox="1"/>
          <p:nvPr/>
        </p:nvSpPr>
        <p:spPr>
          <a:xfrm>
            <a:off x="2479328" y="6866001"/>
            <a:ext cx="4423496" cy="1015663"/>
          </a:xfrm>
          <a:prstGeom prst="rect">
            <a:avLst/>
          </a:prstGeom>
          <a:noFill/>
        </p:spPr>
        <p:txBody>
          <a:bodyPr wrap="square" rtlCol="0">
            <a:spAutoFit/>
          </a:bodyPr>
          <a:lstStyle/>
          <a:p>
            <a:r>
              <a:rPr lang="en-IE" sz="1200" b="1" dirty="0">
                <a:latin typeface="Calibri" panose="020F0502020204030204" pitchFamily="34" charset="0"/>
                <a:ea typeface="Calibri" panose="020F0502020204030204" pitchFamily="34" charset="0"/>
                <a:cs typeface="Calibri" panose="020F0502020204030204" pitchFamily="34" charset="0"/>
              </a:rPr>
              <a:t>BIC EURONOVA </a:t>
            </a:r>
            <a:r>
              <a:rPr lang="en-US" sz="1200" b="1" dirty="0">
                <a:latin typeface="Calibri" panose="020F0502020204030204" pitchFamily="34" charset="0"/>
                <a:ea typeface="Calibri" panose="020F0502020204030204" pitchFamily="34" charset="0"/>
                <a:cs typeface="Calibri" panose="020F0502020204030204" pitchFamily="34" charset="0"/>
              </a:rPr>
              <a:t>–</a:t>
            </a:r>
            <a:r>
              <a:rPr lang="en-IE" sz="1200" b="1" dirty="0">
                <a:latin typeface="Calibri" panose="020F0502020204030204" pitchFamily="34" charset="0"/>
                <a:ea typeface="Calibri" panose="020F0502020204030204" pitchFamily="34" charset="0"/>
                <a:cs typeface="Calibri" panose="020F0502020204030204" pitchFamily="34" charset="0"/>
              </a:rPr>
              <a:t> </a:t>
            </a:r>
            <a:r>
              <a:rPr lang="en-IE" sz="1200" b="1" dirty="0" err="1">
                <a:latin typeface="Calibri" panose="020F0502020204030204" pitchFamily="34" charset="0"/>
                <a:ea typeface="Calibri" panose="020F0502020204030204" pitchFamily="34" charset="0"/>
                <a:cs typeface="Calibri" panose="020F0502020204030204" pitchFamily="34" charset="0"/>
              </a:rPr>
              <a:t>Espanja</a:t>
            </a:r>
            <a:r>
              <a:rPr lang="en-IE" sz="1200" dirty="0">
                <a:latin typeface="Calibri" panose="020F0502020204030204" pitchFamily="34" charset="0"/>
                <a:ea typeface="Calibri" panose="020F0502020204030204" pitchFamily="34" charset="0"/>
                <a:cs typeface="Calibri" panose="020F0502020204030204" pitchFamily="34" charset="0"/>
              </a:rPr>
              <a:t> </a:t>
            </a:r>
            <a:r>
              <a:rPr lang="fi-FI" sz="1200" dirty="0">
                <a:latin typeface="Calibri" panose="020F0502020204030204" pitchFamily="34" charset="0"/>
                <a:ea typeface="Calibri" panose="020F0502020204030204" pitchFamily="34" charset="0"/>
                <a:cs typeface="Calibri" panose="020F0502020204030204" pitchFamily="34" charset="0"/>
              </a:rPr>
              <a:t>on Malagan European Business and Innovation Centre (CEEI), joka perustettiin vuonna 1991 Euroopan yhteisön komission aloitteesta tukemaan innovatiivisten pk-yritysten perustamista sekä edistämään olemassa olevien pk-yritysten ja julkishallinnon innovatiivisen toiminnan käynnistämistä.</a:t>
            </a:r>
            <a:endParaRPr lang="en-IE" dirty="0"/>
          </a:p>
        </p:txBody>
      </p:sp>
      <p:sp>
        <p:nvSpPr>
          <p:cNvPr id="18" name="TextBox 17">
            <a:extLst>
              <a:ext uri="{FF2B5EF4-FFF2-40B4-BE49-F238E27FC236}">
                <a16:creationId xmlns:a16="http://schemas.microsoft.com/office/drawing/2014/main" id="{56E98414-3DED-A711-42D1-677E3A88C8E9}"/>
              </a:ext>
            </a:extLst>
          </p:cNvPr>
          <p:cNvSpPr txBox="1"/>
          <p:nvPr/>
        </p:nvSpPr>
        <p:spPr>
          <a:xfrm>
            <a:off x="2479328" y="8664685"/>
            <a:ext cx="4423496" cy="461665"/>
          </a:xfrm>
          <a:prstGeom prst="rect">
            <a:avLst/>
          </a:prstGeom>
          <a:noFill/>
        </p:spPr>
        <p:txBody>
          <a:bodyPr wrap="squar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European E-Learning Institute – </a:t>
            </a:r>
            <a:r>
              <a:rPr lang="en-US" sz="1200" b="1" dirty="0" err="1">
                <a:latin typeface="Calibri" panose="020F0502020204030204" pitchFamily="34" charset="0"/>
                <a:ea typeface="Calibri" panose="020F0502020204030204" pitchFamily="34" charset="0"/>
                <a:cs typeface="Calibri" panose="020F0502020204030204" pitchFamily="34" charset="0"/>
              </a:rPr>
              <a:t>Tanska</a:t>
            </a:r>
            <a:r>
              <a:rPr lang="en-US" sz="1200" b="1" dirty="0">
                <a:latin typeface="Calibri" panose="020F0502020204030204" pitchFamily="34" charset="0"/>
                <a:ea typeface="Calibri" panose="020F0502020204030204" pitchFamily="34" charset="0"/>
                <a:cs typeface="Calibri" panose="020F0502020204030204" pitchFamily="34" charset="0"/>
              </a:rPr>
              <a:t> </a:t>
            </a:r>
            <a:r>
              <a:rPr lang="fi-FI" sz="1200" dirty="0">
                <a:latin typeface="Calibri" panose="020F0502020204030204" pitchFamily="34" charset="0"/>
                <a:ea typeface="Calibri" panose="020F0502020204030204" pitchFamily="34" charset="0"/>
                <a:cs typeface="Calibri" panose="020F0502020204030204" pitchFamily="34" charset="0"/>
              </a:rPr>
              <a:t>on johtava verkko-oppimisen ja erilaisten oppimisratkaisujen toimittaja Euroopassa.</a:t>
            </a:r>
            <a:endParaRPr lang="en-US" sz="1200" b="1" dirty="0">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B8B00BBD-7CC1-EC13-CA83-0E2392EDFDC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8061" y="1571033"/>
            <a:ext cx="9525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982D1AF-4EE6-8D9C-C529-34A65FBB0A8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9700" y="5371202"/>
            <a:ext cx="1621706" cy="6458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59694C7-1593-D3E4-2771-17D468F4AD1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56851" y="6866001"/>
            <a:ext cx="1295316" cy="8117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42C6543-F246-9535-E413-4C5B4AB38B6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18734" y="3875196"/>
            <a:ext cx="9715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053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a:xfrm>
            <a:off x="383722" y="746271"/>
            <a:ext cx="2635807" cy="954513"/>
          </a:xfrm>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n-US" b="1" dirty="0">
                <a:solidFill>
                  <a:schemeClr val="tx1"/>
                </a:solidFill>
              </a:rPr>
              <a:t>KURSSIN SISÄLTÖ</a:t>
            </a:r>
          </a:p>
        </p:txBody>
      </p:sp>
      <p:pic>
        <p:nvPicPr>
          <p:cNvPr id="10" name="Picture Placeholder 9">
            <a:extLst>
              <a:ext uri="{FF2B5EF4-FFF2-40B4-BE49-F238E27FC236}">
                <a16:creationId xmlns:a16="http://schemas.microsoft.com/office/drawing/2014/main" id="{B6CBBF19-72B1-742A-5E5A-8C941AE7CB26}"/>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a:stretch/>
        </p:blipFill>
        <p:spPr>
          <a:xfrm>
            <a:off x="3634150" y="3859237"/>
            <a:ext cx="3943454" cy="6042845"/>
          </a:xfrm>
        </p:spPr>
      </p:pic>
    </p:spTree>
    <p:extLst>
      <p:ext uri="{BB962C8B-B14F-4D97-AF65-F5344CB8AC3E}">
        <p14:creationId xmlns:p14="http://schemas.microsoft.com/office/powerpoint/2010/main" val="928554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CDFA02-469A-D340-A1EB-1137E124337C}"/>
              </a:ext>
            </a:extLst>
          </p:cNvPr>
          <p:cNvSpPr>
            <a:spLocks noGrp="1"/>
          </p:cNvSpPr>
          <p:nvPr>
            <p:ph type="body" sz="quarter" idx="30"/>
          </p:nvPr>
        </p:nvSpPr>
        <p:spPr>
          <a:xfrm>
            <a:off x="529700" y="5185485"/>
            <a:ext cx="6500273" cy="743603"/>
          </a:xfrm>
        </p:spPr>
        <p:txBody>
          <a:bodyPr/>
          <a:lstStyle/>
          <a:p>
            <a:r>
              <a:rPr lang="en-US" dirty="0" err="1"/>
              <a:t>DigiWorkWell-kurssin</a:t>
            </a:r>
            <a:r>
              <a:rPr lang="en-US" dirty="0"/>
              <a:t> </a:t>
            </a:r>
            <a:r>
              <a:rPr lang="en-US" dirty="0" err="1"/>
              <a:t>sisältö</a:t>
            </a:r>
            <a:endParaRPr lang="en-US" dirty="0"/>
          </a:p>
          <a:p>
            <a:endParaRPr lang="en-US" dirty="0"/>
          </a:p>
        </p:txBody>
      </p:sp>
      <p:sp>
        <p:nvSpPr>
          <p:cNvPr id="4" name="Text Placeholder 3">
            <a:extLst>
              <a:ext uri="{FF2B5EF4-FFF2-40B4-BE49-F238E27FC236}">
                <a16:creationId xmlns:a16="http://schemas.microsoft.com/office/drawing/2014/main" id="{7102CD2D-FB9C-034B-AD25-A6D80B4406B5}"/>
              </a:ext>
            </a:extLst>
          </p:cNvPr>
          <p:cNvSpPr>
            <a:spLocks noGrp="1"/>
          </p:cNvSpPr>
          <p:nvPr>
            <p:ph type="body" sz="quarter" idx="48"/>
          </p:nvPr>
        </p:nvSpPr>
        <p:spPr>
          <a:xfrm>
            <a:off x="529699" y="5929089"/>
            <a:ext cx="6500272" cy="4586512"/>
          </a:xfrm>
        </p:spPr>
        <p:txBody>
          <a:bodyPr/>
          <a:lstStyle/>
          <a:p>
            <a:pPr algn="just"/>
            <a:r>
              <a:rPr lang="fi-FI" b="0" i="0" dirty="0">
                <a:effectLst/>
                <a:ea typeface="Calibri" panose="020F0502020204030204" pitchFamily="34" charset="0"/>
              </a:rPr>
              <a:t>Erasmus+ tuettu </a:t>
            </a:r>
            <a:r>
              <a:rPr lang="fi-FI" b="0" i="0" dirty="0" err="1">
                <a:effectLst/>
                <a:ea typeface="Calibri" panose="020F0502020204030204" pitchFamily="34" charset="0"/>
              </a:rPr>
              <a:t>DigiWorkWell</a:t>
            </a:r>
            <a:r>
              <a:rPr lang="fi-FI" b="0" i="0" dirty="0">
                <a:effectLst/>
                <a:ea typeface="Calibri" panose="020F0502020204030204" pitchFamily="34" charset="0"/>
              </a:rPr>
              <a:t>-projekti esittelee kattavan kokoelman koulutusmoduuleja, jotka on suunniteltu parantamaan pienten ja keskisuurten yritysten digitaalista hyvinvointia kaikkialla Euroopassa. Nämä moduulit, jotka ovat olennainen osa hankkeen avoimia koulutusresursseja, on räätälöity erityisesti pk-yritysjohtajille ja yritysneuvojille. Ne keskittyvät digitaalisen osaamisen parantamiseen ja organisaation kapasiteetin lisäämiseen digitaalisen työelämän siirtymien hallitsemiseksi.</a:t>
            </a:r>
          </a:p>
          <a:p>
            <a:pPr algn="just"/>
            <a:endParaRPr lang="fi-FI" b="0" i="0" dirty="0">
              <a:effectLst/>
              <a:ea typeface="Calibri" panose="020F0502020204030204" pitchFamily="34" charset="0"/>
            </a:endParaRPr>
          </a:p>
          <a:p>
            <a:pPr algn="just"/>
            <a:r>
              <a:rPr lang="fi-FI" b="0" i="0" dirty="0">
                <a:effectLst/>
                <a:ea typeface="Calibri" panose="020F0502020204030204" pitchFamily="34" charset="0"/>
              </a:rPr>
              <a:t>Sisältö koostuu yhdistelmästä multimediaresursseja, kuten PowerPoint-esityksiä, asiakirjoja, laskentataulukoita, videoita ja interaktiivisia tietokilpailuja, ja se on jaettu viiteen yksityiskohtaiseen moduuliin.</a:t>
            </a:r>
          </a:p>
          <a:p>
            <a:pPr algn="just"/>
            <a:endParaRPr lang="fi-FI" b="0" i="0" dirty="0">
              <a:effectLst/>
              <a:ea typeface="Calibri" panose="020F0502020204030204" pitchFamily="34" charset="0"/>
            </a:endParaRPr>
          </a:p>
          <a:p>
            <a:pPr algn="just"/>
            <a:r>
              <a:rPr lang="fi-FI" b="0" i="0" dirty="0">
                <a:effectLst/>
                <a:ea typeface="Calibri" panose="020F0502020204030204" pitchFamily="34" charset="0"/>
              </a:rPr>
              <a:t>Jokainen moduuli käsittelee työpaikan digitaalisen hyvinvoinnin tiettyjä näkökohtia. Tavoitteena on varustaa ammattilaiset käytännön työkaluilla ja strategioilla, jotta he voivat navigoida yhä digitalisoituvan työympäristön asettamissa haasteissa erityisesti pandemian jälkeisessä maailmassa.</a:t>
            </a:r>
          </a:p>
          <a:p>
            <a:pPr algn="just"/>
            <a:endParaRPr lang="fi-FI" b="0" i="0" dirty="0">
              <a:effectLst/>
              <a:ea typeface="Calibri" panose="020F0502020204030204" pitchFamily="34" charset="0"/>
            </a:endParaRPr>
          </a:p>
          <a:p>
            <a:pPr algn="just"/>
            <a:r>
              <a:rPr lang="fi-FI" b="0" i="0" dirty="0" err="1">
                <a:effectLst/>
                <a:ea typeface="Calibri" panose="020F0502020204030204" pitchFamily="34" charset="0"/>
              </a:rPr>
              <a:t>DigiWorkWell</a:t>
            </a:r>
            <a:r>
              <a:rPr lang="fi-FI" b="0" i="0" dirty="0">
                <a:effectLst/>
                <a:ea typeface="Calibri" panose="020F0502020204030204" pitchFamily="34" charset="0"/>
              </a:rPr>
              <a:t>-moduulit ovat enemmän kuin koulutustyökaluja; ne edustavat ennakoivaa lähestymistapaa pk-yritysten voimaannuttamiseksi heidän matkallaan läpi digitaalisen muutoksen. Rikastuttamalla pk-yritysjohtajien ja kouluttajien digitaalista lukutaitoa ja johtamistaitoa hanke edistää merkittävästi työvoiman terveyden ja tuottavuuden turvaamista nopeasti kehittyvällä digitaalisella alalla.</a:t>
            </a:r>
          </a:p>
          <a:p>
            <a:pPr algn="just"/>
            <a:endParaRPr lang="fi-FI" b="0" i="0" dirty="0">
              <a:effectLst/>
              <a:ea typeface="Calibri" panose="020F0502020204030204" pitchFamily="34" charset="0"/>
            </a:endParaRPr>
          </a:p>
          <a:p>
            <a:pPr algn="just"/>
            <a:r>
              <a:rPr lang="fi-FI" b="0" i="0" dirty="0">
                <a:effectLst/>
                <a:ea typeface="Calibri" panose="020F0502020204030204" pitchFamily="34" charset="0"/>
              </a:rPr>
              <a:t>Resurssit ovat saatavilla verkossa maksutta, ja ne on suunniteltu käyttäjäläheisesti. Näiden resurssien avulla kouluttajat ja johtajat voivat tehokkaasti välittää ja soveltaa keskeisiä aiheita yhteisöissään ja organisaatioissaan.</a:t>
            </a:r>
          </a:p>
          <a:p>
            <a:pPr algn="just"/>
            <a:endParaRPr lang="fi-FI" b="0" i="0" dirty="0">
              <a:effectLst/>
              <a:ea typeface="Calibri" panose="020F0502020204030204" pitchFamily="34" charset="0"/>
            </a:endParaRPr>
          </a:p>
          <a:p>
            <a:pPr algn="just"/>
            <a:r>
              <a:rPr lang="fi-FI" b="0" i="0" dirty="0">
                <a:effectLst/>
                <a:ea typeface="Calibri" panose="020F0502020204030204" pitchFamily="34" charset="0"/>
              </a:rPr>
              <a:t>Nämä resurssit sisältävät seuraavat moduulit:</a:t>
            </a:r>
            <a:endParaRPr lang="en-US" dirty="0">
              <a:ea typeface="Calibri" panose="020F0502020204030204" pitchFamily="34" charset="0"/>
            </a:endParaRPr>
          </a:p>
          <a:p>
            <a:pPr algn="just"/>
            <a:endParaRPr lang="en-US" dirty="0">
              <a:ea typeface="Calibri" panose="020F0502020204030204" pitchFamily="34" charset="0"/>
            </a:endParaRPr>
          </a:p>
          <a:p>
            <a:pPr algn="just"/>
            <a:r>
              <a:rPr lang="fi-FI" dirty="0">
                <a:ea typeface="Calibri" panose="020F0502020204030204" pitchFamily="34" charset="0"/>
              </a:rPr>
              <a:t>Moduuli 1 - Johdanto digitaaliseen työskentelyyn ja hyvinvointiin</a:t>
            </a:r>
          </a:p>
          <a:p>
            <a:pPr algn="just"/>
            <a:r>
              <a:rPr lang="fi-FI" dirty="0">
                <a:ea typeface="Calibri" panose="020F0502020204030204" pitchFamily="34" charset="0"/>
              </a:rPr>
              <a:t>Moduuli 2 - Digitaalinen viestintä</a:t>
            </a:r>
          </a:p>
          <a:p>
            <a:pPr algn="just"/>
            <a:r>
              <a:rPr lang="fi-FI" dirty="0">
                <a:ea typeface="Calibri" panose="020F0502020204030204" pitchFamily="34" charset="0"/>
              </a:rPr>
              <a:t>Moduuli 3 - Digitaalinen fyysinen terveys</a:t>
            </a:r>
          </a:p>
          <a:p>
            <a:pPr algn="just"/>
            <a:r>
              <a:rPr lang="fi-FI" dirty="0">
                <a:ea typeface="Calibri" panose="020F0502020204030204" pitchFamily="34" charset="0"/>
              </a:rPr>
              <a:t>Moduuli 4 - Mielen hyvinvointi</a:t>
            </a:r>
          </a:p>
          <a:p>
            <a:pPr algn="just"/>
            <a:r>
              <a:rPr lang="fi-FI" dirty="0">
                <a:ea typeface="Calibri" panose="020F0502020204030204" pitchFamily="34" charset="0"/>
              </a:rPr>
              <a:t>Moduuli 5 - Digitaalisen työvoiman johtaminen</a:t>
            </a:r>
          </a:p>
          <a:p>
            <a:pPr algn="just"/>
            <a:endParaRPr lang="en-US" dirty="0">
              <a:ea typeface="Calibri" panose="020F0502020204030204" pitchFamily="34" charset="0"/>
            </a:endParaRPr>
          </a:p>
          <a:p>
            <a:pPr algn="just"/>
            <a:r>
              <a:rPr lang="en-US" dirty="0" err="1">
                <a:ea typeface="Calibri" panose="020F0502020204030204" pitchFamily="34" charset="0"/>
              </a:rPr>
              <a:t>Seuraavalla</a:t>
            </a:r>
            <a:r>
              <a:rPr lang="en-US" dirty="0">
                <a:ea typeface="Calibri" panose="020F0502020204030204" pitchFamily="34" charset="0"/>
              </a:rPr>
              <a:t> </a:t>
            </a:r>
            <a:r>
              <a:rPr lang="en-US" dirty="0" err="1">
                <a:ea typeface="Calibri" panose="020F0502020204030204" pitchFamily="34" charset="0"/>
              </a:rPr>
              <a:t>sivulla</a:t>
            </a:r>
            <a:r>
              <a:rPr lang="en-US" dirty="0">
                <a:ea typeface="Calibri" panose="020F0502020204030204" pitchFamily="34" charset="0"/>
              </a:rPr>
              <a:t> </a:t>
            </a:r>
            <a:r>
              <a:rPr lang="en-US" dirty="0" err="1">
                <a:ea typeface="Calibri" panose="020F0502020204030204" pitchFamily="34" charset="0"/>
              </a:rPr>
              <a:t>esitellään</a:t>
            </a:r>
            <a:r>
              <a:rPr lang="en-US" dirty="0">
                <a:ea typeface="Calibri" panose="020F0502020204030204" pitchFamily="34" charset="0"/>
              </a:rPr>
              <a:t> </a:t>
            </a:r>
            <a:r>
              <a:rPr lang="en-US" dirty="0" err="1">
                <a:ea typeface="Calibri" panose="020F0502020204030204" pitchFamily="34" charset="0"/>
              </a:rPr>
              <a:t>kunkin</a:t>
            </a:r>
            <a:r>
              <a:rPr lang="en-US" dirty="0">
                <a:ea typeface="Calibri" panose="020F0502020204030204" pitchFamily="34" charset="0"/>
              </a:rPr>
              <a:t> </a:t>
            </a:r>
            <a:r>
              <a:rPr lang="en-US" dirty="0" err="1">
                <a:ea typeface="Calibri" panose="020F0502020204030204" pitchFamily="34" charset="0"/>
              </a:rPr>
              <a:t>moduulin</a:t>
            </a:r>
            <a:r>
              <a:rPr lang="en-US" dirty="0">
                <a:ea typeface="Calibri" panose="020F0502020204030204" pitchFamily="34" charset="0"/>
              </a:rPr>
              <a:t> </a:t>
            </a:r>
            <a:r>
              <a:rPr lang="en-US" dirty="0" err="1">
                <a:ea typeface="Calibri" panose="020F0502020204030204" pitchFamily="34" charset="0"/>
              </a:rPr>
              <a:t>sisältämät</a:t>
            </a:r>
            <a:r>
              <a:rPr lang="en-US" dirty="0">
                <a:ea typeface="Calibri" panose="020F0502020204030204" pitchFamily="34" charset="0"/>
              </a:rPr>
              <a:t> </a:t>
            </a:r>
            <a:r>
              <a:rPr lang="en-US" dirty="0" err="1">
                <a:ea typeface="Calibri" panose="020F0502020204030204" pitchFamily="34" charset="0"/>
              </a:rPr>
              <a:t>aiheet</a:t>
            </a:r>
            <a:r>
              <a:rPr lang="en-US" dirty="0">
                <a:ea typeface="Calibri" panose="020F0502020204030204" pitchFamily="34" charset="0"/>
              </a:rPr>
              <a:t>.</a:t>
            </a:r>
          </a:p>
        </p:txBody>
      </p:sp>
      <p:sp>
        <p:nvSpPr>
          <p:cNvPr id="10" name="Slide Number Placeholder 22">
            <a:extLst>
              <a:ext uri="{FF2B5EF4-FFF2-40B4-BE49-F238E27FC236}">
                <a16:creationId xmlns:a16="http://schemas.microsoft.com/office/drawing/2014/main" id="{B8787D6B-4A80-C14D-A7BD-F953677175B5}"/>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7</a:t>
            </a:fld>
            <a:endParaRPr lang="en-US" dirty="0"/>
          </a:p>
        </p:txBody>
      </p:sp>
      <p:pic>
        <p:nvPicPr>
          <p:cNvPr id="9" name="Picture 8">
            <a:extLst>
              <a:ext uri="{FF2B5EF4-FFF2-40B4-BE49-F238E27FC236}">
                <a16:creationId xmlns:a16="http://schemas.microsoft.com/office/drawing/2014/main" id="{67C803FD-4408-1745-E4E3-7248E1F2FD9F}"/>
              </a:ext>
            </a:extLst>
          </p:cNvPr>
          <p:cNvPicPr>
            <a:picLocks noChangeAspect="1"/>
          </p:cNvPicPr>
          <p:nvPr/>
        </p:nvPicPr>
        <p:blipFill>
          <a:blip r:embed="rId2"/>
          <a:stretch>
            <a:fillRect/>
          </a:stretch>
        </p:blipFill>
        <p:spPr>
          <a:xfrm>
            <a:off x="0" y="-24321"/>
            <a:ext cx="7559675" cy="4994768"/>
          </a:xfrm>
          <a:prstGeom prst="rect">
            <a:avLst/>
          </a:prstGeom>
        </p:spPr>
      </p:pic>
    </p:spTree>
    <p:extLst>
      <p:ext uri="{BB962C8B-B14F-4D97-AF65-F5344CB8AC3E}">
        <p14:creationId xmlns:p14="http://schemas.microsoft.com/office/powerpoint/2010/main" val="3019574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 name="Picture 424">
            <a:extLst>
              <a:ext uri="{FF2B5EF4-FFF2-40B4-BE49-F238E27FC236}">
                <a16:creationId xmlns:a16="http://schemas.microsoft.com/office/drawing/2014/main" id="{688BBD64-C871-7D53-F0B9-574D4705AE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171" t="1625" r="712" b="17106"/>
          <a:stretch/>
        </p:blipFill>
        <p:spPr>
          <a:xfrm>
            <a:off x="2812811" y="4550862"/>
            <a:ext cx="4798433" cy="6281972"/>
          </a:xfrm>
          <a:prstGeom prst="rect">
            <a:avLst/>
          </a:prstGeom>
          <a:solidFill>
            <a:srgbClr val="B79974"/>
          </a:solidFill>
          <a:effectLst>
            <a:softEdge rad="163796"/>
          </a:effectLst>
        </p:spPr>
      </p:pic>
      <p:sp>
        <p:nvSpPr>
          <p:cNvPr id="5" name="Freeform 4">
            <a:extLst>
              <a:ext uri="{FF2B5EF4-FFF2-40B4-BE49-F238E27FC236}">
                <a16:creationId xmlns:a16="http://schemas.microsoft.com/office/drawing/2014/main" id="{2E5A2A1D-D261-5C8C-A12F-AC3A763EA015}"/>
              </a:ext>
            </a:extLst>
          </p:cNvPr>
          <p:cNvSpPr/>
          <p:nvPr/>
        </p:nvSpPr>
        <p:spPr>
          <a:xfrm>
            <a:off x="81728" y="0"/>
            <a:ext cx="7389003" cy="10691812"/>
          </a:xfrm>
          <a:custGeom>
            <a:avLst/>
            <a:gdLst>
              <a:gd name="connsiteX0" fmla="*/ 0 w 7553377"/>
              <a:gd name="connsiteY0" fmla="*/ 0 h 10771105"/>
              <a:gd name="connsiteX1" fmla="*/ 0 w 7553377"/>
              <a:gd name="connsiteY1" fmla="*/ 10771105 h 10771105"/>
              <a:gd name="connsiteX2" fmla="*/ 7553377 w 7553377"/>
              <a:gd name="connsiteY2" fmla="*/ 10771105 h 10771105"/>
              <a:gd name="connsiteX3" fmla="*/ 7553377 w 7553377"/>
              <a:gd name="connsiteY3" fmla="*/ 0 h 10771105"/>
            </a:gdLst>
            <a:ahLst/>
            <a:cxnLst>
              <a:cxn ang="0">
                <a:pos x="connsiteX0" y="connsiteY0"/>
              </a:cxn>
              <a:cxn ang="0">
                <a:pos x="connsiteX1" y="connsiteY1"/>
              </a:cxn>
              <a:cxn ang="0">
                <a:pos x="connsiteX2" y="connsiteY2"/>
              </a:cxn>
              <a:cxn ang="0">
                <a:pos x="connsiteX3" y="connsiteY3"/>
              </a:cxn>
            </a:cxnLst>
            <a:rect l="l" t="t" r="r" b="b"/>
            <a:pathLst>
              <a:path w="7553377" h="10771105">
                <a:moveTo>
                  <a:pt x="0" y="0"/>
                </a:moveTo>
                <a:lnTo>
                  <a:pt x="0" y="10771105"/>
                </a:lnTo>
                <a:lnTo>
                  <a:pt x="7553377" y="10771105"/>
                </a:lnTo>
                <a:lnTo>
                  <a:pt x="7553377" y="0"/>
                </a:lnTo>
                <a:close/>
              </a:path>
            </a:pathLst>
          </a:custGeom>
          <a:gradFill>
            <a:gsLst>
              <a:gs pos="0">
                <a:srgbClr val="7654A2"/>
              </a:gs>
              <a:gs pos="63000">
                <a:srgbClr val="805E9C"/>
              </a:gs>
              <a:gs pos="84950">
                <a:srgbClr val="805E9C">
                  <a:alpha val="40000"/>
                </a:srgbClr>
              </a:gs>
            </a:gsLst>
            <a:lin ang="2700000" scaled="1"/>
          </a:gradFill>
          <a:ln w="12667" cap="flat">
            <a:noFill/>
            <a:prstDash val="solid"/>
            <a:miter/>
          </a:ln>
        </p:spPr>
        <p:txBody>
          <a:bodyPr rtlCol="0" anchor="ctr"/>
          <a:lstStyle/>
          <a:p>
            <a:endParaRPr lang="en-US" sz="1275"/>
          </a:p>
        </p:txBody>
      </p:sp>
      <p:grpSp>
        <p:nvGrpSpPr>
          <p:cNvPr id="6" name="Graphic 2">
            <a:extLst>
              <a:ext uri="{FF2B5EF4-FFF2-40B4-BE49-F238E27FC236}">
                <a16:creationId xmlns:a16="http://schemas.microsoft.com/office/drawing/2014/main" id="{10AAFFD0-317D-60A9-0AFC-2F6947A7C372}"/>
              </a:ext>
            </a:extLst>
          </p:cNvPr>
          <p:cNvGrpSpPr/>
          <p:nvPr/>
        </p:nvGrpSpPr>
        <p:grpSpPr>
          <a:xfrm>
            <a:off x="107965" y="2447001"/>
            <a:ext cx="7226233" cy="2615625"/>
            <a:chOff x="-15213" y="2404864"/>
            <a:chExt cx="7274515" cy="2633101"/>
          </a:xfrm>
          <a:solidFill>
            <a:srgbClr val="FFFFFF"/>
          </a:solidFill>
        </p:grpSpPr>
        <p:sp>
          <p:nvSpPr>
            <p:cNvPr id="7" name="Freeform 6">
              <a:extLst>
                <a:ext uri="{FF2B5EF4-FFF2-40B4-BE49-F238E27FC236}">
                  <a16:creationId xmlns:a16="http://schemas.microsoft.com/office/drawing/2014/main" id="{04ABD650-9027-A20E-8D21-B25D1CC381AF}"/>
                </a:ext>
              </a:extLst>
            </p:cNvPr>
            <p:cNvSpPr/>
            <p:nvPr/>
          </p:nvSpPr>
          <p:spPr>
            <a:xfrm>
              <a:off x="-15213" y="2404864"/>
              <a:ext cx="7274515" cy="2633101"/>
            </a:xfrm>
            <a:custGeom>
              <a:avLst/>
              <a:gdLst>
                <a:gd name="connsiteX0" fmla="*/ 0 w 7413945"/>
                <a:gd name="connsiteY0" fmla="*/ 0 h 2818796"/>
                <a:gd name="connsiteX1" fmla="*/ 7413946 w 7413945"/>
                <a:gd name="connsiteY1" fmla="*/ 0 h 2818796"/>
                <a:gd name="connsiteX2" fmla="*/ 7413946 w 7413945"/>
                <a:gd name="connsiteY2" fmla="*/ 2818797 h 2818796"/>
                <a:gd name="connsiteX3" fmla="*/ 0 w 7413945"/>
                <a:gd name="connsiteY3" fmla="*/ 2818797 h 2818796"/>
              </a:gdLst>
              <a:ahLst/>
              <a:cxnLst>
                <a:cxn ang="0">
                  <a:pos x="connsiteX0" y="connsiteY0"/>
                </a:cxn>
                <a:cxn ang="0">
                  <a:pos x="connsiteX1" y="connsiteY1"/>
                </a:cxn>
                <a:cxn ang="0">
                  <a:pos x="connsiteX2" y="connsiteY2"/>
                </a:cxn>
                <a:cxn ang="0">
                  <a:pos x="connsiteX3" y="connsiteY3"/>
                </a:cxn>
              </a:cxnLst>
              <a:rect l="l" t="t" r="r" b="b"/>
              <a:pathLst>
                <a:path w="7413945" h="2818796">
                  <a:moveTo>
                    <a:pt x="0" y="0"/>
                  </a:moveTo>
                  <a:lnTo>
                    <a:pt x="7413946" y="0"/>
                  </a:lnTo>
                  <a:lnTo>
                    <a:pt x="7413946" y="2818797"/>
                  </a:lnTo>
                  <a:lnTo>
                    <a:pt x="0" y="2818797"/>
                  </a:lnTo>
                  <a:close/>
                </a:path>
              </a:pathLst>
            </a:custGeom>
            <a:solidFill>
              <a:srgbClr val="FFFFFF"/>
            </a:solidFill>
            <a:ln w="12667" cap="flat">
              <a:noFill/>
              <a:prstDash val="solid"/>
              <a:miter/>
            </a:ln>
            <a:effectLst>
              <a:outerShdw blurRad="50800" dist="38100" dir="5400000" algn="t" rotWithShape="0">
                <a:prstClr val="black">
                  <a:alpha val="40000"/>
                </a:prstClr>
              </a:outerShdw>
            </a:effectLst>
          </p:spPr>
          <p:txBody>
            <a:bodyPr rtlCol="0" anchor="ctr"/>
            <a:lstStyle/>
            <a:p>
              <a:endParaRPr lang="en-US" sz="1275"/>
            </a:p>
          </p:txBody>
        </p:sp>
      </p:grpSp>
      <p:sp>
        <p:nvSpPr>
          <p:cNvPr id="9" name="TextBox 8">
            <a:extLst>
              <a:ext uri="{FF2B5EF4-FFF2-40B4-BE49-F238E27FC236}">
                <a16:creationId xmlns:a16="http://schemas.microsoft.com/office/drawing/2014/main" id="{9D0F6C85-8DB2-2985-788A-D5D64B1F9C4E}"/>
              </a:ext>
            </a:extLst>
          </p:cNvPr>
          <p:cNvSpPr txBox="1"/>
          <p:nvPr/>
        </p:nvSpPr>
        <p:spPr>
          <a:xfrm>
            <a:off x="346050" y="8787852"/>
            <a:ext cx="2760266" cy="797965"/>
          </a:xfrm>
          <a:prstGeom prst="rect">
            <a:avLst/>
          </a:prstGeom>
          <a:noFill/>
        </p:spPr>
        <p:txBody>
          <a:bodyPr wrap="none" rtlCol="0">
            <a:spAutoFit/>
          </a:bodyPr>
          <a:lstStyle/>
          <a:p>
            <a:r>
              <a:rPr lang="en-US" sz="2310" dirty="0" err="1">
                <a:ln/>
                <a:solidFill>
                  <a:srgbClr val="FFFFFF"/>
                </a:solidFill>
                <a:latin typeface="Avenir-Roman"/>
                <a:sym typeface="Avenir-Roman"/>
                <a:rtl val="0"/>
              </a:rPr>
              <a:t>www.</a:t>
            </a:r>
            <a:r>
              <a:rPr lang="en-US" sz="2310" dirty="0" err="1">
                <a:ln/>
                <a:solidFill>
                  <a:srgbClr val="FFFFFF"/>
                </a:solidFill>
                <a:latin typeface="Avenir-Black"/>
                <a:sym typeface="Avenir-Black"/>
                <a:rtl val="0"/>
              </a:rPr>
              <a:t>digiworkwell</a:t>
            </a:r>
            <a:r>
              <a:rPr lang="en-US" sz="2310" dirty="0" err="1">
                <a:ln/>
                <a:solidFill>
                  <a:srgbClr val="FFFFFF"/>
                </a:solidFill>
                <a:latin typeface="Avenir-Roman"/>
                <a:sym typeface="Avenir-Roman"/>
                <a:rtl val="0"/>
              </a:rPr>
              <a:t>.eu</a:t>
            </a:r>
            <a:endParaRPr lang="en-US" sz="2310" dirty="0">
              <a:ln/>
              <a:solidFill>
                <a:srgbClr val="FFFFFF"/>
              </a:solidFill>
              <a:latin typeface="Avenir-Black"/>
              <a:sym typeface="Avenir-Black"/>
              <a:rtl val="0"/>
            </a:endParaRPr>
          </a:p>
          <a:p>
            <a:pPr algn="l"/>
            <a:endParaRPr lang="en-US" sz="2310" dirty="0">
              <a:ln/>
              <a:solidFill>
                <a:srgbClr val="FFFFFF"/>
              </a:solidFill>
              <a:latin typeface="Avenir-Roman"/>
              <a:sym typeface="Avenir-Roman"/>
              <a:rtl val="0"/>
            </a:endParaRPr>
          </a:p>
        </p:txBody>
      </p:sp>
      <p:sp>
        <p:nvSpPr>
          <p:cNvPr id="12" name="Freeform 11">
            <a:extLst>
              <a:ext uri="{FF2B5EF4-FFF2-40B4-BE49-F238E27FC236}">
                <a16:creationId xmlns:a16="http://schemas.microsoft.com/office/drawing/2014/main" id="{4E634012-A105-E535-C9CC-AFDBF2EDA95C}"/>
              </a:ext>
            </a:extLst>
          </p:cNvPr>
          <p:cNvSpPr/>
          <p:nvPr/>
        </p:nvSpPr>
        <p:spPr>
          <a:xfrm>
            <a:off x="4917695" y="4236710"/>
            <a:ext cx="2771468" cy="2490429"/>
          </a:xfrm>
          <a:custGeom>
            <a:avLst/>
            <a:gdLst>
              <a:gd name="connsiteX0" fmla="*/ 1317404 w 2789986"/>
              <a:gd name="connsiteY0" fmla="*/ 20316 h 2507069"/>
              <a:gd name="connsiteX1" fmla="*/ 1539227 w 2789986"/>
              <a:gd name="connsiteY1" fmla="*/ 0 h 2507069"/>
              <a:gd name="connsiteX2" fmla="*/ 2202159 w 2789986"/>
              <a:gd name="connsiteY2" fmla="*/ 190459 h 2507069"/>
              <a:gd name="connsiteX3" fmla="*/ 2190752 w 2789986"/>
              <a:gd name="connsiteY3" fmla="*/ 284419 h 2507069"/>
              <a:gd name="connsiteX4" fmla="*/ 2190752 w 2789986"/>
              <a:gd name="connsiteY4" fmla="*/ 284419 h 2507069"/>
              <a:gd name="connsiteX5" fmla="*/ 1351628 w 2789986"/>
              <a:gd name="connsiteY5" fmla="*/ 779613 h 2507069"/>
              <a:gd name="connsiteX6" fmla="*/ 1336417 w 2789986"/>
              <a:gd name="connsiteY6" fmla="*/ 787232 h 2507069"/>
              <a:gd name="connsiteX7" fmla="*/ 1247688 w 2789986"/>
              <a:gd name="connsiteY7" fmla="*/ 749140 h 2507069"/>
              <a:gd name="connsiteX8" fmla="*/ 1243886 w 2789986"/>
              <a:gd name="connsiteY8" fmla="*/ 107927 h 2507069"/>
              <a:gd name="connsiteX9" fmla="*/ 1317404 w 2789986"/>
              <a:gd name="connsiteY9" fmla="*/ 20316 h 2507069"/>
              <a:gd name="connsiteX10" fmla="*/ 1046147 w 2789986"/>
              <a:gd name="connsiteY10" fmla="*/ 1573193 h 2507069"/>
              <a:gd name="connsiteX11" fmla="*/ 1106990 w 2789986"/>
              <a:gd name="connsiteY11" fmla="*/ 1491931 h 2507069"/>
              <a:gd name="connsiteX12" fmla="*/ 1233745 w 2789986"/>
              <a:gd name="connsiteY12" fmla="*/ 1493201 h 2507069"/>
              <a:gd name="connsiteX13" fmla="*/ 1363036 w 2789986"/>
              <a:gd name="connsiteY13" fmla="*/ 1673502 h 2507069"/>
              <a:gd name="connsiteX14" fmla="*/ 1321207 w 2789986"/>
              <a:gd name="connsiteY14" fmla="*/ 1735719 h 2507069"/>
              <a:gd name="connsiteX15" fmla="*/ 1086709 w 2789986"/>
              <a:gd name="connsiteY15" fmla="*/ 1681120 h 2507069"/>
              <a:gd name="connsiteX16" fmla="*/ 1046147 w 2789986"/>
              <a:gd name="connsiteY16" fmla="*/ 1573193 h 2507069"/>
              <a:gd name="connsiteX17" fmla="*/ 563207 w 2789986"/>
              <a:gd name="connsiteY17" fmla="*/ 2012519 h 2507069"/>
              <a:gd name="connsiteX18" fmla="*/ 490957 w 2789986"/>
              <a:gd name="connsiteY18" fmla="*/ 1941415 h 2507069"/>
              <a:gd name="connsiteX19" fmla="*/ 530251 w 2789986"/>
              <a:gd name="connsiteY19" fmla="*/ 1808093 h 2507069"/>
              <a:gd name="connsiteX20" fmla="*/ 662077 w 2789986"/>
              <a:gd name="connsiteY20" fmla="*/ 1736989 h 2507069"/>
              <a:gd name="connsiteX21" fmla="*/ 954883 w 2789986"/>
              <a:gd name="connsiteY21" fmla="*/ 1828409 h 2507069"/>
              <a:gd name="connsiteX22" fmla="*/ 954883 w 2789986"/>
              <a:gd name="connsiteY22" fmla="*/ 1891895 h 2507069"/>
              <a:gd name="connsiteX23" fmla="*/ 563207 w 2789986"/>
              <a:gd name="connsiteY23" fmla="*/ 2012519 h 2507069"/>
              <a:gd name="connsiteX24" fmla="*/ 1802878 w 2789986"/>
              <a:gd name="connsiteY24" fmla="*/ 2479780 h 2507069"/>
              <a:gd name="connsiteX25" fmla="*/ 1581056 w 2789986"/>
              <a:gd name="connsiteY25" fmla="*/ 2506444 h 2507069"/>
              <a:gd name="connsiteX26" fmla="*/ 911785 w 2789986"/>
              <a:gd name="connsiteY26" fmla="*/ 2337570 h 2507069"/>
              <a:gd name="connsiteX27" fmla="*/ 920659 w 2789986"/>
              <a:gd name="connsiteY27" fmla="*/ 2243610 h 2507069"/>
              <a:gd name="connsiteX28" fmla="*/ 920659 w 2789986"/>
              <a:gd name="connsiteY28" fmla="*/ 2243610 h 2507069"/>
              <a:gd name="connsiteX29" fmla="*/ 1743304 w 2789986"/>
              <a:gd name="connsiteY29" fmla="*/ 1720482 h 2507069"/>
              <a:gd name="connsiteX30" fmla="*/ 1758514 w 2789986"/>
              <a:gd name="connsiteY30" fmla="*/ 1712863 h 2507069"/>
              <a:gd name="connsiteX31" fmla="*/ 1848511 w 2789986"/>
              <a:gd name="connsiteY31" fmla="*/ 1748416 h 2507069"/>
              <a:gd name="connsiteX32" fmla="*/ 1872594 w 2789986"/>
              <a:gd name="connsiteY32" fmla="*/ 2389629 h 2507069"/>
              <a:gd name="connsiteX33" fmla="*/ 1802878 w 2789986"/>
              <a:gd name="connsiteY33" fmla="*/ 2479780 h 2507069"/>
              <a:gd name="connsiteX34" fmla="*/ 2719323 w 2789986"/>
              <a:gd name="connsiteY34" fmla="*/ 1674772 h 2507069"/>
              <a:gd name="connsiteX35" fmla="*/ 2625524 w 2789986"/>
              <a:gd name="connsiteY35" fmla="*/ 1877928 h 2507069"/>
              <a:gd name="connsiteX36" fmla="*/ 2129909 w 2789986"/>
              <a:gd name="connsiteY36" fmla="*/ 2359156 h 2507069"/>
              <a:gd name="connsiteX37" fmla="*/ 2053856 w 2789986"/>
              <a:gd name="connsiteY37" fmla="*/ 2302018 h 2507069"/>
              <a:gd name="connsiteX38" fmla="*/ 2053856 w 2789986"/>
              <a:gd name="connsiteY38" fmla="*/ 2302018 h 2507069"/>
              <a:gd name="connsiteX39" fmla="*/ 2042447 w 2789986"/>
              <a:gd name="connsiteY39" fmla="*/ 1326866 h 2507069"/>
              <a:gd name="connsiteX40" fmla="*/ 2043714 w 2789986"/>
              <a:gd name="connsiteY40" fmla="*/ 1310360 h 2507069"/>
              <a:gd name="connsiteX41" fmla="*/ 2121036 w 2789986"/>
              <a:gd name="connsiteY41" fmla="*/ 1251952 h 2507069"/>
              <a:gd name="connsiteX42" fmla="*/ 2677493 w 2789986"/>
              <a:gd name="connsiteY42" fmla="*/ 1568115 h 2507069"/>
              <a:gd name="connsiteX43" fmla="*/ 2719323 w 2789986"/>
              <a:gd name="connsiteY43" fmla="*/ 1674772 h 2507069"/>
              <a:gd name="connsiteX44" fmla="*/ 2789039 w 2789986"/>
              <a:gd name="connsiteY44" fmla="*/ 1295123 h 2507069"/>
              <a:gd name="connsiteX45" fmla="*/ 2701577 w 2789986"/>
              <a:gd name="connsiteY45" fmla="*/ 1331945 h 2507069"/>
              <a:gd name="connsiteX46" fmla="*/ 2701577 w 2789986"/>
              <a:gd name="connsiteY46" fmla="*/ 1331945 h 2507069"/>
              <a:gd name="connsiteX47" fmla="*/ 1852314 w 2789986"/>
              <a:gd name="connsiteY47" fmla="*/ 853258 h 2507069"/>
              <a:gd name="connsiteX48" fmla="*/ 1838371 w 2789986"/>
              <a:gd name="connsiteY48" fmla="*/ 844369 h 2507069"/>
              <a:gd name="connsiteX49" fmla="*/ 1826962 w 2789986"/>
              <a:gd name="connsiteY49" fmla="*/ 749140 h 2507069"/>
              <a:gd name="connsiteX50" fmla="*/ 2379617 w 2789986"/>
              <a:gd name="connsiteY50" fmla="*/ 425359 h 2507069"/>
              <a:gd name="connsiteX51" fmla="*/ 2493698 w 2789986"/>
              <a:gd name="connsiteY51" fmla="*/ 443135 h 2507069"/>
              <a:gd name="connsiteX52" fmla="*/ 2621721 w 2789986"/>
              <a:gd name="connsiteY52" fmla="*/ 625976 h 2507069"/>
              <a:gd name="connsiteX53" fmla="*/ 2789039 w 2789986"/>
              <a:gd name="connsiteY53" fmla="*/ 1295123 h 2507069"/>
              <a:gd name="connsiteX54" fmla="*/ 587291 w 2789986"/>
              <a:gd name="connsiteY54" fmla="*/ 1518595 h 2507069"/>
              <a:gd name="connsiteX55" fmla="*/ 829394 w 2789986"/>
              <a:gd name="connsiteY55" fmla="*/ 1474155 h 2507069"/>
              <a:gd name="connsiteX56" fmla="*/ 839535 w 2789986"/>
              <a:gd name="connsiteY56" fmla="*/ 1433523 h 2507069"/>
              <a:gd name="connsiteX57" fmla="*/ 655739 w 2789986"/>
              <a:gd name="connsiteY57" fmla="*/ 1287504 h 2507069"/>
              <a:gd name="connsiteX58" fmla="*/ 602501 w 2789986"/>
              <a:gd name="connsiteY58" fmla="*/ 1304011 h 2507069"/>
              <a:gd name="connsiteX59" fmla="*/ 551799 w 2789986"/>
              <a:gd name="connsiteY59" fmla="*/ 1477964 h 2507069"/>
              <a:gd name="connsiteX60" fmla="*/ 587291 w 2789986"/>
              <a:gd name="connsiteY60" fmla="*/ 1518595 h 2507069"/>
              <a:gd name="connsiteX61" fmla="*/ 2947 w 2789986"/>
              <a:gd name="connsiteY61" fmla="*/ 1500819 h 2507069"/>
              <a:gd name="connsiteX62" fmla="*/ 52381 w 2789986"/>
              <a:gd name="connsiteY62" fmla="*/ 1555417 h 2507069"/>
              <a:gd name="connsiteX63" fmla="*/ 188010 w 2789986"/>
              <a:gd name="connsiteY63" fmla="*/ 1530023 h 2507069"/>
              <a:gd name="connsiteX64" fmla="*/ 201953 w 2789986"/>
              <a:gd name="connsiteY64" fmla="*/ 1474155 h 2507069"/>
              <a:gd name="connsiteX65" fmla="*/ 101816 w 2789986"/>
              <a:gd name="connsiteY65" fmla="*/ 1394162 h 2507069"/>
              <a:gd name="connsiteX66" fmla="*/ 44776 w 2789986"/>
              <a:gd name="connsiteY66" fmla="*/ 1391622 h 2507069"/>
              <a:gd name="connsiteX67" fmla="*/ 28298 w 2789986"/>
              <a:gd name="connsiteY67" fmla="*/ 1417017 h 2507069"/>
              <a:gd name="connsiteX68" fmla="*/ 28298 w 2789986"/>
              <a:gd name="connsiteY68" fmla="*/ 1418287 h 2507069"/>
              <a:gd name="connsiteX69" fmla="*/ 2947 w 2789986"/>
              <a:gd name="connsiteY69" fmla="*/ 1500819 h 250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789986" h="2507069">
                <a:moveTo>
                  <a:pt x="1317404" y="20316"/>
                </a:moveTo>
                <a:cubicBezTo>
                  <a:pt x="1389655" y="7618"/>
                  <a:pt x="1463173" y="0"/>
                  <a:pt x="1539227" y="0"/>
                </a:cubicBezTo>
                <a:cubicBezTo>
                  <a:pt x="1782598" y="0"/>
                  <a:pt x="2009491" y="69835"/>
                  <a:pt x="2202159" y="190459"/>
                </a:cubicBezTo>
                <a:cubicBezTo>
                  <a:pt x="2251594" y="236170"/>
                  <a:pt x="2190752" y="284419"/>
                  <a:pt x="2190752" y="284419"/>
                </a:cubicBezTo>
                <a:lnTo>
                  <a:pt x="2190752" y="284419"/>
                </a:lnTo>
                <a:lnTo>
                  <a:pt x="1351628" y="779613"/>
                </a:lnTo>
                <a:cubicBezTo>
                  <a:pt x="1346558" y="782153"/>
                  <a:pt x="1341488" y="784692"/>
                  <a:pt x="1336417" y="787232"/>
                </a:cubicBezTo>
                <a:cubicBezTo>
                  <a:pt x="1261632" y="830402"/>
                  <a:pt x="1250224" y="774534"/>
                  <a:pt x="1247688" y="749140"/>
                </a:cubicBezTo>
                <a:lnTo>
                  <a:pt x="1243886" y="107927"/>
                </a:lnTo>
                <a:cubicBezTo>
                  <a:pt x="1246421" y="101578"/>
                  <a:pt x="1255294" y="39362"/>
                  <a:pt x="1317404" y="20316"/>
                </a:cubicBezTo>
                <a:close/>
                <a:moveTo>
                  <a:pt x="1046147" y="1573193"/>
                </a:moveTo>
                <a:lnTo>
                  <a:pt x="1106990" y="1491931"/>
                </a:lnTo>
                <a:cubicBezTo>
                  <a:pt x="1142481" y="1444951"/>
                  <a:pt x="1199521" y="1446221"/>
                  <a:pt x="1233745" y="1493201"/>
                </a:cubicBezTo>
                <a:lnTo>
                  <a:pt x="1363036" y="1673502"/>
                </a:lnTo>
                <a:cubicBezTo>
                  <a:pt x="1397260" y="1721752"/>
                  <a:pt x="1378247" y="1749686"/>
                  <a:pt x="1321207" y="1735719"/>
                </a:cubicBezTo>
                <a:lnTo>
                  <a:pt x="1086709" y="1681120"/>
                </a:lnTo>
                <a:cubicBezTo>
                  <a:pt x="1028401" y="1669693"/>
                  <a:pt x="1010655" y="1620173"/>
                  <a:pt x="1046147" y="1573193"/>
                </a:cubicBezTo>
                <a:close/>
                <a:moveTo>
                  <a:pt x="563207" y="2012519"/>
                </a:moveTo>
                <a:cubicBezTo>
                  <a:pt x="507435" y="2030296"/>
                  <a:pt x="474478" y="1997283"/>
                  <a:pt x="490957" y="1941415"/>
                </a:cubicBezTo>
                <a:lnTo>
                  <a:pt x="530251" y="1808093"/>
                </a:lnTo>
                <a:cubicBezTo>
                  <a:pt x="546729" y="1752225"/>
                  <a:pt x="606304" y="1720482"/>
                  <a:pt x="662077" y="1736989"/>
                </a:cubicBezTo>
                <a:lnTo>
                  <a:pt x="954883" y="1828409"/>
                </a:lnTo>
                <a:cubicBezTo>
                  <a:pt x="1010655" y="1846185"/>
                  <a:pt x="1010655" y="1874119"/>
                  <a:pt x="954883" y="1891895"/>
                </a:cubicBezTo>
                <a:lnTo>
                  <a:pt x="563207" y="2012519"/>
                </a:lnTo>
                <a:close/>
                <a:moveTo>
                  <a:pt x="1802878" y="2479780"/>
                </a:moveTo>
                <a:cubicBezTo>
                  <a:pt x="1731896" y="2495017"/>
                  <a:pt x="1657109" y="2503904"/>
                  <a:pt x="1581056" y="2506444"/>
                </a:cubicBezTo>
                <a:cubicBezTo>
                  <a:pt x="1337685" y="2514063"/>
                  <a:pt x="1108257" y="2451846"/>
                  <a:pt x="911785" y="2337570"/>
                </a:cubicBezTo>
                <a:cubicBezTo>
                  <a:pt x="861083" y="2294399"/>
                  <a:pt x="920659" y="2243610"/>
                  <a:pt x="920659" y="2243610"/>
                </a:cubicBezTo>
                <a:lnTo>
                  <a:pt x="920659" y="2243610"/>
                </a:lnTo>
                <a:lnTo>
                  <a:pt x="1743304" y="1720482"/>
                </a:lnTo>
                <a:cubicBezTo>
                  <a:pt x="1748374" y="1717943"/>
                  <a:pt x="1753444" y="1715403"/>
                  <a:pt x="1758514" y="1712863"/>
                </a:cubicBezTo>
                <a:cubicBezTo>
                  <a:pt x="1832033" y="1667154"/>
                  <a:pt x="1845976" y="1723022"/>
                  <a:pt x="1848511" y="1748416"/>
                </a:cubicBezTo>
                <a:lnTo>
                  <a:pt x="1872594" y="2389629"/>
                </a:lnTo>
                <a:cubicBezTo>
                  <a:pt x="1871327" y="2395977"/>
                  <a:pt x="1864989" y="2458194"/>
                  <a:pt x="1802878" y="2479780"/>
                </a:cubicBezTo>
                <a:close/>
                <a:moveTo>
                  <a:pt x="2719323" y="1674772"/>
                </a:moveTo>
                <a:cubicBezTo>
                  <a:pt x="2695240" y="1743337"/>
                  <a:pt x="2663551" y="1811903"/>
                  <a:pt x="2625524" y="1877928"/>
                </a:cubicBezTo>
                <a:cubicBezTo>
                  <a:pt x="2503839" y="2089973"/>
                  <a:pt x="2330183" y="2252498"/>
                  <a:pt x="2129909" y="2359156"/>
                </a:cubicBezTo>
                <a:cubicBezTo>
                  <a:pt x="2066531" y="2379471"/>
                  <a:pt x="2053856" y="2302018"/>
                  <a:pt x="2053856" y="2302018"/>
                </a:cubicBezTo>
                <a:lnTo>
                  <a:pt x="2053856" y="2302018"/>
                </a:lnTo>
                <a:lnTo>
                  <a:pt x="2042447" y="1326866"/>
                </a:lnTo>
                <a:cubicBezTo>
                  <a:pt x="2042447" y="1321787"/>
                  <a:pt x="2043714" y="1316708"/>
                  <a:pt x="2043714" y="1310360"/>
                </a:cubicBezTo>
                <a:cubicBezTo>
                  <a:pt x="2043714" y="1224018"/>
                  <a:pt x="2098220" y="1241795"/>
                  <a:pt x="2121036" y="1251952"/>
                </a:cubicBezTo>
                <a:lnTo>
                  <a:pt x="2677493" y="1568115"/>
                </a:lnTo>
                <a:cubicBezTo>
                  <a:pt x="2685099" y="1571924"/>
                  <a:pt x="2733266" y="1610016"/>
                  <a:pt x="2719323" y="1674772"/>
                </a:cubicBezTo>
                <a:close/>
                <a:moveTo>
                  <a:pt x="2789039" y="1295123"/>
                </a:moveTo>
                <a:cubicBezTo>
                  <a:pt x="2775096" y="1361149"/>
                  <a:pt x="2701577" y="1331945"/>
                  <a:pt x="2701577" y="1331945"/>
                </a:cubicBezTo>
                <a:lnTo>
                  <a:pt x="2701577" y="1331945"/>
                </a:lnTo>
                <a:lnTo>
                  <a:pt x="1852314" y="853258"/>
                </a:lnTo>
                <a:cubicBezTo>
                  <a:pt x="1848511" y="850718"/>
                  <a:pt x="1843440" y="846909"/>
                  <a:pt x="1838371" y="844369"/>
                </a:cubicBezTo>
                <a:cubicBezTo>
                  <a:pt x="1763584" y="801199"/>
                  <a:pt x="1805414" y="763107"/>
                  <a:pt x="1826962" y="749140"/>
                </a:cubicBezTo>
                <a:lnTo>
                  <a:pt x="2379617" y="425359"/>
                </a:lnTo>
                <a:cubicBezTo>
                  <a:pt x="2388490" y="421550"/>
                  <a:pt x="2445530" y="397425"/>
                  <a:pt x="2493698" y="443135"/>
                </a:cubicBezTo>
                <a:cubicBezTo>
                  <a:pt x="2540597" y="499003"/>
                  <a:pt x="2583695" y="559950"/>
                  <a:pt x="2621721" y="625976"/>
                </a:cubicBezTo>
                <a:cubicBezTo>
                  <a:pt x="2744675" y="835481"/>
                  <a:pt x="2797911" y="1067842"/>
                  <a:pt x="2789039" y="1295123"/>
                </a:cubicBezTo>
                <a:close/>
                <a:moveTo>
                  <a:pt x="587291" y="1518595"/>
                </a:moveTo>
                <a:lnTo>
                  <a:pt x="829394" y="1474155"/>
                </a:lnTo>
                <a:cubicBezTo>
                  <a:pt x="856013" y="1469076"/>
                  <a:pt x="861083" y="1451300"/>
                  <a:pt x="839535" y="1433523"/>
                </a:cubicBezTo>
                <a:lnTo>
                  <a:pt x="655739" y="1287504"/>
                </a:lnTo>
                <a:cubicBezTo>
                  <a:pt x="634190" y="1270998"/>
                  <a:pt x="610107" y="1278617"/>
                  <a:pt x="602501" y="1304011"/>
                </a:cubicBezTo>
                <a:lnTo>
                  <a:pt x="551799" y="1477964"/>
                </a:lnTo>
                <a:cubicBezTo>
                  <a:pt x="544194" y="1505898"/>
                  <a:pt x="560672" y="1523674"/>
                  <a:pt x="587291" y="1518595"/>
                </a:cubicBezTo>
                <a:close/>
                <a:moveTo>
                  <a:pt x="2947" y="1500819"/>
                </a:moveTo>
                <a:cubicBezTo>
                  <a:pt x="-8461" y="1537641"/>
                  <a:pt x="14355" y="1563036"/>
                  <a:pt x="52381" y="1555417"/>
                </a:cubicBezTo>
                <a:lnTo>
                  <a:pt x="188010" y="1530023"/>
                </a:lnTo>
                <a:cubicBezTo>
                  <a:pt x="226037" y="1523674"/>
                  <a:pt x="232375" y="1497010"/>
                  <a:pt x="201953" y="1474155"/>
                </a:cubicBezTo>
                <a:lnTo>
                  <a:pt x="101816" y="1394162"/>
                </a:lnTo>
                <a:cubicBezTo>
                  <a:pt x="81535" y="1377655"/>
                  <a:pt x="59987" y="1378925"/>
                  <a:pt x="44776" y="1391622"/>
                </a:cubicBezTo>
                <a:lnTo>
                  <a:pt x="28298" y="1417017"/>
                </a:lnTo>
                <a:cubicBezTo>
                  <a:pt x="28298" y="1417017"/>
                  <a:pt x="28298" y="1418287"/>
                  <a:pt x="28298" y="1418287"/>
                </a:cubicBezTo>
                <a:lnTo>
                  <a:pt x="2947" y="1500819"/>
                </a:lnTo>
                <a:close/>
              </a:path>
            </a:pathLst>
          </a:custGeom>
          <a:solidFill>
            <a:srgbClr val="FFFFFF">
              <a:alpha val="26000"/>
            </a:srgbClr>
          </a:solidFill>
          <a:ln w="12667" cap="flat">
            <a:noFill/>
            <a:prstDash val="solid"/>
            <a:miter/>
          </a:ln>
        </p:spPr>
        <p:txBody>
          <a:bodyPr rtlCol="0" anchor="ctr"/>
          <a:lstStyle/>
          <a:p>
            <a:endParaRPr lang="en-US" sz="1275"/>
          </a:p>
        </p:txBody>
      </p:sp>
      <p:sp>
        <p:nvSpPr>
          <p:cNvPr id="182" name="TextBox 181">
            <a:extLst>
              <a:ext uri="{FF2B5EF4-FFF2-40B4-BE49-F238E27FC236}">
                <a16:creationId xmlns:a16="http://schemas.microsoft.com/office/drawing/2014/main" id="{47DAC2F4-F11F-3118-E90F-F0945DC68829}"/>
              </a:ext>
            </a:extLst>
          </p:cNvPr>
          <p:cNvSpPr txBox="1"/>
          <p:nvPr/>
        </p:nvSpPr>
        <p:spPr>
          <a:xfrm>
            <a:off x="465320" y="648456"/>
            <a:ext cx="2565126" cy="989886"/>
          </a:xfrm>
          <a:prstGeom prst="rect">
            <a:avLst/>
          </a:prstGeom>
          <a:noFill/>
        </p:spPr>
        <p:txBody>
          <a:bodyPr wrap="none" rtlCol="0">
            <a:spAutoFit/>
          </a:bodyPr>
          <a:lstStyle/>
          <a:p>
            <a:pPr>
              <a:lnSpc>
                <a:spcPts val="3427"/>
              </a:lnSpc>
            </a:pPr>
            <a:r>
              <a:rPr lang="en-US" sz="3974" b="1" dirty="0">
                <a:ln/>
                <a:solidFill>
                  <a:srgbClr val="FFFFFF"/>
                </a:solidFill>
                <a:latin typeface="Calibri" panose="020F0502020204030204" pitchFamily="34" charset="0"/>
                <a:cs typeface="Calibri" panose="020F0502020204030204" pitchFamily="34" charset="0"/>
                <a:sym typeface="DINCondensed-Bold"/>
                <a:rtl val="0"/>
              </a:rPr>
              <a:t>MODUULIT</a:t>
            </a:r>
          </a:p>
          <a:p>
            <a:pPr>
              <a:lnSpc>
                <a:spcPts val="3427"/>
              </a:lnSpc>
            </a:pPr>
            <a:r>
              <a:rPr lang="en-US" sz="3974" b="1" dirty="0">
                <a:ln/>
                <a:solidFill>
                  <a:srgbClr val="FFFFFF"/>
                </a:solidFill>
                <a:latin typeface="Calibri" panose="020F0502020204030204" pitchFamily="34" charset="0"/>
                <a:cs typeface="Calibri" panose="020F0502020204030204" pitchFamily="34" charset="0"/>
                <a:sym typeface="DINCondensed-Bold"/>
                <a:rtl val="0"/>
              </a:rPr>
              <a:t> </a:t>
            </a:r>
          </a:p>
        </p:txBody>
      </p:sp>
      <p:grpSp>
        <p:nvGrpSpPr>
          <p:cNvPr id="184" name="Graphic 2">
            <a:extLst>
              <a:ext uri="{FF2B5EF4-FFF2-40B4-BE49-F238E27FC236}">
                <a16:creationId xmlns:a16="http://schemas.microsoft.com/office/drawing/2014/main" id="{14A0ECFD-BA1E-AE9E-A535-852B8471C46D}"/>
              </a:ext>
            </a:extLst>
          </p:cNvPr>
          <p:cNvGrpSpPr/>
          <p:nvPr/>
        </p:nvGrpSpPr>
        <p:grpSpPr>
          <a:xfrm>
            <a:off x="73833" y="5629186"/>
            <a:ext cx="5194313" cy="2492362"/>
            <a:chOff x="-23160" y="5666797"/>
            <a:chExt cx="5229019" cy="2509015"/>
          </a:xfrm>
          <a:solidFill>
            <a:srgbClr val="FFFFFF"/>
          </a:solidFill>
        </p:grpSpPr>
        <p:sp>
          <p:nvSpPr>
            <p:cNvPr id="185" name="Freeform 184">
              <a:extLst>
                <a:ext uri="{FF2B5EF4-FFF2-40B4-BE49-F238E27FC236}">
                  <a16:creationId xmlns:a16="http://schemas.microsoft.com/office/drawing/2014/main" id="{C9F024B1-A2CE-A2E5-E89B-17CB0B17AD80}"/>
                </a:ext>
              </a:extLst>
            </p:cNvPr>
            <p:cNvSpPr/>
            <p:nvPr/>
          </p:nvSpPr>
          <p:spPr>
            <a:xfrm>
              <a:off x="-23160" y="5666797"/>
              <a:ext cx="5229019" cy="2509015"/>
            </a:xfrm>
            <a:custGeom>
              <a:avLst/>
              <a:gdLst>
                <a:gd name="connsiteX0" fmla="*/ 0 w 5361769"/>
                <a:gd name="connsiteY0" fmla="*/ 0 h 2818796"/>
                <a:gd name="connsiteX1" fmla="*/ 5361770 w 5361769"/>
                <a:gd name="connsiteY1" fmla="*/ 0 h 2818796"/>
                <a:gd name="connsiteX2" fmla="*/ 5361770 w 5361769"/>
                <a:gd name="connsiteY2" fmla="*/ 2818797 h 2818796"/>
                <a:gd name="connsiteX3" fmla="*/ 0 w 5361769"/>
                <a:gd name="connsiteY3" fmla="*/ 2818797 h 2818796"/>
              </a:gdLst>
              <a:ahLst/>
              <a:cxnLst>
                <a:cxn ang="0">
                  <a:pos x="connsiteX0" y="connsiteY0"/>
                </a:cxn>
                <a:cxn ang="0">
                  <a:pos x="connsiteX1" y="connsiteY1"/>
                </a:cxn>
                <a:cxn ang="0">
                  <a:pos x="connsiteX2" y="connsiteY2"/>
                </a:cxn>
                <a:cxn ang="0">
                  <a:pos x="connsiteX3" y="connsiteY3"/>
                </a:cxn>
              </a:cxnLst>
              <a:rect l="l" t="t" r="r" b="b"/>
              <a:pathLst>
                <a:path w="5361769" h="2818796">
                  <a:moveTo>
                    <a:pt x="0" y="0"/>
                  </a:moveTo>
                  <a:lnTo>
                    <a:pt x="5361770" y="0"/>
                  </a:lnTo>
                  <a:lnTo>
                    <a:pt x="5361770" y="2818797"/>
                  </a:lnTo>
                  <a:lnTo>
                    <a:pt x="0" y="2818797"/>
                  </a:lnTo>
                  <a:close/>
                </a:path>
              </a:pathLst>
            </a:custGeom>
            <a:solidFill>
              <a:srgbClr val="FFFFFF"/>
            </a:solidFill>
            <a:ln w="12667" cap="flat">
              <a:noFill/>
              <a:prstDash val="solid"/>
              <a:miter/>
            </a:ln>
            <a:effectLst>
              <a:outerShdw blurRad="50800" dist="38100" dir="5400000" algn="t" rotWithShape="0">
                <a:prstClr val="black">
                  <a:alpha val="40000"/>
                </a:prstClr>
              </a:outerShdw>
            </a:effectLst>
          </p:spPr>
          <p:txBody>
            <a:bodyPr rtlCol="0" anchor="ctr"/>
            <a:lstStyle/>
            <a:p>
              <a:endParaRPr lang="en-US" sz="1275"/>
            </a:p>
          </p:txBody>
        </p:sp>
      </p:grpSp>
      <p:sp>
        <p:nvSpPr>
          <p:cNvPr id="272" name="Freeform 271">
            <a:extLst>
              <a:ext uri="{FF2B5EF4-FFF2-40B4-BE49-F238E27FC236}">
                <a16:creationId xmlns:a16="http://schemas.microsoft.com/office/drawing/2014/main" id="{8AF1E6E0-616D-9E3F-9924-A46BEB3CA2D3}"/>
              </a:ext>
            </a:extLst>
          </p:cNvPr>
          <p:cNvSpPr/>
          <p:nvPr/>
        </p:nvSpPr>
        <p:spPr>
          <a:xfrm>
            <a:off x="73833" y="9617222"/>
            <a:ext cx="4087183" cy="681102"/>
          </a:xfrm>
          <a:custGeom>
            <a:avLst/>
            <a:gdLst>
              <a:gd name="connsiteX0" fmla="*/ 0 w 4114492"/>
              <a:gd name="connsiteY0" fmla="*/ 0 h 685653"/>
              <a:gd name="connsiteX1" fmla="*/ 4114493 w 4114492"/>
              <a:gd name="connsiteY1" fmla="*/ 0 h 685653"/>
              <a:gd name="connsiteX2" fmla="*/ 4114493 w 4114492"/>
              <a:gd name="connsiteY2" fmla="*/ 685653 h 685653"/>
              <a:gd name="connsiteX3" fmla="*/ 0 w 4114492"/>
              <a:gd name="connsiteY3" fmla="*/ 685653 h 685653"/>
            </a:gdLst>
            <a:ahLst/>
            <a:cxnLst>
              <a:cxn ang="0">
                <a:pos x="connsiteX0" y="connsiteY0"/>
              </a:cxn>
              <a:cxn ang="0">
                <a:pos x="connsiteX1" y="connsiteY1"/>
              </a:cxn>
              <a:cxn ang="0">
                <a:pos x="connsiteX2" y="connsiteY2"/>
              </a:cxn>
              <a:cxn ang="0">
                <a:pos x="connsiteX3" y="connsiteY3"/>
              </a:cxn>
            </a:cxnLst>
            <a:rect l="l" t="t" r="r" b="b"/>
            <a:pathLst>
              <a:path w="4114492" h="685653">
                <a:moveTo>
                  <a:pt x="0" y="0"/>
                </a:moveTo>
                <a:lnTo>
                  <a:pt x="4114493" y="0"/>
                </a:lnTo>
                <a:lnTo>
                  <a:pt x="4114493" y="685653"/>
                </a:lnTo>
                <a:lnTo>
                  <a:pt x="0" y="685653"/>
                </a:lnTo>
                <a:close/>
              </a:path>
            </a:pathLst>
          </a:custGeom>
          <a:solidFill>
            <a:srgbClr val="FFFFFF"/>
          </a:solidFill>
          <a:ln w="12667" cap="flat">
            <a:noFill/>
            <a:prstDash val="solid"/>
            <a:miter/>
          </a:ln>
        </p:spPr>
        <p:txBody>
          <a:bodyPr rtlCol="0" anchor="ctr"/>
          <a:lstStyle/>
          <a:p>
            <a:endParaRPr lang="en-US" sz="1275"/>
          </a:p>
        </p:txBody>
      </p:sp>
      <p:grpSp>
        <p:nvGrpSpPr>
          <p:cNvPr id="426" name="Group 425">
            <a:extLst>
              <a:ext uri="{FF2B5EF4-FFF2-40B4-BE49-F238E27FC236}">
                <a16:creationId xmlns:a16="http://schemas.microsoft.com/office/drawing/2014/main" id="{6958A2CD-BB0E-840C-C98D-D945F642AB63}"/>
              </a:ext>
            </a:extLst>
          </p:cNvPr>
          <p:cNvGrpSpPr/>
          <p:nvPr/>
        </p:nvGrpSpPr>
        <p:grpSpPr>
          <a:xfrm>
            <a:off x="4007705" y="702392"/>
            <a:ext cx="2996558" cy="965250"/>
            <a:chOff x="376065" y="517601"/>
            <a:chExt cx="3223427" cy="1038328"/>
          </a:xfrm>
        </p:grpSpPr>
        <p:sp>
          <p:nvSpPr>
            <p:cNvPr id="427" name="Freeform 426">
              <a:extLst>
                <a:ext uri="{FF2B5EF4-FFF2-40B4-BE49-F238E27FC236}">
                  <a16:creationId xmlns:a16="http://schemas.microsoft.com/office/drawing/2014/main" id="{AB003F71-BE26-EF0B-F48E-5D8FB7585580}"/>
                </a:ext>
              </a:extLst>
            </p:cNvPr>
            <p:cNvSpPr/>
            <p:nvPr/>
          </p:nvSpPr>
          <p:spPr>
            <a:xfrm>
              <a:off x="1395367" y="517601"/>
              <a:ext cx="2201072" cy="770692"/>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solidFill>
              <a:schemeClr val="bg1"/>
            </a:solidFill>
            <a:ln w="8132" cap="flat">
              <a:noFill/>
              <a:prstDash val="solid"/>
              <a:miter/>
            </a:ln>
          </p:spPr>
          <p:txBody>
            <a:bodyPr rtlCol="0" anchor="ctr"/>
            <a:lstStyle/>
            <a:p>
              <a:endParaRPr lang="en-US" sz="1275" dirty="0"/>
            </a:p>
          </p:txBody>
        </p:sp>
        <p:sp>
          <p:nvSpPr>
            <p:cNvPr id="428" name="Freeform 427">
              <a:extLst>
                <a:ext uri="{FF2B5EF4-FFF2-40B4-BE49-F238E27FC236}">
                  <a16:creationId xmlns:a16="http://schemas.microsoft.com/office/drawing/2014/main" id="{D413A937-11B8-C0A3-C4A5-B092F6AB0DD5}"/>
                </a:ext>
              </a:extLst>
            </p:cNvPr>
            <p:cNvSpPr/>
            <p:nvPr/>
          </p:nvSpPr>
          <p:spPr>
            <a:xfrm>
              <a:off x="376065" y="524328"/>
              <a:ext cx="852351" cy="764126"/>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sz="1275"/>
            </a:p>
          </p:txBody>
        </p:sp>
        <p:grpSp>
          <p:nvGrpSpPr>
            <p:cNvPr id="429" name="Graphic 4">
              <a:extLst>
                <a:ext uri="{FF2B5EF4-FFF2-40B4-BE49-F238E27FC236}">
                  <a16:creationId xmlns:a16="http://schemas.microsoft.com/office/drawing/2014/main" id="{CC600468-3C60-EC74-3BCF-4936E44C6B1F}"/>
                </a:ext>
              </a:extLst>
            </p:cNvPr>
            <p:cNvGrpSpPr/>
            <p:nvPr/>
          </p:nvGrpSpPr>
          <p:grpSpPr>
            <a:xfrm>
              <a:off x="648930" y="1427953"/>
              <a:ext cx="2950562" cy="127976"/>
              <a:chOff x="4488640" y="3571739"/>
              <a:chExt cx="3394201" cy="147218"/>
            </a:xfrm>
            <a:solidFill>
              <a:schemeClr val="bg1"/>
            </a:solidFill>
          </p:grpSpPr>
          <p:sp>
            <p:nvSpPr>
              <p:cNvPr id="430" name="Freeform 429">
                <a:extLst>
                  <a:ext uri="{FF2B5EF4-FFF2-40B4-BE49-F238E27FC236}">
                    <a16:creationId xmlns:a16="http://schemas.microsoft.com/office/drawing/2014/main" id="{2E5DFD36-786D-CBCF-BE89-6247FBB782A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grpFill/>
              <a:ln w="8132" cap="flat">
                <a:noFill/>
                <a:prstDash val="solid"/>
                <a:miter/>
              </a:ln>
            </p:spPr>
            <p:txBody>
              <a:bodyPr rtlCol="0" anchor="ctr"/>
              <a:lstStyle/>
              <a:p>
                <a:endParaRPr lang="en-US" sz="1275"/>
              </a:p>
            </p:txBody>
          </p:sp>
          <p:sp>
            <p:nvSpPr>
              <p:cNvPr id="431" name="Freeform 430">
                <a:extLst>
                  <a:ext uri="{FF2B5EF4-FFF2-40B4-BE49-F238E27FC236}">
                    <a16:creationId xmlns:a16="http://schemas.microsoft.com/office/drawing/2014/main" id="{1598B82A-8B74-8F50-ED0A-553F487B3C3C}"/>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grpFill/>
              <a:ln w="8132" cap="flat">
                <a:noFill/>
                <a:prstDash val="solid"/>
                <a:miter/>
              </a:ln>
            </p:spPr>
            <p:txBody>
              <a:bodyPr rtlCol="0" anchor="ctr"/>
              <a:lstStyle/>
              <a:p>
                <a:endParaRPr lang="en-US" sz="1275"/>
              </a:p>
            </p:txBody>
          </p:sp>
          <p:sp>
            <p:nvSpPr>
              <p:cNvPr id="432" name="Freeform 431">
                <a:extLst>
                  <a:ext uri="{FF2B5EF4-FFF2-40B4-BE49-F238E27FC236}">
                    <a16:creationId xmlns:a16="http://schemas.microsoft.com/office/drawing/2014/main" id="{E43EFC4C-E618-9189-EA46-DBAFB4178472}"/>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grpFill/>
              <a:ln w="8132" cap="flat">
                <a:noFill/>
                <a:prstDash val="solid"/>
                <a:miter/>
              </a:ln>
            </p:spPr>
            <p:txBody>
              <a:bodyPr rtlCol="0" anchor="ctr"/>
              <a:lstStyle/>
              <a:p>
                <a:endParaRPr lang="en-US" sz="1275"/>
              </a:p>
            </p:txBody>
          </p:sp>
          <p:sp>
            <p:nvSpPr>
              <p:cNvPr id="433" name="Freeform 432">
                <a:extLst>
                  <a:ext uri="{FF2B5EF4-FFF2-40B4-BE49-F238E27FC236}">
                    <a16:creationId xmlns:a16="http://schemas.microsoft.com/office/drawing/2014/main" id="{1512F52B-49E2-7083-EEFC-863F67CE0864}"/>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grpFill/>
              <a:ln w="8132" cap="flat">
                <a:noFill/>
                <a:prstDash val="solid"/>
                <a:miter/>
              </a:ln>
            </p:spPr>
            <p:txBody>
              <a:bodyPr rtlCol="0" anchor="ctr"/>
              <a:lstStyle/>
              <a:p>
                <a:endParaRPr lang="en-US" sz="1275"/>
              </a:p>
            </p:txBody>
          </p:sp>
          <p:sp>
            <p:nvSpPr>
              <p:cNvPr id="434" name="Freeform 433">
                <a:extLst>
                  <a:ext uri="{FF2B5EF4-FFF2-40B4-BE49-F238E27FC236}">
                    <a16:creationId xmlns:a16="http://schemas.microsoft.com/office/drawing/2014/main" id="{D6F35A9C-03A7-8026-C0E0-8BB95AFBFE5A}"/>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grpFill/>
              <a:ln w="8132" cap="flat">
                <a:noFill/>
                <a:prstDash val="solid"/>
                <a:miter/>
              </a:ln>
            </p:spPr>
            <p:txBody>
              <a:bodyPr rtlCol="0" anchor="ctr"/>
              <a:lstStyle/>
              <a:p>
                <a:endParaRPr lang="en-US" sz="1275"/>
              </a:p>
            </p:txBody>
          </p:sp>
          <p:sp>
            <p:nvSpPr>
              <p:cNvPr id="435" name="Freeform 434">
                <a:extLst>
                  <a:ext uri="{FF2B5EF4-FFF2-40B4-BE49-F238E27FC236}">
                    <a16:creationId xmlns:a16="http://schemas.microsoft.com/office/drawing/2014/main" id="{43A1FBEB-BBED-AB7D-9EC8-DE62A06FA0FB}"/>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grpFill/>
              <a:ln w="8132" cap="flat">
                <a:noFill/>
                <a:prstDash val="solid"/>
                <a:miter/>
              </a:ln>
            </p:spPr>
            <p:txBody>
              <a:bodyPr rtlCol="0" anchor="ctr"/>
              <a:lstStyle/>
              <a:p>
                <a:endParaRPr lang="en-US" sz="1275"/>
              </a:p>
            </p:txBody>
          </p:sp>
          <p:sp>
            <p:nvSpPr>
              <p:cNvPr id="436" name="Freeform 435">
                <a:extLst>
                  <a:ext uri="{FF2B5EF4-FFF2-40B4-BE49-F238E27FC236}">
                    <a16:creationId xmlns:a16="http://schemas.microsoft.com/office/drawing/2014/main" id="{F0F8DDD3-AAA3-E07F-6789-BD28C81EA66D}"/>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grpFill/>
              <a:ln w="8132" cap="flat">
                <a:noFill/>
                <a:prstDash val="solid"/>
                <a:miter/>
              </a:ln>
            </p:spPr>
            <p:txBody>
              <a:bodyPr rtlCol="0" anchor="ctr"/>
              <a:lstStyle/>
              <a:p>
                <a:endParaRPr lang="en-US" sz="1275"/>
              </a:p>
            </p:txBody>
          </p:sp>
          <p:sp>
            <p:nvSpPr>
              <p:cNvPr id="437" name="Freeform 436">
                <a:extLst>
                  <a:ext uri="{FF2B5EF4-FFF2-40B4-BE49-F238E27FC236}">
                    <a16:creationId xmlns:a16="http://schemas.microsoft.com/office/drawing/2014/main" id="{853F0C26-6ECA-0E46-D140-9DA59C9EA9C6}"/>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grpFill/>
              <a:ln w="8132" cap="flat">
                <a:noFill/>
                <a:prstDash val="solid"/>
                <a:miter/>
              </a:ln>
            </p:spPr>
            <p:txBody>
              <a:bodyPr rtlCol="0" anchor="ctr"/>
              <a:lstStyle/>
              <a:p>
                <a:endParaRPr lang="en-US" sz="1275"/>
              </a:p>
            </p:txBody>
          </p:sp>
          <p:sp>
            <p:nvSpPr>
              <p:cNvPr id="438" name="Freeform 437">
                <a:extLst>
                  <a:ext uri="{FF2B5EF4-FFF2-40B4-BE49-F238E27FC236}">
                    <a16:creationId xmlns:a16="http://schemas.microsoft.com/office/drawing/2014/main" id="{AE9ECF07-D8C8-C753-0036-DC98C8ED70F2}"/>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grpFill/>
              <a:ln w="8132" cap="flat">
                <a:noFill/>
                <a:prstDash val="solid"/>
                <a:miter/>
              </a:ln>
            </p:spPr>
            <p:txBody>
              <a:bodyPr rtlCol="0" anchor="ctr"/>
              <a:lstStyle/>
              <a:p>
                <a:endParaRPr lang="en-US" sz="1275"/>
              </a:p>
            </p:txBody>
          </p:sp>
          <p:sp>
            <p:nvSpPr>
              <p:cNvPr id="439" name="Freeform 438">
                <a:extLst>
                  <a:ext uri="{FF2B5EF4-FFF2-40B4-BE49-F238E27FC236}">
                    <a16:creationId xmlns:a16="http://schemas.microsoft.com/office/drawing/2014/main" id="{7400E384-EC02-B286-3053-8BFA8B4BE6AE}"/>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grpFill/>
              <a:ln w="8132" cap="flat">
                <a:noFill/>
                <a:prstDash val="solid"/>
                <a:miter/>
              </a:ln>
            </p:spPr>
            <p:txBody>
              <a:bodyPr rtlCol="0" anchor="ctr"/>
              <a:lstStyle/>
              <a:p>
                <a:endParaRPr lang="en-US" sz="1275"/>
              </a:p>
            </p:txBody>
          </p:sp>
          <p:sp>
            <p:nvSpPr>
              <p:cNvPr id="440" name="Freeform 439">
                <a:extLst>
                  <a:ext uri="{FF2B5EF4-FFF2-40B4-BE49-F238E27FC236}">
                    <a16:creationId xmlns:a16="http://schemas.microsoft.com/office/drawing/2014/main" id="{36BCBA1A-8BC4-24CE-9E52-FCF99DB3F130}"/>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grpFill/>
              <a:ln w="8132" cap="flat">
                <a:noFill/>
                <a:prstDash val="solid"/>
                <a:miter/>
              </a:ln>
            </p:spPr>
            <p:txBody>
              <a:bodyPr rtlCol="0" anchor="ctr"/>
              <a:lstStyle/>
              <a:p>
                <a:endParaRPr lang="en-US" sz="1275"/>
              </a:p>
            </p:txBody>
          </p:sp>
          <p:sp>
            <p:nvSpPr>
              <p:cNvPr id="441" name="Freeform 440">
                <a:extLst>
                  <a:ext uri="{FF2B5EF4-FFF2-40B4-BE49-F238E27FC236}">
                    <a16:creationId xmlns:a16="http://schemas.microsoft.com/office/drawing/2014/main" id="{038BCD82-3398-7D69-F122-A58E1C54FC63}"/>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grpFill/>
              <a:ln w="8132" cap="flat">
                <a:noFill/>
                <a:prstDash val="solid"/>
                <a:miter/>
              </a:ln>
            </p:spPr>
            <p:txBody>
              <a:bodyPr rtlCol="0" anchor="ctr"/>
              <a:lstStyle/>
              <a:p>
                <a:endParaRPr lang="en-US" sz="1275"/>
              </a:p>
            </p:txBody>
          </p:sp>
          <p:sp>
            <p:nvSpPr>
              <p:cNvPr id="442" name="Freeform 441">
                <a:extLst>
                  <a:ext uri="{FF2B5EF4-FFF2-40B4-BE49-F238E27FC236}">
                    <a16:creationId xmlns:a16="http://schemas.microsoft.com/office/drawing/2014/main" id="{8DFB8E99-7F79-EE3B-922F-7E8E06E80BA2}"/>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grpFill/>
              <a:ln w="8132" cap="flat">
                <a:noFill/>
                <a:prstDash val="solid"/>
                <a:miter/>
              </a:ln>
            </p:spPr>
            <p:txBody>
              <a:bodyPr rtlCol="0" anchor="ctr"/>
              <a:lstStyle/>
              <a:p>
                <a:endParaRPr lang="en-US" sz="1275"/>
              </a:p>
            </p:txBody>
          </p:sp>
          <p:sp>
            <p:nvSpPr>
              <p:cNvPr id="443" name="Freeform 442">
                <a:extLst>
                  <a:ext uri="{FF2B5EF4-FFF2-40B4-BE49-F238E27FC236}">
                    <a16:creationId xmlns:a16="http://schemas.microsoft.com/office/drawing/2014/main" id="{0BDB5869-BEEF-4FD8-974F-29B32B57F197}"/>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grpFill/>
              <a:ln w="8132" cap="flat">
                <a:noFill/>
                <a:prstDash val="solid"/>
                <a:miter/>
              </a:ln>
            </p:spPr>
            <p:txBody>
              <a:bodyPr rtlCol="0" anchor="ctr"/>
              <a:lstStyle/>
              <a:p>
                <a:endParaRPr lang="en-US" sz="1275"/>
              </a:p>
            </p:txBody>
          </p:sp>
          <p:sp>
            <p:nvSpPr>
              <p:cNvPr id="444" name="Freeform 443">
                <a:extLst>
                  <a:ext uri="{FF2B5EF4-FFF2-40B4-BE49-F238E27FC236}">
                    <a16:creationId xmlns:a16="http://schemas.microsoft.com/office/drawing/2014/main" id="{2BFCB00C-35E6-08B6-9029-445F515CBC05}"/>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grpFill/>
              <a:ln w="8132" cap="flat">
                <a:noFill/>
                <a:prstDash val="solid"/>
                <a:miter/>
              </a:ln>
            </p:spPr>
            <p:txBody>
              <a:bodyPr rtlCol="0" anchor="ctr"/>
              <a:lstStyle/>
              <a:p>
                <a:endParaRPr lang="en-US" sz="1275"/>
              </a:p>
            </p:txBody>
          </p:sp>
          <p:sp>
            <p:nvSpPr>
              <p:cNvPr id="445" name="Freeform 444">
                <a:extLst>
                  <a:ext uri="{FF2B5EF4-FFF2-40B4-BE49-F238E27FC236}">
                    <a16:creationId xmlns:a16="http://schemas.microsoft.com/office/drawing/2014/main" id="{1152ACD1-01A5-E338-06B6-135DAC5BE93C}"/>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grpFill/>
              <a:ln w="8132" cap="flat">
                <a:noFill/>
                <a:prstDash val="solid"/>
                <a:miter/>
              </a:ln>
            </p:spPr>
            <p:txBody>
              <a:bodyPr rtlCol="0" anchor="ctr"/>
              <a:lstStyle/>
              <a:p>
                <a:endParaRPr lang="en-US" sz="1275"/>
              </a:p>
            </p:txBody>
          </p:sp>
          <p:sp>
            <p:nvSpPr>
              <p:cNvPr id="446" name="Freeform 445">
                <a:extLst>
                  <a:ext uri="{FF2B5EF4-FFF2-40B4-BE49-F238E27FC236}">
                    <a16:creationId xmlns:a16="http://schemas.microsoft.com/office/drawing/2014/main" id="{A6BEA552-9E41-EB32-9814-1D1A1FCAB333}"/>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grpFill/>
              <a:ln w="8132" cap="flat">
                <a:noFill/>
                <a:prstDash val="solid"/>
                <a:miter/>
              </a:ln>
            </p:spPr>
            <p:txBody>
              <a:bodyPr rtlCol="0" anchor="ctr"/>
              <a:lstStyle/>
              <a:p>
                <a:endParaRPr lang="en-US" sz="1275"/>
              </a:p>
            </p:txBody>
          </p:sp>
          <p:sp>
            <p:nvSpPr>
              <p:cNvPr id="447" name="Freeform 446">
                <a:extLst>
                  <a:ext uri="{FF2B5EF4-FFF2-40B4-BE49-F238E27FC236}">
                    <a16:creationId xmlns:a16="http://schemas.microsoft.com/office/drawing/2014/main" id="{E52316D7-FA40-2E6B-EBFD-EF035FAB9BD9}"/>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grpFill/>
              <a:ln w="8132" cap="flat">
                <a:noFill/>
                <a:prstDash val="solid"/>
                <a:miter/>
              </a:ln>
            </p:spPr>
            <p:txBody>
              <a:bodyPr rtlCol="0" anchor="ctr"/>
              <a:lstStyle/>
              <a:p>
                <a:endParaRPr lang="en-US" sz="1275"/>
              </a:p>
            </p:txBody>
          </p:sp>
          <p:sp>
            <p:nvSpPr>
              <p:cNvPr id="448" name="Freeform 447">
                <a:extLst>
                  <a:ext uri="{FF2B5EF4-FFF2-40B4-BE49-F238E27FC236}">
                    <a16:creationId xmlns:a16="http://schemas.microsoft.com/office/drawing/2014/main" id="{79AB8E00-9730-3529-0499-BB64DA314341}"/>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grpFill/>
              <a:ln w="8132" cap="flat">
                <a:noFill/>
                <a:prstDash val="solid"/>
                <a:miter/>
              </a:ln>
            </p:spPr>
            <p:txBody>
              <a:bodyPr rtlCol="0" anchor="ctr"/>
              <a:lstStyle/>
              <a:p>
                <a:endParaRPr lang="en-US" sz="1275"/>
              </a:p>
            </p:txBody>
          </p:sp>
          <p:sp>
            <p:nvSpPr>
              <p:cNvPr id="449" name="Freeform 448">
                <a:extLst>
                  <a:ext uri="{FF2B5EF4-FFF2-40B4-BE49-F238E27FC236}">
                    <a16:creationId xmlns:a16="http://schemas.microsoft.com/office/drawing/2014/main" id="{C25327D6-7413-E92F-1864-F4BFD7564569}"/>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grpFill/>
              <a:ln w="8132" cap="flat">
                <a:noFill/>
                <a:prstDash val="solid"/>
                <a:miter/>
              </a:ln>
            </p:spPr>
            <p:txBody>
              <a:bodyPr rtlCol="0" anchor="ctr"/>
              <a:lstStyle/>
              <a:p>
                <a:endParaRPr lang="en-US" sz="1275"/>
              </a:p>
            </p:txBody>
          </p:sp>
          <p:sp>
            <p:nvSpPr>
              <p:cNvPr id="450" name="Freeform 449">
                <a:extLst>
                  <a:ext uri="{FF2B5EF4-FFF2-40B4-BE49-F238E27FC236}">
                    <a16:creationId xmlns:a16="http://schemas.microsoft.com/office/drawing/2014/main" id="{593FD49C-A186-8784-01CF-4DCFD2A22B16}"/>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grpFill/>
              <a:ln w="8132" cap="flat">
                <a:noFill/>
                <a:prstDash val="solid"/>
                <a:miter/>
              </a:ln>
            </p:spPr>
            <p:txBody>
              <a:bodyPr rtlCol="0" anchor="ctr"/>
              <a:lstStyle/>
              <a:p>
                <a:endParaRPr lang="en-US" sz="1275"/>
              </a:p>
            </p:txBody>
          </p:sp>
          <p:sp>
            <p:nvSpPr>
              <p:cNvPr id="451" name="Freeform 450">
                <a:extLst>
                  <a:ext uri="{FF2B5EF4-FFF2-40B4-BE49-F238E27FC236}">
                    <a16:creationId xmlns:a16="http://schemas.microsoft.com/office/drawing/2014/main" id="{E7EBC53B-F02F-D20C-6E34-05BA9DF176FF}"/>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grpFill/>
              <a:ln w="8132" cap="flat">
                <a:noFill/>
                <a:prstDash val="solid"/>
                <a:miter/>
              </a:ln>
            </p:spPr>
            <p:txBody>
              <a:bodyPr rtlCol="0" anchor="ctr"/>
              <a:lstStyle/>
              <a:p>
                <a:endParaRPr lang="en-US" sz="1275"/>
              </a:p>
            </p:txBody>
          </p:sp>
          <p:sp>
            <p:nvSpPr>
              <p:cNvPr id="452" name="Freeform 451">
                <a:extLst>
                  <a:ext uri="{FF2B5EF4-FFF2-40B4-BE49-F238E27FC236}">
                    <a16:creationId xmlns:a16="http://schemas.microsoft.com/office/drawing/2014/main" id="{3979DE5B-54A6-8027-A031-9D3BD4CEE9B9}"/>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grpFill/>
              <a:ln w="8132" cap="flat">
                <a:noFill/>
                <a:prstDash val="solid"/>
                <a:miter/>
              </a:ln>
            </p:spPr>
            <p:txBody>
              <a:bodyPr rtlCol="0" anchor="ctr"/>
              <a:lstStyle/>
              <a:p>
                <a:endParaRPr lang="en-US" sz="1275"/>
              </a:p>
            </p:txBody>
          </p:sp>
          <p:sp>
            <p:nvSpPr>
              <p:cNvPr id="453" name="Freeform 452">
                <a:extLst>
                  <a:ext uri="{FF2B5EF4-FFF2-40B4-BE49-F238E27FC236}">
                    <a16:creationId xmlns:a16="http://schemas.microsoft.com/office/drawing/2014/main" id="{5202D783-A1AA-1581-9E8B-1094F240EDAA}"/>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grpFill/>
              <a:ln w="8132" cap="flat">
                <a:noFill/>
                <a:prstDash val="solid"/>
                <a:miter/>
              </a:ln>
            </p:spPr>
            <p:txBody>
              <a:bodyPr rtlCol="0" anchor="ctr"/>
              <a:lstStyle/>
              <a:p>
                <a:endParaRPr lang="en-US" sz="1275"/>
              </a:p>
            </p:txBody>
          </p:sp>
          <p:sp>
            <p:nvSpPr>
              <p:cNvPr id="454" name="Freeform 453">
                <a:extLst>
                  <a:ext uri="{FF2B5EF4-FFF2-40B4-BE49-F238E27FC236}">
                    <a16:creationId xmlns:a16="http://schemas.microsoft.com/office/drawing/2014/main" id="{54F0EE22-3E96-C92D-FEFA-089473D6DAFE}"/>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grpFill/>
              <a:ln w="8132" cap="flat">
                <a:noFill/>
                <a:prstDash val="solid"/>
                <a:miter/>
              </a:ln>
            </p:spPr>
            <p:txBody>
              <a:bodyPr rtlCol="0" anchor="ctr"/>
              <a:lstStyle/>
              <a:p>
                <a:endParaRPr lang="en-US" sz="1275"/>
              </a:p>
            </p:txBody>
          </p:sp>
          <p:sp>
            <p:nvSpPr>
              <p:cNvPr id="455" name="Freeform 454">
                <a:extLst>
                  <a:ext uri="{FF2B5EF4-FFF2-40B4-BE49-F238E27FC236}">
                    <a16:creationId xmlns:a16="http://schemas.microsoft.com/office/drawing/2014/main" id="{32ACD57A-C8ED-BB34-68C0-86E375E2E024}"/>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grpFill/>
              <a:ln w="8132" cap="flat">
                <a:noFill/>
                <a:prstDash val="solid"/>
                <a:miter/>
              </a:ln>
            </p:spPr>
            <p:txBody>
              <a:bodyPr rtlCol="0" anchor="ctr"/>
              <a:lstStyle/>
              <a:p>
                <a:endParaRPr lang="en-US" sz="1275"/>
              </a:p>
            </p:txBody>
          </p:sp>
          <p:sp>
            <p:nvSpPr>
              <p:cNvPr id="456" name="Freeform 455">
                <a:extLst>
                  <a:ext uri="{FF2B5EF4-FFF2-40B4-BE49-F238E27FC236}">
                    <a16:creationId xmlns:a16="http://schemas.microsoft.com/office/drawing/2014/main" id="{263C5197-F9FF-5AF8-244F-2C4B958A6B99}"/>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grpFill/>
              <a:ln w="8132" cap="flat">
                <a:noFill/>
                <a:prstDash val="solid"/>
                <a:miter/>
              </a:ln>
            </p:spPr>
            <p:txBody>
              <a:bodyPr rtlCol="0" anchor="ctr"/>
              <a:lstStyle/>
              <a:p>
                <a:endParaRPr lang="en-US" sz="1275"/>
              </a:p>
            </p:txBody>
          </p:sp>
          <p:sp>
            <p:nvSpPr>
              <p:cNvPr id="457" name="Freeform 456">
                <a:extLst>
                  <a:ext uri="{FF2B5EF4-FFF2-40B4-BE49-F238E27FC236}">
                    <a16:creationId xmlns:a16="http://schemas.microsoft.com/office/drawing/2014/main" id="{41F8125B-B5E8-CCB3-1794-B48C299CD13F}"/>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grpFill/>
              <a:ln w="8132" cap="flat">
                <a:noFill/>
                <a:prstDash val="solid"/>
                <a:miter/>
              </a:ln>
            </p:spPr>
            <p:txBody>
              <a:bodyPr rtlCol="0" anchor="ctr"/>
              <a:lstStyle/>
              <a:p>
                <a:endParaRPr lang="en-US" sz="1275"/>
              </a:p>
            </p:txBody>
          </p:sp>
          <p:sp>
            <p:nvSpPr>
              <p:cNvPr id="458" name="Freeform 457">
                <a:extLst>
                  <a:ext uri="{FF2B5EF4-FFF2-40B4-BE49-F238E27FC236}">
                    <a16:creationId xmlns:a16="http://schemas.microsoft.com/office/drawing/2014/main" id="{040D4287-1B89-6BD9-A7D3-18335457B6C6}"/>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grpFill/>
              <a:ln w="8132" cap="flat">
                <a:noFill/>
                <a:prstDash val="solid"/>
                <a:miter/>
              </a:ln>
            </p:spPr>
            <p:txBody>
              <a:bodyPr rtlCol="0" anchor="ctr"/>
              <a:lstStyle/>
              <a:p>
                <a:endParaRPr lang="en-US" sz="1275"/>
              </a:p>
            </p:txBody>
          </p:sp>
          <p:sp>
            <p:nvSpPr>
              <p:cNvPr id="459" name="Freeform 458">
                <a:extLst>
                  <a:ext uri="{FF2B5EF4-FFF2-40B4-BE49-F238E27FC236}">
                    <a16:creationId xmlns:a16="http://schemas.microsoft.com/office/drawing/2014/main" id="{2DF3A169-6328-FF01-DA97-4D8931647D15}"/>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grpFill/>
              <a:ln w="8132" cap="flat">
                <a:noFill/>
                <a:prstDash val="solid"/>
                <a:miter/>
              </a:ln>
            </p:spPr>
            <p:txBody>
              <a:bodyPr rtlCol="0" anchor="ctr"/>
              <a:lstStyle/>
              <a:p>
                <a:endParaRPr lang="en-US" sz="1275"/>
              </a:p>
            </p:txBody>
          </p:sp>
        </p:grpSp>
      </p:grpSp>
      <p:grpSp>
        <p:nvGrpSpPr>
          <p:cNvPr id="471" name="Group 470">
            <a:extLst>
              <a:ext uri="{FF2B5EF4-FFF2-40B4-BE49-F238E27FC236}">
                <a16:creationId xmlns:a16="http://schemas.microsoft.com/office/drawing/2014/main" id="{AE2CDF77-BD95-6C85-0F6E-0EC6446F1F74}"/>
              </a:ext>
            </a:extLst>
          </p:cNvPr>
          <p:cNvGrpSpPr/>
          <p:nvPr/>
        </p:nvGrpSpPr>
        <p:grpSpPr>
          <a:xfrm>
            <a:off x="516778" y="2262540"/>
            <a:ext cx="2323663" cy="2636945"/>
            <a:chOff x="2822948" y="2245062"/>
            <a:chExt cx="2339189" cy="2654564"/>
          </a:xfrm>
        </p:grpSpPr>
        <p:sp>
          <p:nvSpPr>
            <p:cNvPr id="462" name="Freeform 461">
              <a:extLst>
                <a:ext uri="{FF2B5EF4-FFF2-40B4-BE49-F238E27FC236}">
                  <a16:creationId xmlns:a16="http://schemas.microsoft.com/office/drawing/2014/main" id="{D9A46C16-5A1B-AB91-FB4C-845D68F5213B}"/>
                </a:ext>
              </a:extLst>
            </p:cNvPr>
            <p:cNvSpPr/>
            <p:nvPr/>
          </p:nvSpPr>
          <p:spPr>
            <a:xfrm>
              <a:off x="2898280" y="2245062"/>
              <a:ext cx="1062213" cy="294212"/>
            </a:xfrm>
            <a:custGeom>
              <a:avLst/>
              <a:gdLst>
                <a:gd name="connsiteX0" fmla="*/ 0 w 1062213"/>
                <a:gd name="connsiteY0" fmla="*/ 0 h 363142"/>
                <a:gd name="connsiteX1" fmla="*/ 1062213 w 1062213"/>
                <a:gd name="connsiteY1" fmla="*/ 0 h 363142"/>
                <a:gd name="connsiteX2" fmla="*/ 1062213 w 1062213"/>
                <a:gd name="connsiteY2" fmla="*/ 363142 h 363142"/>
                <a:gd name="connsiteX3" fmla="*/ 0 w 1062213"/>
                <a:gd name="connsiteY3" fmla="*/ 363142 h 363142"/>
              </a:gdLst>
              <a:ahLst/>
              <a:cxnLst>
                <a:cxn ang="0">
                  <a:pos x="connsiteX0" y="connsiteY0"/>
                </a:cxn>
                <a:cxn ang="0">
                  <a:pos x="connsiteX1" y="connsiteY1"/>
                </a:cxn>
                <a:cxn ang="0">
                  <a:pos x="connsiteX2" y="connsiteY2"/>
                </a:cxn>
                <a:cxn ang="0">
                  <a:pos x="connsiteX3" y="connsiteY3"/>
                </a:cxn>
              </a:cxnLst>
              <a:rect l="l" t="t" r="r" b="b"/>
              <a:pathLst>
                <a:path w="1062213" h="363142">
                  <a:moveTo>
                    <a:pt x="0" y="0"/>
                  </a:moveTo>
                  <a:lnTo>
                    <a:pt x="1062213" y="0"/>
                  </a:lnTo>
                  <a:lnTo>
                    <a:pt x="1062213" y="363142"/>
                  </a:lnTo>
                  <a:lnTo>
                    <a:pt x="0" y="363142"/>
                  </a:lnTo>
                  <a:close/>
                </a:path>
              </a:pathLst>
            </a:custGeom>
            <a:solidFill>
              <a:srgbClr val="B79974"/>
            </a:solidFill>
            <a:ln w="12667" cap="flat">
              <a:noFill/>
              <a:prstDash val="solid"/>
              <a:miter/>
            </a:ln>
          </p:spPr>
          <p:txBody>
            <a:bodyPr rtlCol="0" anchor="ctr"/>
            <a:lstStyle/>
            <a:p>
              <a:endParaRPr lang="en-US" sz="1275"/>
            </a:p>
          </p:txBody>
        </p:sp>
        <p:grpSp>
          <p:nvGrpSpPr>
            <p:cNvPr id="463" name="Graphic 2">
              <a:extLst>
                <a:ext uri="{FF2B5EF4-FFF2-40B4-BE49-F238E27FC236}">
                  <a16:creationId xmlns:a16="http://schemas.microsoft.com/office/drawing/2014/main" id="{E2391EA9-FB6E-FE1A-9D64-1917BA72ED7C}"/>
                </a:ext>
              </a:extLst>
            </p:cNvPr>
            <p:cNvGrpSpPr/>
            <p:nvPr/>
          </p:nvGrpSpPr>
          <p:grpSpPr>
            <a:xfrm>
              <a:off x="2939663" y="2246079"/>
              <a:ext cx="2222474" cy="2587959"/>
              <a:chOff x="327850" y="2230659"/>
              <a:chExt cx="2222474" cy="2587959"/>
            </a:xfrm>
          </p:grpSpPr>
          <p:grpSp>
            <p:nvGrpSpPr>
              <p:cNvPr id="464" name="Graphic 2">
                <a:extLst>
                  <a:ext uri="{FF2B5EF4-FFF2-40B4-BE49-F238E27FC236}">
                    <a16:creationId xmlns:a16="http://schemas.microsoft.com/office/drawing/2014/main" id="{F21ACE0A-F433-CEE7-1420-D1CA931BCC7A}"/>
                  </a:ext>
                </a:extLst>
              </p:cNvPr>
              <p:cNvGrpSpPr/>
              <p:nvPr/>
            </p:nvGrpSpPr>
            <p:grpSpPr>
              <a:xfrm>
                <a:off x="327850" y="2727376"/>
                <a:ext cx="2222474" cy="2091242"/>
                <a:chOff x="327850" y="2727376"/>
                <a:chExt cx="2222474" cy="2091242"/>
              </a:xfrm>
            </p:grpSpPr>
            <p:sp>
              <p:nvSpPr>
                <p:cNvPr id="466" name="Freeform 465">
                  <a:extLst>
                    <a:ext uri="{FF2B5EF4-FFF2-40B4-BE49-F238E27FC236}">
                      <a16:creationId xmlns:a16="http://schemas.microsoft.com/office/drawing/2014/main" id="{CEBE7EEF-C038-6F24-0218-69BD760141A3}"/>
                    </a:ext>
                  </a:extLst>
                </p:cNvPr>
                <p:cNvSpPr/>
                <p:nvPr/>
              </p:nvSpPr>
              <p:spPr>
                <a:xfrm>
                  <a:off x="419560" y="2727376"/>
                  <a:ext cx="2130764" cy="2091242"/>
                </a:xfrm>
                <a:custGeom>
                  <a:avLst/>
                  <a:gdLst>
                    <a:gd name="connsiteX0" fmla="*/ 0 w 2130764"/>
                    <a:gd name="connsiteY0" fmla="*/ 0 h 2091242"/>
                    <a:gd name="connsiteX1" fmla="*/ 2130765 w 2130764"/>
                    <a:gd name="connsiteY1" fmla="*/ 0 h 2091242"/>
                    <a:gd name="connsiteX2" fmla="*/ 2130765 w 2130764"/>
                    <a:gd name="connsiteY2" fmla="*/ 2091243 h 2091242"/>
                    <a:gd name="connsiteX3" fmla="*/ 0 w 2130764"/>
                    <a:gd name="connsiteY3" fmla="*/ 2091243 h 2091242"/>
                  </a:gdLst>
                  <a:ahLst/>
                  <a:cxnLst>
                    <a:cxn ang="0">
                      <a:pos x="connsiteX0" y="connsiteY0"/>
                    </a:cxn>
                    <a:cxn ang="0">
                      <a:pos x="connsiteX1" y="connsiteY1"/>
                    </a:cxn>
                    <a:cxn ang="0">
                      <a:pos x="connsiteX2" y="connsiteY2"/>
                    </a:cxn>
                    <a:cxn ang="0">
                      <a:pos x="connsiteX3" y="connsiteY3"/>
                    </a:cxn>
                  </a:cxnLst>
                  <a:rect l="l" t="t" r="r" b="b"/>
                  <a:pathLst>
                    <a:path w="2130764" h="2091242">
                      <a:moveTo>
                        <a:pt x="0" y="0"/>
                      </a:moveTo>
                      <a:lnTo>
                        <a:pt x="2130765" y="0"/>
                      </a:lnTo>
                      <a:lnTo>
                        <a:pt x="2130765" y="2091243"/>
                      </a:lnTo>
                      <a:lnTo>
                        <a:pt x="0" y="2091243"/>
                      </a:lnTo>
                      <a:close/>
                    </a:path>
                  </a:pathLst>
                </a:custGeom>
                <a:noFill/>
                <a:ln w="12667" cap="flat">
                  <a:noFill/>
                  <a:prstDash val="solid"/>
                  <a:miter/>
                </a:ln>
              </p:spPr>
              <p:txBody>
                <a:bodyPr rtlCol="0" anchor="ctr"/>
                <a:lstStyle/>
                <a:p>
                  <a:endParaRPr lang="en-US" sz="1275"/>
                </a:p>
              </p:txBody>
            </p:sp>
            <p:sp>
              <p:nvSpPr>
                <p:cNvPr id="467" name="TextBox 466">
                  <a:extLst>
                    <a:ext uri="{FF2B5EF4-FFF2-40B4-BE49-F238E27FC236}">
                      <a16:creationId xmlns:a16="http://schemas.microsoft.com/office/drawing/2014/main" id="{48E07B6F-792F-FB7B-0D18-B592CA3B1662}"/>
                    </a:ext>
                  </a:extLst>
                </p:cNvPr>
                <p:cNvSpPr txBox="1"/>
                <p:nvPr/>
              </p:nvSpPr>
              <p:spPr>
                <a:xfrm>
                  <a:off x="327850" y="2820970"/>
                  <a:ext cx="348878" cy="218521"/>
                </a:xfrm>
                <a:prstGeom prst="rect">
                  <a:avLst/>
                </a:prstGeom>
                <a:noFill/>
              </p:spPr>
              <p:txBody>
                <a:bodyPr wrap="none" rtlCol="0">
                  <a:spAutoFit/>
                </a:bodyPr>
                <a:lstStyle/>
                <a:p>
                  <a:pPr algn="l"/>
                  <a:r>
                    <a:rPr lang="en-US" sz="820" spc="1093">
                      <a:ln/>
                      <a:solidFill>
                        <a:srgbClr val="59595B"/>
                      </a:solidFill>
                      <a:latin typeface="Avenir-Roman"/>
                      <a:sym typeface="Avenir-Roman"/>
                      <a:rtl val="0"/>
                    </a:rPr>
                    <a:t> </a:t>
                  </a:r>
                </a:p>
              </p:txBody>
            </p:sp>
            <p:sp>
              <p:nvSpPr>
                <p:cNvPr id="468" name="TextBox 467">
                  <a:extLst>
                    <a:ext uri="{FF2B5EF4-FFF2-40B4-BE49-F238E27FC236}">
                      <a16:creationId xmlns:a16="http://schemas.microsoft.com/office/drawing/2014/main" id="{3E2E53FD-BEF5-9471-08D9-2CE426FFBBBE}"/>
                    </a:ext>
                  </a:extLst>
                </p:cNvPr>
                <p:cNvSpPr txBox="1"/>
                <p:nvPr/>
              </p:nvSpPr>
              <p:spPr>
                <a:xfrm>
                  <a:off x="327850" y="3488848"/>
                  <a:ext cx="348878" cy="218521"/>
                </a:xfrm>
                <a:prstGeom prst="rect">
                  <a:avLst/>
                </a:prstGeom>
                <a:noFill/>
              </p:spPr>
              <p:txBody>
                <a:bodyPr wrap="none" rtlCol="0">
                  <a:spAutoFit/>
                </a:bodyPr>
                <a:lstStyle/>
                <a:p>
                  <a:pPr algn="l"/>
                  <a:r>
                    <a:rPr lang="en-US" sz="820" spc="1093">
                      <a:ln/>
                      <a:solidFill>
                        <a:srgbClr val="59595B"/>
                      </a:solidFill>
                      <a:latin typeface="Avenir-Roman"/>
                      <a:sym typeface="Avenir-Roman"/>
                      <a:rtl val="0"/>
                    </a:rPr>
                    <a:t> </a:t>
                  </a:r>
                </a:p>
              </p:txBody>
            </p:sp>
            <p:sp>
              <p:nvSpPr>
                <p:cNvPr id="469" name="TextBox 468">
                  <a:extLst>
                    <a:ext uri="{FF2B5EF4-FFF2-40B4-BE49-F238E27FC236}">
                      <a16:creationId xmlns:a16="http://schemas.microsoft.com/office/drawing/2014/main" id="{740E207B-ED2E-8BFA-4614-8543C2C9C638}"/>
                    </a:ext>
                  </a:extLst>
                </p:cNvPr>
                <p:cNvSpPr txBox="1"/>
                <p:nvPr/>
              </p:nvSpPr>
              <p:spPr>
                <a:xfrm>
                  <a:off x="452071" y="4234178"/>
                  <a:ext cx="221407" cy="218521"/>
                </a:xfrm>
                <a:prstGeom prst="rect">
                  <a:avLst/>
                </a:prstGeom>
                <a:noFill/>
              </p:spPr>
              <p:txBody>
                <a:bodyPr wrap="none" rtlCol="0">
                  <a:spAutoFit/>
                </a:bodyPr>
                <a:lstStyle/>
                <a:p>
                  <a:pPr algn="l"/>
                  <a:r>
                    <a:rPr lang="en-US" sz="820" spc="99">
                      <a:ln/>
                      <a:solidFill>
                        <a:srgbClr val="7654A2"/>
                      </a:solidFill>
                      <a:latin typeface="Avenir-Roman"/>
                      <a:sym typeface="Avenir-Roman"/>
                      <a:rtl val="0"/>
                    </a:rPr>
                    <a:t> </a:t>
                  </a:r>
                </a:p>
              </p:txBody>
            </p:sp>
          </p:grpSp>
          <p:sp>
            <p:nvSpPr>
              <p:cNvPr id="465" name="TextBox 464">
                <a:extLst>
                  <a:ext uri="{FF2B5EF4-FFF2-40B4-BE49-F238E27FC236}">
                    <a16:creationId xmlns:a16="http://schemas.microsoft.com/office/drawing/2014/main" id="{9D0A0140-7629-F16B-D4A1-A2DFD97B5E01}"/>
                  </a:ext>
                </a:extLst>
              </p:cNvPr>
              <p:cNvSpPr txBox="1"/>
              <p:nvPr/>
            </p:nvSpPr>
            <p:spPr>
              <a:xfrm>
                <a:off x="353966" y="2230659"/>
                <a:ext cx="1066988" cy="308413"/>
              </a:xfrm>
              <a:prstGeom prst="rect">
                <a:avLst/>
              </a:prstGeom>
              <a:noFill/>
            </p:spPr>
            <p:txBody>
              <a:bodyPr wrap="none" rtlCol="0">
                <a:spAutoFit/>
              </a:bodyPr>
              <a:lstStyle/>
              <a:p>
                <a:pPr algn="l"/>
                <a:r>
                  <a:rPr lang="en-US" sz="1391" b="1" dirty="0">
                    <a:ln/>
                    <a:solidFill>
                      <a:srgbClr val="FFFFFF"/>
                    </a:solidFill>
                    <a:latin typeface="Calibri" panose="020F0502020204030204" pitchFamily="34" charset="0"/>
                    <a:cs typeface="Calibri" panose="020F0502020204030204" pitchFamily="34" charset="0"/>
                    <a:sym typeface="DINCondensed-Bold"/>
                    <a:rtl val="0"/>
                  </a:rPr>
                  <a:t>MODUULI 1</a:t>
                </a:r>
              </a:p>
            </p:txBody>
          </p:sp>
        </p:grpSp>
        <p:sp>
          <p:nvSpPr>
            <p:cNvPr id="470" name="TextBox 469">
              <a:extLst>
                <a:ext uri="{FF2B5EF4-FFF2-40B4-BE49-F238E27FC236}">
                  <a16:creationId xmlns:a16="http://schemas.microsoft.com/office/drawing/2014/main" id="{DBC0B77D-1FB5-3928-5413-61678F94EBC5}"/>
                </a:ext>
              </a:extLst>
            </p:cNvPr>
            <p:cNvSpPr txBox="1"/>
            <p:nvPr/>
          </p:nvSpPr>
          <p:spPr>
            <a:xfrm>
              <a:off x="2822948" y="2687611"/>
              <a:ext cx="2100726" cy="2212015"/>
            </a:xfrm>
            <a:prstGeom prst="rect">
              <a:avLst/>
            </a:prstGeom>
            <a:noFill/>
          </p:spPr>
          <p:txBody>
            <a:bodyPr wrap="square">
              <a:spAutoFit/>
            </a:bodyPr>
            <a:lstStyle/>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1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Johdanto</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digitaaliseen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työskentelyyn</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170318"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 </a:t>
              </a:r>
              <a:r>
                <a:rPr lang="en-US" sz="795" dirty="0">
                  <a:solidFill>
                    <a:srgbClr val="59595B"/>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2</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Digitaalisen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työskentelyn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hyödyt</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170318"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a:t>
              </a:r>
              <a:r>
                <a:rPr lang="en-US" sz="1192" dirty="0">
                  <a:solidFill>
                    <a:srgbClr val="B79974"/>
                  </a:solidFill>
                  <a:latin typeface="Calibri" panose="020F0502020204030204" pitchFamily="34" charset="0"/>
                  <a:ea typeface="Calibri" panose="020F0502020204030204" pitchFamily="34" charset="0"/>
                  <a:cs typeface="Calibri" panose="020F0502020204030204" pitchFamily="34" charset="0"/>
                </a:rPr>
                <a:t>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3</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fi-FI" sz="1192" dirty="0">
                  <a:solidFill>
                    <a:srgbClr val="59595B"/>
                  </a:solidFill>
                  <a:latin typeface="Calibri" panose="020F0502020204030204" pitchFamily="34" charset="0"/>
                  <a:ea typeface="Calibri" panose="020F0502020204030204" pitchFamily="34" charset="0"/>
                  <a:cs typeface="Calibri" panose="020F0502020204030204" pitchFamily="34" charset="0"/>
                </a:rPr>
                <a:t>Mitä on digitaalinen ylikuormitus/uupumus?</a:t>
              </a:r>
            </a:p>
            <a:p>
              <a:pPr>
                <a:lnSpc>
                  <a:spcPts val="517"/>
                </a:lnSpc>
                <a:tabLst>
                  <a:tab pos="170318"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a:t>
              </a:r>
              <a:r>
                <a:rPr lang="en-US" sz="1192" dirty="0">
                  <a:solidFill>
                    <a:srgbClr val="B79974"/>
                  </a:solidFill>
                  <a:latin typeface="Calibri" panose="020F0502020204030204" pitchFamily="34" charset="0"/>
                  <a:ea typeface="Calibri" panose="020F0502020204030204" pitchFamily="34" charset="0"/>
                  <a:cs typeface="Calibri" panose="020F0502020204030204" pitchFamily="34" charset="0"/>
                </a:rPr>
                <a:t>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4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Turvallinen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teknologian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käyttö</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170318"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5</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Rajojen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asettaminen</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715"/>
                </a:lnSpc>
                <a:tabLst>
                  <a:tab pos="170318"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a:t>
              </a:r>
              <a:r>
                <a:rPr lang="en-US" sz="1192" dirty="0">
                  <a:solidFill>
                    <a:srgbClr val="B79974"/>
                  </a:solidFill>
                  <a:latin typeface="Calibri" panose="020F0502020204030204" pitchFamily="34" charset="0"/>
                  <a:ea typeface="Calibri" panose="020F0502020204030204" pitchFamily="34" charset="0"/>
                  <a:cs typeface="Calibri" panose="020F0502020204030204" pitchFamily="34" charset="0"/>
                </a:rPr>
                <a:t>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a:solidFill>
                    <a:srgbClr val="B79974"/>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6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Case-</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esimerkki</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170318"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 </a:t>
              </a:r>
              <a:r>
                <a:rPr lang="en-US" sz="497" dirty="0">
                  <a:solidFill>
                    <a:srgbClr val="59595B"/>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7</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Moduulin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yhteenveto</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72" name="Group 471">
            <a:extLst>
              <a:ext uri="{FF2B5EF4-FFF2-40B4-BE49-F238E27FC236}">
                <a16:creationId xmlns:a16="http://schemas.microsoft.com/office/drawing/2014/main" id="{640E6121-2B8B-021B-4B16-03F91BC19BCE}"/>
              </a:ext>
            </a:extLst>
          </p:cNvPr>
          <p:cNvGrpSpPr/>
          <p:nvPr/>
        </p:nvGrpSpPr>
        <p:grpSpPr>
          <a:xfrm>
            <a:off x="2742897" y="2262540"/>
            <a:ext cx="2323663" cy="2571792"/>
            <a:chOff x="2822948" y="2245062"/>
            <a:chExt cx="2339189" cy="2588976"/>
          </a:xfrm>
        </p:grpSpPr>
        <p:sp>
          <p:nvSpPr>
            <p:cNvPr id="473" name="Freeform 472">
              <a:extLst>
                <a:ext uri="{FF2B5EF4-FFF2-40B4-BE49-F238E27FC236}">
                  <a16:creationId xmlns:a16="http://schemas.microsoft.com/office/drawing/2014/main" id="{E85703FB-5FD4-AB16-AC3B-24F73B0E8B53}"/>
                </a:ext>
              </a:extLst>
            </p:cNvPr>
            <p:cNvSpPr/>
            <p:nvPr/>
          </p:nvSpPr>
          <p:spPr>
            <a:xfrm>
              <a:off x="2898280" y="2245062"/>
              <a:ext cx="1062213" cy="294212"/>
            </a:xfrm>
            <a:custGeom>
              <a:avLst/>
              <a:gdLst>
                <a:gd name="connsiteX0" fmla="*/ 0 w 1062213"/>
                <a:gd name="connsiteY0" fmla="*/ 0 h 363142"/>
                <a:gd name="connsiteX1" fmla="*/ 1062213 w 1062213"/>
                <a:gd name="connsiteY1" fmla="*/ 0 h 363142"/>
                <a:gd name="connsiteX2" fmla="*/ 1062213 w 1062213"/>
                <a:gd name="connsiteY2" fmla="*/ 363142 h 363142"/>
                <a:gd name="connsiteX3" fmla="*/ 0 w 1062213"/>
                <a:gd name="connsiteY3" fmla="*/ 363142 h 363142"/>
              </a:gdLst>
              <a:ahLst/>
              <a:cxnLst>
                <a:cxn ang="0">
                  <a:pos x="connsiteX0" y="connsiteY0"/>
                </a:cxn>
                <a:cxn ang="0">
                  <a:pos x="connsiteX1" y="connsiteY1"/>
                </a:cxn>
                <a:cxn ang="0">
                  <a:pos x="connsiteX2" y="connsiteY2"/>
                </a:cxn>
                <a:cxn ang="0">
                  <a:pos x="connsiteX3" y="connsiteY3"/>
                </a:cxn>
              </a:cxnLst>
              <a:rect l="l" t="t" r="r" b="b"/>
              <a:pathLst>
                <a:path w="1062213" h="363142">
                  <a:moveTo>
                    <a:pt x="0" y="0"/>
                  </a:moveTo>
                  <a:lnTo>
                    <a:pt x="1062213" y="0"/>
                  </a:lnTo>
                  <a:lnTo>
                    <a:pt x="1062213" y="363142"/>
                  </a:lnTo>
                  <a:lnTo>
                    <a:pt x="0" y="363142"/>
                  </a:lnTo>
                  <a:close/>
                </a:path>
              </a:pathLst>
            </a:custGeom>
            <a:solidFill>
              <a:srgbClr val="B79974"/>
            </a:solidFill>
            <a:ln w="12667" cap="flat">
              <a:noFill/>
              <a:prstDash val="solid"/>
              <a:miter/>
            </a:ln>
          </p:spPr>
          <p:txBody>
            <a:bodyPr rtlCol="0" anchor="ctr"/>
            <a:lstStyle/>
            <a:p>
              <a:endParaRPr lang="en-US" sz="1275"/>
            </a:p>
          </p:txBody>
        </p:sp>
        <p:grpSp>
          <p:nvGrpSpPr>
            <p:cNvPr id="474" name="Graphic 2">
              <a:extLst>
                <a:ext uri="{FF2B5EF4-FFF2-40B4-BE49-F238E27FC236}">
                  <a16:creationId xmlns:a16="http://schemas.microsoft.com/office/drawing/2014/main" id="{F3E18072-AD9F-99D3-DC43-A079536F37CA}"/>
                </a:ext>
              </a:extLst>
            </p:cNvPr>
            <p:cNvGrpSpPr/>
            <p:nvPr/>
          </p:nvGrpSpPr>
          <p:grpSpPr>
            <a:xfrm>
              <a:off x="2939663" y="2246079"/>
              <a:ext cx="2222474" cy="2587959"/>
              <a:chOff x="327850" y="2230659"/>
              <a:chExt cx="2222474" cy="2587959"/>
            </a:xfrm>
          </p:grpSpPr>
          <p:grpSp>
            <p:nvGrpSpPr>
              <p:cNvPr id="476" name="Graphic 2">
                <a:extLst>
                  <a:ext uri="{FF2B5EF4-FFF2-40B4-BE49-F238E27FC236}">
                    <a16:creationId xmlns:a16="http://schemas.microsoft.com/office/drawing/2014/main" id="{46F7206F-4E3B-0020-00AD-3463D1E41B39}"/>
                  </a:ext>
                </a:extLst>
              </p:cNvPr>
              <p:cNvGrpSpPr/>
              <p:nvPr/>
            </p:nvGrpSpPr>
            <p:grpSpPr>
              <a:xfrm>
                <a:off x="327850" y="2727376"/>
                <a:ext cx="2222474" cy="2091242"/>
                <a:chOff x="327850" y="2727376"/>
                <a:chExt cx="2222474" cy="2091242"/>
              </a:xfrm>
            </p:grpSpPr>
            <p:sp>
              <p:nvSpPr>
                <p:cNvPr id="478" name="Freeform 477">
                  <a:extLst>
                    <a:ext uri="{FF2B5EF4-FFF2-40B4-BE49-F238E27FC236}">
                      <a16:creationId xmlns:a16="http://schemas.microsoft.com/office/drawing/2014/main" id="{54D141AB-0874-4EB5-BD84-7B7F2050B403}"/>
                    </a:ext>
                  </a:extLst>
                </p:cNvPr>
                <p:cNvSpPr/>
                <p:nvPr/>
              </p:nvSpPr>
              <p:spPr>
                <a:xfrm>
                  <a:off x="419560" y="2727376"/>
                  <a:ext cx="2130764" cy="2091242"/>
                </a:xfrm>
                <a:custGeom>
                  <a:avLst/>
                  <a:gdLst>
                    <a:gd name="connsiteX0" fmla="*/ 0 w 2130764"/>
                    <a:gd name="connsiteY0" fmla="*/ 0 h 2091242"/>
                    <a:gd name="connsiteX1" fmla="*/ 2130765 w 2130764"/>
                    <a:gd name="connsiteY1" fmla="*/ 0 h 2091242"/>
                    <a:gd name="connsiteX2" fmla="*/ 2130765 w 2130764"/>
                    <a:gd name="connsiteY2" fmla="*/ 2091243 h 2091242"/>
                    <a:gd name="connsiteX3" fmla="*/ 0 w 2130764"/>
                    <a:gd name="connsiteY3" fmla="*/ 2091243 h 2091242"/>
                  </a:gdLst>
                  <a:ahLst/>
                  <a:cxnLst>
                    <a:cxn ang="0">
                      <a:pos x="connsiteX0" y="connsiteY0"/>
                    </a:cxn>
                    <a:cxn ang="0">
                      <a:pos x="connsiteX1" y="connsiteY1"/>
                    </a:cxn>
                    <a:cxn ang="0">
                      <a:pos x="connsiteX2" y="connsiteY2"/>
                    </a:cxn>
                    <a:cxn ang="0">
                      <a:pos x="connsiteX3" y="connsiteY3"/>
                    </a:cxn>
                  </a:cxnLst>
                  <a:rect l="l" t="t" r="r" b="b"/>
                  <a:pathLst>
                    <a:path w="2130764" h="2091242">
                      <a:moveTo>
                        <a:pt x="0" y="0"/>
                      </a:moveTo>
                      <a:lnTo>
                        <a:pt x="2130765" y="0"/>
                      </a:lnTo>
                      <a:lnTo>
                        <a:pt x="2130765" y="2091243"/>
                      </a:lnTo>
                      <a:lnTo>
                        <a:pt x="0" y="2091243"/>
                      </a:lnTo>
                      <a:close/>
                    </a:path>
                  </a:pathLst>
                </a:custGeom>
                <a:noFill/>
                <a:ln w="12667" cap="flat">
                  <a:noFill/>
                  <a:prstDash val="solid"/>
                  <a:miter/>
                </a:ln>
              </p:spPr>
              <p:txBody>
                <a:bodyPr rtlCol="0" anchor="ctr"/>
                <a:lstStyle/>
                <a:p>
                  <a:endParaRPr lang="en-US" sz="1275"/>
                </a:p>
              </p:txBody>
            </p:sp>
            <p:sp>
              <p:nvSpPr>
                <p:cNvPr id="479" name="TextBox 478">
                  <a:extLst>
                    <a:ext uri="{FF2B5EF4-FFF2-40B4-BE49-F238E27FC236}">
                      <a16:creationId xmlns:a16="http://schemas.microsoft.com/office/drawing/2014/main" id="{660E7BB8-5030-50E0-5A60-4CCEC131FB33}"/>
                    </a:ext>
                  </a:extLst>
                </p:cNvPr>
                <p:cNvSpPr txBox="1"/>
                <p:nvPr/>
              </p:nvSpPr>
              <p:spPr>
                <a:xfrm>
                  <a:off x="327850" y="2820970"/>
                  <a:ext cx="348878" cy="218521"/>
                </a:xfrm>
                <a:prstGeom prst="rect">
                  <a:avLst/>
                </a:prstGeom>
                <a:noFill/>
              </p:spPr>
              <p:txBody>
                <a:bodyPr wrap="none" rtlCol="0">
                  <a:spAutoFit/>
                </a:bodyPr>
                <a:lstStyle/>
                <a:p>
                  <a:pPr algn="l"/>
                  <a:r>
                    <a:rPr lang="en-US" sz="820" spc="1093">
                      <a:ln/>
                      <a:solidFill>
                        <a:srgbClr val="59595B"/>
                      </a:solidFill>
                      <a:latin typeface="Avenir-Roman"/>
                      <a:sym typeface="Avenir-Roman"/>
                      <a:rtl val="0"/>
                    </a:rPr>
                    <a:t> </a:t>
                  </a:r>
                </a:p>
              </p:txBody>
            </p:sp>
            <p:sp>
              <p:nvSpPr>
                <p:cNvPr id="480" name="TextBox 479">
                  <a:extLst>
                    <a:ext uri="{FF2B5EF4-FFF2-40B4-BE49-F238E27FC236}">
                      <a16:creationId xmlns:a16="http://schemas.microsoft.com/office/drawing/2014/main" id="{D895CC5B-0EBB-4816-D917-DB8468122E2D}"/>
                    </a:ext>
                  </a:extLst>
                </p:cNvPr>
                <p:cNvSpPr txBox="1"/>
                <p:nvPr/>
              </p:nvSpPr>
              <p:spPr>
                <a:xfrm>
                  <a:off x="327850" y="3488848"/>
                  <a:ext cx="348878" cy="218521"/>
                </a:xfrm>
                <a:prstGeom prst="rect">
                  <a:avLst/>
                </a:prstGeom>
                <a:noFill/>
              </p:spPr>
              <p:txBody>
                <a:bodyPr wrap="none" rtlCol="0">
                  <a:spAutoFit/>
                </a:bodyPr>
                <a:lstStyle/>
                <a:p>
                  <a:pPr algn="l"/>
                  <a:r>
                    <a:rPr lang="en-US" sz="820" spc="1093">
                      <a:ln/>
                      <a:solidFill>
                        <a:srgbClr val="59595B"/>
                      </a:solidFill>
                      <a:latin typeface="Avenir-Roman"/>
                      <a:sym typeface="Avenir-Roman"/>
                      <a:rtl val="0"/>
                    </a:rPr>
                    <a:t> </a:t>
                  </a:r>
                </a:p>
              </p:txBody>
            </p:sp>
            <p:sp>
              <p:nvSpPr>
                <p:cNvPr id="481" name="TextBox 480">
                  <a:extLst>
                    <a:ext uri="{FF2B5EF4-FFF2-40B4-BE49-F238E27FC236}">
                      <a16:creationId xmlns:a16="http://schemas.microsoft.com/office/drawing/2014/main" id="{8C988A63-0FD5-EFFD-43C5-C1D007FBDFE0}"/>
                    </a:ext>
                  </a:extLst>
                </p:cNvPr>
                <p:cNvSpPr txBox="1"/>
                <p:nvPr/>
              </p:nvSpPr>
              <p:spPr>
                <a:xfrm>
                  <a:off x="452071" y="4234178"/>
                  <a:ext cx="221407" cy="218521"/>
                </a:xfrm>
                <a:prstGeom prst="rect">
                  <a:avLst/>
                </a:prstGeom>
                <a:noFill/>
              </p:spPr>
              <p:txBody>
                <a:bodyPr wrap="none" rtlCol="0">
                  <a:spAutoFit/>
                </a:bodyPr>
                <a:lstStyle/>
                <a:p>
                  <a:pPr algn="l"/>
                  <a:r>
                    <a:rPr lang="en-US" sz="820" spc="99">
                      <a:ln/>
                      <a:solidFill>
                        <a:srgbClr val="7654A2"/>
                      </a:solidFill>
                      <a:latin typeface="Avenir-Roman"/>
                      <a:sym typeface="Avenir-Roman"/>
                      <a:rtl val="0"/>
                    </a:rPr>
                    <a:t> </a:t>
                  </a:r>
                </a:p>
              </p:txBody>
            </p:sp>
          </p:grpSp>
          <p:sp>
            <p:nvSpPr>
              <p:cNvPr id="477" name="TextBox 476">
                <a:extLst>
                  <a:ext uri="{FF2B5EF4-FFF2-40B4-BE49-F238E27FC236}">
                    <a16:creationId xmlns:a16="http://schemas.microsoft.com/office/drawing/2014/main" id="{E39F275D-E01C-A05D-0C72-C436A804473E}"/>
                  </a:ext>
                </a:extLst>
              </p:cNvPr>
              <p:cNvSpPr txBox="1"/>
              <p:nvPr/>
            </p:nvSpPr>
            <p:spPr>
              <a:xfrm>
                <a:off x="353966" y="2230659"/>
                <a:ext cx="1066988" cy="308413"/>
              </a:xfrm>
              <a:prstGeom prst="rect">
                <a:avLst/>
              </a:prstGeom>
              <a:noFill/>
            </p:spPr>
            <p:txBody>
              <a:bodyPr wrap="none" rtlCol="0">
                <a:spAutoFit/>
              </a:bodyPr>
              <a:lstStyle/>
              <a:p>
                <a:pPr algn="l"/>
                <a:r>
                  <a:rPr lang="en-US" sz="1391" b="1" dirty="0">
                    <a:ln/>
                    <a:solidFill>
                      <a:srgbClr val="FFFFFF"/>
                    </a:solidFill>
                    <a:latin typeface="Calibri" panose="020F0502020204030204" pitchFamily="34" charset="0"/>
                    <a:cs typeface="Calibri" panose="020F0502020204030204" pitchFamily="34" charset="0"/>
                    <a:sym typeface="DINCondensed-Bold"/>
                    <a:rtl val="0"/>
                  </a:rPr>
                  <a:t>MODUULI 2</a:t>
                </a:r>
              </a:p>
            </p:txBody>
          </p:sp>
        </p:grpSp>
        <p:sp>
          <p:nvSpPr>
            <p:cNvPr id="475" name="TextBox 474">
              <a:extLst>
                <a:ext uri="{FF2B5EF4-FFF2-40B4-BE49-F238E27FC236}">
                  <a16:creationId xmlns:a16="http://schemas.microsoft.com/office/drawing/2014/main" id="{47E3CEFC-37C8-E223-2284-71B5E3804CFE}"/>
                </a:ext>
              </a:extLst>
            </p:cNvPr>
            <p:cNvSpPr txBox="1"/>
            <p:nvPr/>
          </p:nvSpPr>
          <p:spPr>
            <a:xfrm>
              <a:off x="2822948" y="2687611"/>
              <a:ext cx="2100726" cy="1747265"/>
            </a:xfrm>
            <a:prstGeom prst="rect">
              <a:avLst/>
            </a:prstGeom>
            <a:noFill/>
          </p:spPr>
          <p:txBody>
            <a:bodyPr wrap="square">
              <a:spAutoFit/>
            </a:bodyPr>
            <a:lstStyle/>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1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Työviestintä</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170318"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2</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Työn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laatu</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170318"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a:t>
              </a:r>
              <a:r>
                <a:rPr lang="en-US" sz="1192" dirty="0">
                  <a:solidFill>
                    <a:srgbClr val="B79974"/>
                  </a:solidFill>
                  <a:latin typeface="Calibri" panose="020F0502020204030204" pitchFamily="34" charset="0"/>
                  <a:ea typeface="Calibri" panose="020F0502020204030204" pitchFamily="34" charset="0"/>
                  <a:cs typeface="Calibri" panose="020F0502020204030204" pitchFamily="34" charset="0"/>
                </a:rPr>
                <a:t>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3</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Vuorovaikutus</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170318"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a:t>
              </a:r>
              <a:r>
                <a:rPr lang="en-US" sz="1192" dirty="0">
                  <a:solidFill>
                    <a:srgbClr val="B79974"/>
                  </a:solidFill>
                  <a:latin typeface="Calibri" panose="020F0502020204030204" pitchFamily="34" charset="0"/>
                  <a:ea typeface="Calibri" panose="020F0502020204030204" pitchFamily="34" charset="0"/>
                  <a:cs typeface="Calibri" panose="020F0502020204030204" pitchFamily="34" charset="0"/>
                </a:rPr>
                <a:t>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4</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Virtuaaliset</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alustat</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ja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kokousvälineet</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1212"/>
                </a:lnSpc>
                <a:tabLst>
                  <a:tab pos="170318"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 </a:t>
              </a:r>
              <a:r>
                <a:rPr lang="en-US" sz="497" dirty="0">
                  <a:solidFill>
                    <a:srgbClr val="59595B"/>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5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Tiimin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moraali</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ja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tukiverkostot</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170318"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a:t>
              </a:r>
              <a:r>
                <a:rPr lang="en-US" sz="1192" dirty="0">
                  <a:solidFill>
                    <a:srgbClr val="B79974"/>
                  </a:solidFill>
                  <a:latin typeface="Calibri" panose="020F0502020204030204" pitchFamily="34" charset="0"/>
                  <a:ea typeface="Calibri" panose="020F0502020204030204" pitchFamily="34" charset="0"/>
                  <a:cs typeface="Calibri" panose="020F0502020204030204" pitchFamily="34" charset="0"/>
                </a:rPr>
                <a:t>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6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Case-</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esimerkki</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82" name="Group 481">
            <a:extLst>
              <a:ext uri="{FF2B5EF4-FFF2-40B4-BE49-F238E27FC236}">
                <a16:creationId xmlns:a16="http://schemas.microsoft.com/office/drawing/2014/main" id="{F2EA2021-DEC6-0DFF-0374-555BEF5F3643}"/>
              </a:ext>
            </a:extLst>
          </p:cNvPr>
          <p:cNvGrpSpPr/>
          <p:nvPr/>
        </p:nvGrpSpPr>
        <p:grpSpPr>
          <a:xfrm>
            <a:off x="4993564" y="2262540"/>
            <a:ext cx="2323664" cy="2571793"/>
            <a:chOff x="2822947" y="2245062"/>
            <a:chExt cx="2339190" cy="2588976"/>
          </a:xfrm>
        </p:grpSpPr>
        <p:sp>
          <p:nvSpPr>
            <p:cNvPr id="483" name="Freeform 482">
              <a:extLst>
                <a:ext uri="{FF2B5EF4-FFF2-40B4-BE49-F238E27FC236}">
                  <a16:creationId xmlns:a16="http://schemas.microsoft.com/office/drawing/2014/main" id="{CDAC4702-EE6B-A8D8-E66C-2A7CEFC3D17D}"/>
                </a:ext>
              </a:extLst>
            </p:cNvPr>
            <p:cNvSpPr/>
            <p:nvPr/>
          </p:nvSpPr>
          <p:spPr>
            <a:xfrm>
              <a:off x="2898280" y="2245062"/>
              <a:ext cx="1062213" cy="294212"/>
            </a:xfrm>
            <a:custGeom>
              <a:avLst/>
              <a:gdLst>
                <a:gd name="connsiteX0" fmla="*/ 0 w 1062213"/>
                <a:gd name="connsiteY0" fmla="*/ 0 h 363142"/>
                <a:gd name="connsiteX1" fmla="*/ 1062213 w 1062213"/>
                <a:gd name="connsiteY1" fmla="*/ 0 h 363142"/>
                <a:gd name="connsiteX2" fmla="*/ 1062213 w 1062213"/>
                <a:gd name="connsiteY2" fmla="*/ 363142 h 363142"/>
                <a:gd name="connsiteX3" fmla="*/ 0 w 1062213"/>
                <a:gd name="connsiteY3" fmla="*/ 363142 h 363142"/>
              </a:gdLst>
              <a:ahLst/>
              <a:cxnLst>
                <a:cxn ang="0">
                  <a:pos x="connsiteX0" y="connsiteY0"/>
                </a:cxn>
                <a:cxn ang="0">
                  <a:pos x="connsiteX1" y="connsiteY1"/>
                </a:cxn>
                <a:cxn ang="0">
                  <a:pos x="connsiteX2" y="connsiteY2"/>
                </a:cxn>
                <a:cxn ang="0">
                  <a:pos x="connsiteX3" y="connsiteY3"/>
                </a:cxn>
              </a:cxnLst>
              <a:rect l="l" t="t" r="r" b="b"/>
              <a:pathLst>
                <a:path w="1062213" h="363142">
                  <a:moveTo>
                    <a:pt x="0" y="0"/>
                  </a:moveTo>
                  <a:lnTo>
                    <a:pt x="1062213" y="0"/>
                  </a:lnTo>
                  <a:lnTo>
                    <a:pt x="1062213" y="363142"/>
                  </a:lnTo>
                  <a:lnTo>
                    <a:pt x="0" y="363142"/>
                  </a:lnTo>
                  <a:close/>
                </a:path>
              </a:pathLst>
            </a:custGeom>
            <a:solidFill>
              <a:srgbClr val="B79974"/>
            </a:solidFill>
            <a:ln w="12667" cap="flat">
              <a:noFill/>
              <a:prstDash val="solid"/>
              <a:miter/>
            </a:ln>
          </p:spPr>
          <p:txBody>
            <a:bodyPr rtlCol="0" anchor="ctr"/>
            <a:lstStyle/>
            <a:p>
              <a:endParaRPr lang="en-US" sz="1275"/>
            </a:p>
          </p:txBody>
        </p:sp>
        <p:grpSp>
          <p:nvGrpSpPr>
            <p:cNvPr id="484" name="Graphic 2">
              <a:extLst>
                <a:ext uri="{FF2B5EF4-FFF2-40B4-BE49-F238E27FC236}">
                  <a16:creationId xmlns:a16="http://schemas.microsoft.com/office/drawing/2014/main" id="{912F8D44-ED84-5E9F-B214-E1D827D33855}"/>
                </a:ext>
              </a:extLst>
            </p:cNvPr>
            <p:cNvGrpSpPr/>
            <p:nvPr/>
          </p:nvGrpSpPr>
          <p:grpSpPr>
            <a:xfrm>
              <a:off x="2939663" y="2246079"/>
              <a:ext cx="2222474" cy="2587959"/>
              <a:chOff x="327850" y="2230659"/>
              <a:chExt cx="2222474" cy="2587959"/>
            </a:xfrm>
          </p:grpSpPr>
          <p:grpSp>
            <p:nvGrpSpPr>
              <p:cNvPr id="486" name="Graphic 2">
                <a:extLst>
                  <a:ext uri="{FF2B5EF4-FFF2-40B4-BE49-F238E27FC236}">
                    <a16:creationId xmlns:a16="http://schemas.microsoft.com/office/drawing/2014/main" id="{E72CA1DF-1FC8-C7DE-C49F-00107C982FBF}"/>
                  </a:ext>
                </a:extLst>
              </p:cNvPr>
              <p:cNvGrpSpPr/>
              <p:nvPr/>
            </p:nvGrpSpPr>
            <p:grpSpPr>
              <a:xfrm>
                <a:off x="327850" y="2727376"/>
                <a:ext cx="2222474" cy="2091242"/>
                <a:chOff x="327850" y="2727376"/>
                <a:chExt cx="2222474" cy="2091242"/>
              </a:xfrm>
            </p:grpSpPr>
            <p:sp>
              <p:nvSpPr>
                <p:cNvPr id="488" name="Freeform 487">
                  <a:extLst>
                    <a:ext uri="{FF2B5EF4-FFF2-40B4-BE49-F238E27FC236}">
                      <a16:creationId xmlns:a16="http://schemas.microsoft.com/office/drawing/2014/main" id="{D9D9B712-9168-F75A-5C87-46DC703F0651}"/>
                    </a:ext>
                  </a:extLst>
                </p:cNvPr>
                <p:cNvSpPr/>
                <p:nvPr/>
              </p:nvSpPr>
              <p:spPr>
                <a:xfrm>
                  <a:off x="419560" y="2727376"/>
                  <a:ext cx="2130764" cy="2091242"/>
                </a:xfrm>
                <a:custGeom>
                  <a:avLst/>
                  <a:gdLst>
                    <a:gd name="connsiteX0" fmla="*/ 0 w 2130764"/>
                    <a:gd name="connsiteY0" fmla="*/ 0 h 2091242"/>
                    <a:gd name="connsiteX1" fmla="*/ 2130765 w 2130764"/>
                    <a:gd name="connsiteY1" fmla="*/ 0 h 2091242"/>
                    <a:gd name="connsiteX2" fmla="*/ 2130765 w 2130764"/>
                    <a:gd name="connsiteY2" fmla="*/ 2091243 h 2091242"/>
                    <a:gd name="connsiteX3" fmla="*/ 0 w 2130764"/>
                    <a:gd name="connsiteY3" fmla="*/ 2091243 h 2091242"/>
                  </a:gdLst>
                  <a:ahLst/>
                  <a:cxnLst>
                    <a:cxn ang="0">
                      <a:pos x="connsiteX0" y="connsiteY0"/>
                    </a:cxn>
                    <a:cxn ang="0">
                      <a:pos x="connsiteX1" y="connsiteY1"/>
                    </a:cxn>
                    <a:cxn ang="0">
                      <a:pos x="connsiteX2" y="connsiteY2"/>
                    </a:cxn>
                    <a:cxn ang="0">
                      <a:pos x="connsiteX3" y="connsiteY3"/>
                    </a:cxn>
                  </a:cxnLst>
                  <a:rect l="l" t="t" r="r" b="b"/>
                  <a:pathLst>
                    <a:path w="2130764" h="2091242">
                      <a:moveTo>
                        <a:pt x="0" y="0"/>
                      </a:moveTo>
                      <a:lnTo>
                        <a:pt x="2130765" y="0"/>
                      </a:lnTo>
                      <a:lnTo>
                        <a:pt x="2130765" y="2091243"/>
                      </a:lnTo>
                      <a:lnTo>
                        <a:pt x="0" y="2091243"/>
                      </a:lnTo>
                      <a:close/>
                    </a:path>
                  </a:pathLst>
                </a:custGeom>
                <a:noFill/>
                <a:ln w="12667" cap="flat">
                  <a:noFill/>
                  <a:prstDash val="solid"/>
                  <a:miter/>
                </a:ln>
              </p:spPr>
              <p:txBody>
                <a:bodyPr rtlCol="0" anchor="ctr"/>
                <a:lstStyle/>
                <a:p>
                  <a:endParaRPr lang="en-US" sz="1275"/>
                </a:p>
              </p:txBody>
            </p:sp>
            <p:sp>
              <p:nvSpPr>
                <p:cNvPr id="489" name="TextBox 488">
                  <a:extLst>
                    <a:ext uri="{FF2B5EF4-FFF2-40B4-BE49-F238E27FC236}">
                      <a16:creationId xmlns:a16="http://schemas.microsoft.com/office/drawing/2014/main" id="{799A4313-C1B4-1F1B-B9A4-B014E1012E8F}"/>
                    </a:ext>
                  </a:extLst>
                </p:cNvPr>
                <p:cNvSpPr txBox="1"/>
                <p:nvPr/>
              </p:nvSpPr>
              <p:spPr>
                <a:xfrm>
                  <a:off x="327850" y="2820970"/>
                  <a:ext cx="348878" cy="218521"/>
                </a:xfrm>
                <a:prstGeom prst="rect">
                  <a:avLst/>
                </a:prstGeom>
                <a:noFill/>
              </p:spPr>
              <p:txBody>
                <a:bodyPr wrap="none" rtlCol="0">
                  <a:spAutoFit/>
                </a:bodyPr>
                <a:lstStyle/>
                <a:p>
                  <a:pPr algn="l"/>
                  <a:r>
                    <a:rPr lang="en-US" sz="820" spc="1093">
                      <a:ln/>
                      <a:solidFill>
                        <a:srgbClr val="59595B"/>
                      </a:solidFill>
                      <a:latin typeface="Avenir-Roman"/>
                      <a:sym typeface="Avenir-Roman"/>
                      <a:rtl val="0"/>
                    </a:rPr>
                    <a:t> </a:t>
                  </a:r>
                </a:p>
              </p:txBody>
            </p:sp>
            <p:sp>
              <p:nvSpPr>
                <p:cNvPr id="490" name="TextBox 489">
                  <a:extLst>
                    <a:ext uri="{FF2B5EF4-FFF2-40B4-BE49-F238E27FC236}">
                      <a16:creationId xmlns:a16="http://schemas.microsoft.com/office/drawing/2014/main" id="{B2E969B9-0934-CE27-9A62-35E60B00F025}"/>
                    </a:ext>
                  </a:extLst>
                </p:cNvPr>
                <p:cNvSpPr txBox="1"/>
                <p:nvPr/>
              </p:nvSpPr>
              <p:spPr>
                <a:xfrm>
                  <a:off x="327850" y="3488848"/>
                  <a:ext cx="348878" cy="218521"/>
                </a:xfrm>
                <a:prstGeom prst="rect">
                  <a:avLst/>
                </a:prstGeom>
                <a:noFill/>
              </p:spPr>
              <p:txBody>
                <a:bodyPr wrap="none" rtlCol="0">
                  <a:spAutoFit/>
                </a:bodyPr>
                <a:lstStyle/>
                <a:p>
                  <a:pPr algn="l"/>
                  <a:r>
                    <a:rPr lang="en-US" sz="820" spc="1093">
                      <a:ln/>
                      <a:solidFill>
                        <a:srgbClr val="59595B"/>
                      </a:solidFill>
                      <a:latin typeface="Avenir-Roman"/>
                      <a:sym typeface="Avenir-Roman"/>
                      <a:rtl val="0"/>
                    </a:rPr>
                    <a:t> </a:t>
                  </a:r>
                </a:p>
              </p:txBody>
            </p:sp>
            <p:sp>
              <p:nvSpPr>
                <p:cNvPr id="491" name="TextBox 490">
                  <a:extLst>
                    <a:ext uri="{FF2B5EF4-FFF2-40B4-BE49-F238E27FC236}">
                      <a16:creationId xmlns:a16="http://schemas.microsoft.com/office/drawing/2014/main" id="{3EEB6E8D-BC22-3A27-C151-409A862E713D}"/>
                    </a:ext>
                  </a:extLst>
                </p:cNvPr>
                <p:cNvSpPr txBox="1"/>
                <p:nvPr/>
              </p:nvSpPr>
              <p:spPr>
                <a:xfrm>
                  <a:off x="452071" y="4234178"/>
                  <a:ext cx="221407" cy="218521"/>
                </a:xfrm>
                <a:prstGeom prst="rect">
                  <a:avLst/>
                </a:prstGeom>
                <a:noFill/>
              </p:spPr>
              <p:txBody>
                <a:bodyPr wrap="none" rtlCol="0">
                  <a:spAutoFit/>
                </a:bodyPr>
                <a:lstStyle/>
                <a:p>
                  <a:pPr algn="l"/>
                  <a:r>
                    <a:rPr lang="en-US" sz="820" spc="99">
                      <a:ln/>
                      <a:solidFill>
                        <a:srgbClr val="7654A2"/>
                      </a:solidFill>
                      <a:latin typeface="Avenir-Roman"/>
                      <a:sym typeface="Avenir-Roman"/>
                      <a:rtl val="0"/>
                    </a:rPr>
                    <a:t> </a:t>
                  </a:r>
                </a:p>
              </p:txBody>
            </p:sp>
          </p:grpSp>
          <p:sp>
            <p:nvSpPr>
              <p:cNvPr id="487" name="TextBox 486">
                <a:extLst>
                  <a:ext uri="{FF2B5EF4-FFF2-40B4-BE49-F238E27FC236}">
                    <a16:creationId xmlns:a16="http://schemas.microsoft.com/office/drawing/2014/main" id="{18060B93-AB3A-65BB-7793-AC31FF034B12}"/>
                  </a:ext>
                </a:extLst>
              </p:cNvPr>
              <p:cNvSpPr txBox="1"/>
              <p:nvPr/>
            </p:nvSpPr>
            <p:spPr>
              <a:xfrm>
                <a:off x="353966" y="2230659"/>
                <a:ext cx="1066988" cy="308413"/>
              </a:xfrm>
              <a:prstGeom prst="rect">
                <a:avLst/>
              </a:prstGeom>
              <a:noFill/>
            </p:spPr>
            <p:txBody>
              <a:bodyPr wrap="none" rtlCol="0">
                <a:spAutoFit/>
              </a:bodyPr>
              <a:lstStyle/>
              <a:p>
                <a:pPr algn="l"/>
                <a:r>
                  <a:rPr lang="en-US" sz="1391" b="1" dirty="0">
                    <a:ln/>
                    <a:solidFill>
                      <a:srgbClr val="FFFFFF"/>
                    </a:solidFill>
                    <a:latin typeface="Calibri" panose="020F0502020204030204" pitchFamily="34" charset="0"/>
                    <a:cs typeface="Calibri" panose="020F0502020204030204" pitchFamily="34" charset="0"/>
                    <a:sym typeface="DINCondensed-Bold"/>
                    <a:rtl val="0"/>
                  </a:rPr>
                  <a:t>MODUULI 3</a:t>
                </a:r>
              </a:p>
            </p:txBody>
          </p:sp>
        </p:grpSp>
        <p:sp>
          <p:nvSpPr>
            <p:cNvPr id="485" name="TextBox 484">
              <a:extLst>
                <a:ext uri="{FF2B5EF4-FFF2-40B4-BE49-F238E27FC236}">
                  <a16:creationId xmlns:a16="http://schemas.microsoft.com/office/drawing/2014/main" id="{D9953CAA-4B72-09DB-68F4-19A2904941E9}"/>
                </a:ext>
              </a:extLst>
            </p:cNvPr>
            <p:cNvSpPr txBox="1"/>
            <p:nvPr/>
          </p:nvSpPr>
          <p:spPr>
            <a:xfrm>
              <a:off x="2822947" y="2687611"/>
              <a:ext cx="2222471" cy="2095827"/>
            </a:xfrm>
            <a:prstGeom prst="rect">
              <a:avLst/>
            </a:prstGeom>
            <a:noFill/>
          </p:spPr>
          <p:txBody>
            <a:bodyPr wrap="square">
              <a:spAutoFit/>
            </a:bodyPr>
            <a:lstStyle/>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1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Digitaalisuuden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vaikutus</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fyysiseen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terveyteen</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170318"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2</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Riskien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arviointi</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170318"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3</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Työympäristö</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ja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ergonomia</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170318"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4</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Hyötyliikunta</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170318"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a:t>
              </a:r>
              <a:r>
                <a:rPr lang="en-US" sz="1192" dirty="0">
                  <a:solidFill>
                    <a:srgbClr val="B79974"/>
                  </a:solidFill>
                  <a:latin typeface="Calibri" panose="020F0502020204030204" pitchFamily="34" charset="0"/>
                  <a:ea typeface="Calibri" panose="020F0502020204030204" pitchFamily="34" charset="0"/>
                  <a:cs typeface="Calibri" panose="020F0502020204030204" pitchFamily="34" charset="0"/>
                </a:rPr>
                <a:t>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5</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Liikunnan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hyvinvointivaikutukset</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170318"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a:t>
              </a:r>
              <a:r>
                <a:rPr lang="en-US" sz="1192" dirty="0">
                  <a:solidFill>
                    <a:srgbClr val="B79974"/>
                  </a:solidFill>
                  <a:latin typeface="Calibri" panose="020F0502020204030204" pitchFamily="34" charset="0"/>
                  <a:ea typeface="Calibri" panose="020F0502020204030204" pitchFamily="34" charset="0"/>
                  <a:cs typeface="Calibri" panose="020F0502020204030204" pitchFamily="34" charset="0"/>
                </a:rPr>
                <a:t>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6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Case-</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esimerkit</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170318"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7</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Lähteet</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ja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harjoitukset</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170318"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 </a:t>
              </a:r>
              <a:r>
                <a:rPr lang="en-US" sz="497" dirty="0">
                  <a:solidFill>
                    <a:srgbClr val="59595B"/>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170318"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8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Testaa</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tietosi</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92" name="Group 491">
            <a:extLst>
              <a:ext uri="{FF2B5EF4-FFF2-40B4-BE49-F238E27FC236}">
                <a16:creationId xmlns:a16="http://schemas.microsoft.com/office/drawing/2014/main" id="{F4F92596-F69E-2275-CF80-43FDE958704C}"/>
              </a:ext>
            </a:extLst>
          </p:cNvPr>
          <p:cNvGrpSpPr/>
          <p:nvPr/>
        </p:nvGrpSpPr>
        <p:grpSpPr>
          <a:xfrm>
            <a:off x="510569" y="5455813"/>
            <a:ext cx="2323663" cy="2571793"/>
            <a:chOff x="2822948" y="2245062"/>
            <a:chExt cx="2339189" cy="2588976"/>
          </a:xfrm>
        </p:grpSpPr>
        <p:sp>
          <p:nvSpPr>
            <p:cNvPr id="493" name="Freeform 492">
              <a:extLst>
                <a:ext uri="{FF2B5EF4-FFF2-40B4-BE49-F238E27FC236}">
                  <a16:creationId xmlns:a16="http://schemas.microsoft.com/office/drawing/2014/main" id="{AAFA0C79-A57A-FB54-F5CE-460258884753}"/>
                </a:ext>
              </a:extLst>
            </p:cNvPr>
            <p:cNvSpPr/>
            <p:nvPr/>
          </p:nvSpPr>
          <p:spPr>
            <a:xfrm>
              <a:off x="2898280" y="2245062"/>
              <a:ext cx="1062213" cy="294212"/>
            </a:xfrm>
            <a:custGeom>
              <a:avLst/>
              <a:gdLst>
                <a:gd name="connsiteX0" fmla="*/ 0 w 1062213"/>
                <a:gd name="connsiteY0" fmla="*/ 0 h 363142"/>
                <a:gd name="connsiteX1" fmla="*/ 1062213 w 1062213"/>
                <a:gd name="connsiteY1" fmla="*/ 0 h 363142"/>
                <a:gd name="connsiteX2" fmla="*/ 1062213 w 1062213"/>
                <a:gd name="connsiteY2" fmla="*/ 363142 h 363142"/>
                <a:gd name="connsiteX3" fmla="*/ 0 w 1062213"/>
                <a:gd name="connsiteY3" fmla="*/ 363142 h 363142"/>
              </a:gdLst>
              <a:ahLst/>
              <a:cxnLst>
                <a:cxn ang="0">
                  <a:pos x="connsiteX0" y="connsiteY0"/>
                </a:cxn>
                <a:cxn ang="0">
                  <a:pos x="connsiteX1" y="connsiteY1"/>
                </a:cxn>
                <a:cxn ang="0">
                  <a:pos x="connsiteX2" y="connsiteY2"/>
                </a:cxn>
                <a:cxn ang="0">
                  <a:pos x="connsiteX3" y="connsiteY3"/>
                </a:cxn>
              </a:cxnLst>
              <a:rect l="l" t="t" r="r" b="b"/>
              <a:pathLst>
                <a:path w="1062213" h="363142">
                  <a:moveTo>
                    <a:pt x="0" y="0"/>
                  </a:moveTo>
                  <a:lnTo>
                    <a:pt x="1062213" y="0"/>
                  </a:lnTo>
                  <a:lnTo>
                    <a:pt x="1062213" y="363142"/>
                  </a:lnTo>
                  <a:lnTo>
                    <a:pt x="0" y="363142"/>
                  </a:lnTo>
                  <a:close/>
                </a:path>
              </a:pathLst>
            </a:custGeom>
            <a:solidFill>
              <a:srgbClr val="B79974"/>
            </a:solidFill>
            <a:ln w="12667" cap="flat">
              <a:noFill/>
              <a:prstDash val="solid"/>
              <a:miter/>
            </a:ln>
          </p:spPr>
          <p:txBody>
            <a:bodyPr rtlCol="0" anchor="ctr"/>
            <a:lstStyle/>
            <a:p>
              <a:endParaRPr lang="en-US" sz="1275"/>
            </a:p>
          </p:txBody>
        </p:sp>
        <p:grpSp>
          <p:nvGrpSpPr>
            <p:cNvPr id="494" name="Graphic 2">
              <a:extLst>
                <a:ext uri="{FF2B5EF4-FFF2-40B4-BE49-F238E27FC236}">
                  <a16:creationId xmlns:a16="http://schemas.microsoft.com/office/drawing/2014/main" id="{2CBDF50B-49B3-193D-E4B6-CF15AA722E36}"/>
                </a:ext>
              </a:extLst>
            </p:cNvPr>
            <p:cNvGrpSpPr/>
            <p:nvPr/>
          </p:nvGrpSpPr>
          <p:grpSpPr>
            <a:xfrm>
              <a:off x="2939663" y="2246079"/>
              <a:ext cx="2222474" cy="2587959"/>
              <a:chOff x="327850" y="2230659"/>
              <a:chExt cx="2222474" cy="2587959"/>
            </a:xfrm>
          </p:grpSpPr>
          <p:grpSp>
            <p:nvGrpSpPr>
              <p:cNvPr id="496" name="Graphic 2">
                <a:extLst>
                  <a:ext uri="{FF2B5EF4-FFF2-40B4-BE49-F238E27FC236}">
                    <a16:creationId xmlns:a16="http://schemas.microsoft.com/office/drawing/2014/main" id="{9FF4E438-3025-FF18-8640-7345E6F85752}"/>
                  </a:ext>
                </a:extLst>
              </p:cNvPr>
              <p:cNvGrpSpPr/>
              <p:nvPr/>
            </p:nvGrpSpPr>
            <p:grpSpPr>
              <a:xfrm>
                <a:off x="327850" y="2727376"/>
                <a:ext cx="2222474" cy="2091242"/>
                <a:chOff x="327850" y="2727376"/>
                <a:chExt cx="2222474" cy="2091242"/>
              </a:xfrm>
            </p:grpSpPr>
            <p:sp>
              <p:nvSpPr>
                <p:cNvPr id="498" name="Freeform 497">
                  <a:extLst>
                    <a:ext uri="{FF2B5EF4-FFF2-40B4-BE49-F238E27FC236}">
                      <a16:creationId xmlns:a16="http://schemas.microsoft.com/office/drawing/2014/main" id="{40014C43-2C80-84AE-1C69-AFC9142BA140}"/>
                    </a:ext>
                  </a:extLst>
                </p:cNvPr>
                <p:cNvSpPr/>
                <p:nvPr/>
              </p:nvSpPr>
              <p:spPr>
                <a:xfrm>
                  <a:off x="419560" y="2727376"/>
                  <a:ext cx="2130764" cy="2091242"/>
                </a:xfrm>
                <a:custGeom>
                  <a:avLst/>
                  <a:gdLst>
                    <a:gd name="connsiteX0" fmla="*/ 0 w 2130764"/>
                    <a:gd name="connsiteY0" fmla="*/ 0 h 2091242"/>
                    <a:gd name="connsiteX1" fmla="*/ 2130765 w 2130764"/>
                    <a:gd name="connsiteY1" fmla="*/ 0 h 2091242"/>
                    <a:gd name="connsiteX2" fmla="*/ 2130765 w 2130764"/>
                    <a:gd name="connsiteY2" fmla="*/ 2091243 h 2091242"/>
                    <a:gd name="connsiteX3" fmla="*/ 0 w 2130764"/>
                    <a:gd name="connsiteY3" fmla="*/ 2091243 h 2091242"/>
                  </a:gdLst>
                  <a:ahLst/>
                  <a:cxnLst>
                    <a:cxn ang="0">
                      <a:pos x="connsiteX0" y="connsiteY0"/>
                    </a:cxn>
                    <a:cxn ang="0">
                      <a:pos x="connsiteX1" y="connsiteY1"/>
                    </a:cxn>
                    <a:cxn ang="0">
                      <a:pos x="connsiteX2" y="connsiteY2"/>
                    </a:cxn>
                    <a:cxn ang="0">
                      <a:pos x="connsiteX3" y="connsiteY3"/>
                    </a:cxn>
                  </a:cxnLst>
                  <a:rect l="l" t="t" r="r" b="b"/>
                  <a:pathLst>
                    <a:path w="2130764" h="2091242">
                      <a:moveTo>
                        <a:pt x="0" y="0"/>
                      </a:moveTo>
                      <a:lnTo>
                        <a:pt x="2130765" y="0"/>
                      </a:lnTo>
                      <a:lnTo>
                        <a:pt x="2130765" y="2091243"/>
                      </a:lnTo>
                      <a:lnTo>
                        <a:pt x="0" y="2091243"/>
                      </a:lnTo>
                      <a:close/>
                    </a:path>
                  </a:pathLst>
                </a:custGeom>
                <a:noFill/>
                <a:ln w="12667" cap="flat">
                  <a:noFill/>
                  <a:prstDash val="solid"/>
                  <a:miter/>
                </a:ln>
              </p:spPr>
              <p:txBody>
                <a:bodyPr rtlCol="0" anchor="ctr"/>
                <a:lstStyle/>
                <a:p>
                  <a:endParaRPr lang="en-US" sz="1275"/>
                </a:p>
              </p:txBody>
            </p:sp>
            <p:sp>
              <p:nvSpPr>
                <p:cNvPr id="499" name="TextBox 498">
                  <a:extLst>
                    <a:ext uri="{FF2B5EF4-FFF2-40B4-BE49-F238E27FC236}">
                      <a16:creationId xmlns:a16="http://schemas.microsoft.com/office/drawing/2014/main" id="{86E5C61E-3A75-B047-6ED3-678D5E2DD59B}"/>
                    </a:ext>
                  </a:extLst>
                </p:cNvPr>
                <p:cNvSpPr txBox="1"/>
                <p:nvPr/>
              </p:nvSpPr>
              <p:spPr>
                <a:xfrm>
                  <a:off x="327850" y="2820970"/>
                  <a:ext cx="348878" cy="218521"/>
                </a:xfrm>
                <a:prstGeom prst="rect">
                  <a:avLst/>
                </a:prstGeom>
                <a:noFill/>
              </p:spPr>
              <p:txBody>
                <a:bodyPr wrap="none" rtlCol="0">
                  <a:spAutoFit/>
                </a:bodyPr>
                <a:lstStyle/>
                <a:p>
                  <a:pPr algn="l"/>
                  <a:r>
                    <a:rPr lang="en-US" sz="820" spc="1093">
                      <a:ln/>
                      <a:solidFill>
                        <a:srgbClr val="59595B"/>
                      </a:solidFill>
                      <a:latin typeface="Avenir-Roman"/>
                      <a:sym typeface="Avenir-Roman"/>
                      <a:rtl val="0"/>
                    </a:rPr>
                    <a:t> </a:t>
                  </a:r>
                </a:p>
              </p:txBody>
            </p:sp>
            <p:sp>
              <p:nvSpPr>
                <p:cNvPr id="500" name="TextBox 499">
                  <a:extLst>
                    <a:ext uri="{FF2B5EF4-FFF2-40B4-BE49-F238E27FC236}">
                      <a16:creationId xmlns:a16="http://schemas.microsoft.com/office/drawing/2014/main" id="{4618C99D-7E4E-785E-EC31-2DBB062B7836}"/>
                    </a:ext>
                  </a:extLst>
                </p:cNvPr>
                <p:cNvSpPr txBox="1"/>
                <p:nvPr/>
              </p:nvSpPr>
              <p:spPr>
                <a:xfrm>
                  <a:off x="327850" y="3488848"/>
                  <a:ext cx="348878" cy="218521"/>
                </a:xfrm>
                <a:prstGeom prst="rect">
                  <a:avLst/>
                </a:prstGeom>
                <a:noFill/>
              </p:spPr>
              <p:txBody>
                <a:bodyPr wrap="none" rtlCol="0">
                  <a:spAutoFit/>
                </a:bodyPr>
                <a:lstStyle/>
                <a:p>
                  <a:pPr algn="l"/>
                  <a:r>
                    <a:rPr lang="en-US" sz="820" spc="1093">
                      <a:ln/>
                      <a:solidFill>
                        <a:srgbClr val="59595B"/>
                      </a:solidFill>
                      <a:latin typeface="Avenir-Roman"/>
                      <a:sym typeface="Avenir-Roman"/>
                      <a:rtl val="0"/>
                    </a:rPr>
                    <a:t> </a:t>
                  </a:r>
                </a:p>
              </p:txBody>
            </p:sp>
            <p:sp>
              <p:nvSpPr>
                <p:cNvPr id="501" name="TextBox 500">
                  <a:extLst>
                    <a:ext uri="{FF2B5EF4-FFF2-40B4-BE49-F238E27FC236}">
                      <a16:creationId xmlns:a16="http://schemas.microsoft.com/office/drawing/2014/main" id="{1E375125-B0CA-947F-271A-374C5751CCAD}"/>
                    </a:ext>
                  </a:extLst>
                </p:cNvPr>
                <p:cNvSpPr txBox="1"/>
                <p:nvPr/>
              </p:nvSpPr>
              <p:spPr>
                <a:xfrm>
                  <a:off x="452071" y="4234178"/>
                  <a:ext cx="221407" cy="218521"/>
                </a:xfrm>
                <a:prstGeom prst="rect">
                  <a:avLst/>
                </a:prstGeom>
                <a:noFill/>
              </p:spPr>
              <p:txBody>
                <a:bodyPr wrap="none" rtlCol="0">
                  <a:spAutoFit/>
                </a:bodyPr>
                <a:lstStyle/>
                <a:p>
                  <a:pPr algn="l"/>
                  <a:r>
                    <a:rPr lang="en-US" sz="820" spc="99">
                      <a:ln/>
                      <a:solidFill>
                        <a:srgbClr val="7654A2"/>
                      </a:solidFill>
                      <a:latin typeface="Avenir-Roman"/>
                      <a:sym typeface="Avenir-Roman"/>
                      <a:rtl val="0"/>
                    </a:rPr>
                    <a:t> </a:t>
                  </a:r>
                </a:p>
              </p:txBody>
            </p:sp>
          </p:grpSp>
          <p:sp>
            <p:nvSpPr>
              <p:cNvPr id="497" name="TextBox 496">
                <a:extLst>
                  <a:ext uri="{FF2B5EF4-FFF2-40B4-BE49-F238E27FC236}">
                    <a16:creationId xmlns:a16="http://schemas.microsoft.com/office/drawing/2014/main" id="{7E026E13-FACC-05CD-59F2-7A56890CBADB}"/>
                  </a:ext>
                </a:extLst>
              </p:cNvPr>
              <p:cNvSpPr txBox="1"/>
              <p:nvPr/>
            </p:nvSpPr>
            <p:spPr>
              <a:xfrm>
                <a:off x="353966" y="2230659"/>
                <a:ext cx="1066988" cy="308413"/>
              </a:xfrm>
              <a:prstGeom prst="rect">
                <a:avLst/>
              </a:prstGeom>
              <a:noFill/>
            </p:spPr>
            <p:txBody>
              <a:bodyPr wrap="none" rtlCol="0">
                <a:spAutoFit/>
              </a:bodyPr>
              <a:lstStyle/>
              <a:p>
                <a:pPr algn="l"/>
                <a:r>
                  <a:rPr lang="en-US" sz="1391" b="1" dirty="0">
                    <a:ln/>
                    <a:solidFill>
                      <a:srgbClr val="FFFFFF"/>
                    </a:solidFill>
                    <a:latin typeface="Calibri" panose="020F0502020204030204" pitchFamily="34" charset="0"/>
                    <a:cs typeface="Calibri" panose="020F0502020204030204" pitchFamily="34" charset="0"/>
                    <a:sym typeface="DINCondensed-Bold"/>
                    <a:rtl val="0"/>
                  </a:rPr>
                  <a:t>MODUULI 4</a:t>
                </a:r>
              </a:p>
            </p:txBody>
          </p:sp>
        </p:grpSp>
        <p:sp>
          <p:nvSpPr>
            <p:cNvPr id="495" name="TextBox 494">
              <a:extLst>
                <a:ext uri="{FF2B5EF4-FFF2-40B4-BE49-F238E27FC236}">
                  <a16:creationId xmlns:a16="http://schemas.microsoft.com/office/drawing/2014/main" id="{FC743A0B-3E31-B631-D7CF-E40B9E670B50}"/>
                </a:ext>
              </a:extLst>
            </p:cNvPr>
            <p:cNvSpPr txBox="1"/>
            <p:nvPr/>
          </p:nvSpPr>
          <p:spPr>
            <a:xfrm>
              <a:off x="2822948" y="2687611"/>
              <a:ext cx="2100726" cy="1966729"/>
            </a:xfrm>
            <a:prstGeom prst="rect">
              <a:avLst/>
            </a:prstGeom>
            <a:noFill/>
          </p:spPr>
          <p:txBody>
            <a:bodyPr wrap="square">
              <a:spAutoFit/>
            </a:bodyPr>
            <a:lstStyle/>
            <a:p>
              <a:pPr>
                <a:lnSpc>
                  <a:spcPts val="1212"/>
                </a:lnSpc>
                <a:tabLst>
                  <a:tab pos="214475"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1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Osaamistavoitteet</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214475"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214475"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2</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Mielen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hyvinvointi</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työssä</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214475"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214475"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3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Digitaalinen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ylikuormitus</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ja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teknostressi</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214475"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214475"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4</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Työn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ja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vapaa-ajan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tasapaino</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214475"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214475"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5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Suojautuminen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teknologian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negatiivisilta</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vaikutuksilta</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214475"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a:t>
              </a:r>
              <a:r>
                <a:rPr lang="en-US" sz="1192" dirty="0">
                  <a:solidFill>
                    <a:srgbClr val="B79974"/>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214475"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6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Case-</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esimerkit</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ja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tehtävät</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502" name="Group 501">
            <a:extLst>
              <a:ext uri="{FF2B5EF4-FFF2-40B4-BE49-F238E27FC236}">
                <a16:creationId xmlns:a16="http://schemas.microsoft.com/office/drawing/2014/main" id="{B6C6B619-6F64-96EA-191D-B37C9EC8892A}"/>
              </a:ext>
            </a:extLst>
          </p:cNvPr>
          <p:cNvGrpSpPr/>
          <p:nvPr/>
        </p:nvGrpSpPr>
        <p:grpSpPr>
          <a:xfrm>
            <a:off x="2736689" y="5455813"/>
            <a:ext cx="2323663" cy="2611296"/>
            <a:chOff x="2822948" y="2245062"/>
            <a:chExt cx="2339189" cy="2628744"/>
          </a:xfrm>
        </p:grpSpPr>
        <p:sp>
          <p:nvSpPr>
            <p:cNvPr id="503" name="Freeform 502">
              <a:extLst>
                <a:ext uri="{FF2B5EF4-FFF2-40B4-BE49-F238E27FC236}">
                  <a16:creationId xmlns:a16="http://schemas.microsoft.com/office/drawing/2014/main" id="{7BC87034-C858-FCFE-61F1-7E7F6D4FD917}"/>
                </a:ext>
              </a:extLst>
            </p:cNvPr>
            <p:cNvSpPr/>
            <p:nvPr/>
          </p:nvSpPr>
          <p:spPr>
            <a:xfrm>
              <a:off x="2898280" y="2245062"/>
              <a:ext cx="1062213" cy="294212"/>
            </a:xfrm>
            <a:custGeom>
              <a:avLst/>
              <a:gdLst>
                <a:gd name="connsiteX0" fmla="*/ 0 w 1062213"/>
                <a:gd name="connsiteY0" fmla="*/ 0 h 363142"/>
                <a:gd name="connsiteX1" fmla="*/ 1062213 w 1062213"/>
                <a:gd name="connsiteY1" fmla="*/ 0 h 363142"/>
                <a:gd name="connsiteX2" fmla="*/ 1062213 w 1062213"/>
                <a:gd name="connsiteY2" fmla="*/ 363142 h 363142"/>
                <a:gd name="connsiteX3" fmla="*/ 0 w 1062213"/>
                <a:gd name="connsiteY3" fmla="*/ 363142 h 363142"/>
              </a:gdLst>
              <a:ahLst/>
              <a:cxnLst>
                <a:cxn ang="0">
                  <a:pos x="connsiteX0" y="connsiteY0"/>
                </a:cxn>
                <a:cxn ang="0">
                  <a:pos x="connsiteX1" y="connsiteY1"/>
                </a:cxn>
                <a:cxn ang="0">
                  <a:pos x="connsiteX2" y="connsiteY2"/>
                </a:cxn>
                <a:cxn ang="0">
                  <a:pos x="connsiteX3" y="connsiteY3"/>
                </a:cxn>
              </a:cxnLst>
              <a:rect l="l" t="t" r="r" b="b"/>
              <a:pathLst>
                <a:path w="1062213" h="363142">
                  <a:moveTo>
                    <a:pt x="0" y="0"/>
                  </a:moveTo>
                  <a:lnTo>
                    <a:pt x="1062213" y="0"/>
                  </a:lnTo>
                  <a:lnTo>
                    <a:pt x="1062213" y="363142"/>
                  </a:lnTo>
                  <a:lnTo>
                    <a:pt x="0" y="363142"/>
                  </a:lnTo>
                  <a:close/>
                </a:path>
              </a:pathLst>
            </a:custGeom>
            <a:solidFill>
              <a:srgbClr val="B79974"/>
            </a:solidFill>
            <a:ln w="12667" cap="flat">
              <a:noFill/>
              <a:prstDash val="solid"/>
              <a:miter/>
            </a:ln>
          </p:spPr>
          <p:txBody>
            <a:bodyPr rtlCol="0" anchor="ctr"/>
            <a:lstStyle/>
            <a:p>
              <a:endParaRPr lang="en-US" sz="1275"/>
            </a:p>
          </p:txBody>
        </p:sp>
        <p:grpSp>
          <p:nvGrpSpPr>
            <p:cNvPr id="504" name="Graphic 2">
              <a:extLst>
                <a:ext uri="{FF2B5EF4-FFF2-40B4-BE49-F238E27FC236}">
                  <a16:creationId xmlns:a16="http://schemas.microsoft.com/office/drawing/2014/main" id="{43E9B7A2-4AC4-51DC-8B7A-C5311A6B046D}"/>
                </a:ext>
              </a:extLst>
            </p:cNvPr>
            <p:cNvGrpSpPr/>
            <p:nvPr/>
          </p:nvGrpSpPr>
          <p:grpSpPr>
            <a:xfrm>
              <a:off x="2939663" y="2246079"/>
              <a:ext cx="2222474" cy="2587959"/>
              <a:chOff x="327850" y="2230659"/>
              <a:chExt cx="2222474" cy="2587959"/>
            </a:xfrm>
          </p:grpSpPr>
          <p:grpSp>
            <p:nvGrpSpPr>
              <p:cNvPr id="506" name="Graphic 2">
                <a:extLst>
                  <a:ext uri="{FF2B5EF4-FFF2-40B4-BE49-F238E27FC236}">
                    <a16:creationId xmlns:a16="http://schemas.microsoft.com/office/drawing/2014/main" id="{F086F729-0B2D-7913-88F8-58C64E98E40E}"/>
                  </a:ext>
                </a:extLst>
              </p:cNvPr>
              <p:cNvGrpSpPr/>
              <p:nvPr/>
            </p:nvGrpSpPr>
            <p:grpSpPr>
              <a:xfrm>
                <a:off x="327850" y="2727376"/>
                <a:ext cx="2222474" cy="2091242"/>
                <a:chOff x="327850" y="2727376"/>
                <a:chExt cx="2222474" cy="2091242"/>
              </a:xfrm>
            </p:grpSpPr>
            <p:sp>
              <p:nvSpPr>
                <p:cNvPr id="508" name="Freeform 507">
                  <a:extLst>
                    <a:ext uri="{FF2B5EF4-FFF2-40B4-BE49-F238E27FC236}">
                      <a16:creationId xmlns:a16="http://schemas.microsoft.com/office/drawing/2014/main" id="{EB1DAC2E-6E6B-40C4-9B86-F0996BE20C8D}"/>
                    </a:ext>
                  </a:extLst>
                </p:cNvPr>
                <p:cNvSpPr/>
                <p:nvPr/>
              </p:nvSpPr>
              <p:spPr>
                <a:xfrm>
                  <a:off x="419560" y="2727376"/>
                  <a:ext cx="2130764" cy="2091242"/>
                </a:xfrm>
                <a:custGeom>
                  <a:avLst/>
                  <a:gdLst>
                    <a:gd name="connsiteX0" fmla="*/ 0 w 2130764"/>
                    <a:gd name="connsiteY0" fmla="*/ 0 h 2091242"/>
                    <a:gd name="connsiteX1" fmla="*/ 2130765 w 2130764"/>
                    <a:gd name="connsiteY1" fmla="*/ 0 h 2091242"/>
                    <a:gd name="connsiteX2" fmla="*/ 2130765 w 2130764"/>
                    <a:gd name="connsiteY2" fmla="*/ 2091243 h 2091242"/>
                    <a:gd name="connsiteX3" fmla="*/ 0 w 2130764"/>
                    <a:gd name="connsiteY3" fmla="*/ 2091243 h 2091242"/>
                  </a:gdLst>
                  <a:ahLst/>
                  <a:cxnLst>
                    <a:cxn ang="0">
                      <a:pos x="connsiteX0" y="connsiteY0"/>
                    </a:cxn>
                    <a:cxn ang="0">
                      <a:pos x="connsiteX1" y="connsiteY1"/>
                    </a:cxn>
                    <a:cxn ang="0">
                      <a:pos x="connsiteX2" y="connsiteY2"/>
                    </a:cxn>
                    <a:cxn ang="0">
                      <a:pos x="connsiteX3" y="connsiteY3"/>
                    </a:cxn>
                  </a:cxnLst>
                  <a:rect l="l" t="t" r="r" b="b"/>
                  <a:pathLst>
                    <a:path w="2130764" h="2091242">
                      <a:moveTo>
                        <a:pt x="0" y="0"/>
                      </a:moveTo>
                      <a:lnTo>
                        <a:pt x="2130765" y="0"/>
                      </a:lnTo>
                      <a:lnTo>
                        <a:pt x="2130765" y="2091243"/>
                      </a:lnTo>
                      <a:lnTo>
                        <a:pt x="0" y="2091243"/>
                      </a:lnTo>
                      <a:close/>
                    </a:path>
                  </a:pathLst>
                </a:custGeom>
                <a:noFill/>
                <a:ln w="12667" cap="flat">
                  <a:noFill/>
                  <a:prstDash val="solid"/>
                  <a:miter/>
                </a:ln>
              </p:spPr>
              <p:txBody>
                <a:bodyPr rtlCol="0" anchor="ctr"/>
                <a:lstStyle/>
                <a:p>
                  <a:endParaRPr lang="en-US" sz="1275"/>
                </a:p>
              </p:txBody>
            </p:sp>
            <p:sp>
              <p:nvSpPr>
                <p:cNvPr id="509" name="TextBox 508">
                  <a:extLst>
                    <a:ext uri="{FF2B5EF4-FFF2-40B4-BE49-F238E27FC236}">
                      <a16:creationId xmlns:a16="http://schemas.microsoft.com/office/drawing/2014/main" id="{E16597B1-E9A2-6300-DF8C-1AAC0462F6E7}"/>
                    </a:ext>
                  </a:extLst>
                </p:cNvPr>
                <p:cNvSpPr txBox="1"/>
                <p:nvPr/>
              </p:nvSpPr>
              <p:spPr>
                <a:xfrm>
                  <a:off x="327850" y="2820970"/>
                  <a:ext cx="348878" cy="218521"/>
                </a:xfrm>
                <a:prstGeom prst="rect">
                  <a:avLst/>
                </a:prstGeom>
                <a:noFill/>
              </p:spPr>
              <p:txBody>
                <a:bodyPr wrap="none" rtlCol="0">
                  <a:spAutoFit/>
                </a:bodyPr>
                <a:lstStyle/>
                <a:p>
                  <a:pPr algn="l"/>
                  <a:r>
                    <a:rPr lang="en-US" sz="820" spc="1093">
                      <a:ln/>
                      <a:solidFill>
                        <a:srgbClr val="59595B"/>
                      </a:solidFill>
                      <a:latin typeface="Avenir-Roman"/>
                      <a:sym typeface="Avenir-Roman"/>
                      <a:rtl val="0"/>
                    </a:rPr>
                    <a:t> </a:t>
                  </a:r>
                </a:p>
              </p:txBody>
            </p:sp>
            <p:sp>
              <p:nvSpPr>
                <p:cNvPr id="510" name="TextBox 509">
                  <a:extLst>
                    <a:ext uri="{FF2B5EF4-FFF2-40B4-BE49-F238E27FC236}">
                      <a16:creationId xmlns:a16="http://schemas.microsoft.com/office/drawing/2014/main" id="{D96D8EB9-721D-BA3E-463D-5B6B756B2160}"/>
                    </a:ext>
                  </a:extLst>
                </p:cNvPr>
                <p:cNvSpPr txBox="1"/>
                <p:nvPr/>
              </p:nvSpPr>
              <p:spPr>
                <a:xfrm>
                  <a:off x="327850" y="3488848"/>
                  <a:ext cx="348878" cy="218521"/>
                </a:xfrm>
                <a:prstGeom prst="rect">
                  <a:avLst/>
                </a:prstGeom>
                <a:noFill/>
              </p:spPr>
              <p:txBody>
                <a:bodyPr wrap="none" rtlCol="0">
                  <a:spAutoFit/>
                </a:bodyPr>
                <a:lstStyle/>
                <a:p>
                  <a:pPr algn="l"/>
                  <a:r>
                    <a:rPr lang="en-US" sz="820" spc="1093">
                      <a:ln/>
                      <a:solidFill>
                        <a:srgbClr val="59595B"/>
                      </a:solidFill>
                      <a:latin typeface="Avenir-Roman"/>
                      <a:sym typeface="Avenir-Roman"/>
                      <a:rtl val="0"/>
                    </a:rPr>
                    <a:t> </a:t>
                  </a:r>
                </a:p>
              </p:txBody>
            </p:sp>
            <p:sp>
              <p:nvSpPr>
                <p:cNvPr id="511" name="TextBox 510">
                  <a:extLst>
                    <a:ext uri="{FF2B5EF4-FFF2-40B4-BE49-F238E27FC236}">
                      <a16:creationId xmlns:a16="http://schemas.microsoft.com/office/drawing/2014/main" id="{171932B5-3D8A-3BA3-C2F1-6D16277A8ACD}"/>
                    </a:ext>
                  </a:extLst>
                </p:cNvPr>
                <p:cNvSpPr txBox="1"/>
                <p:nvPr/>
              </p:nvSpPr>
              <p:spPr>
                <a:xfrm>
                  <a:off x="452071" y="4234178"/>
                  <a:ext cx="221407" cy="218521"/>
                </a:xfrm>
                <a:prstGeom prst="rect">
                  <a:avLst/>
                </a:prstGeom>
                <a:noFill/>
              </p:spPr>
              <p:txBody>
                <a:bodyPr wrap="none" rtlCol="0">
                  <a:spAutoFit/>
                </a:bodyPr>
                <a:lstStyle/>
                <a:p>
                  <a:pPr algn="l"/>
                  <a:r>
                    <a:rPr lang="en-US" sz="820" spc="99">
                      <a:ln/>
                      <a:solidFill>
                        <a:srgbClr val="7654A2"/>
                      </a:solidFill>
                      <a:latin typeface="Avenir-Roman"/>
                      <a:sym typeface="Avenir-Roman"/>
                      <a:rtl val="0"/>
                    </a:rPr>
                    <a:t> </a:t>
                  </a:r>
                </a:p>
              </p:txBody>
            </p:sp>
          </p:grpSp>
          <p:sp>
            <p:nvSpPr>
              <p:cNvPr id="507" name="TextBox 506">
                <a:extLst>
                  <a:ext uri="{FF2B5EF4-FFF2-40B4-BE49-F238E27FC236}">
                    <a16:creationId xmlns:a16="http://schemas.microsoft.com/office/drawing/2014/main" id="{98F0E6BE-C15C-6652-648E-3645661432A3}"/>
                  </a:ext>
                </a:extLst>
              </p:cNvPr>
              <p:cNvSpPr txBox="1"/>
              <p:nvPr/>
            </p:nvSpPr>
            <p:spPr>
              <a:xfrm>
                <a:off x="353966" y="2230659"/>
                <a:ext cx="1066988" cy="308413"/>
              </a:xfrm>
              <a:prstGeom prst="rect">
                <a:avLst/>
              </a:prstGeom>
              <a:noFill/>
            </p:spPr>
            <p:txBody>
              <a:bodyPr wrap="none" rtlCol="0">
                <a:spAutoFit/>
              </a:bodyPr>
              <a:lstStyle/>
              <a:p>
                <a:pPr algn="l"/>
                <a:r>
                  <a:rPr lang="en-US" sz="1391" b="1" dirty="0">
                    <a:ln/>
                    <a:solidFill>
                      <a:srgbClr val="FFFFFF"/>
                    </a:solidFill>
                    <a:latin typeface="Calibri" panose="020F0502020204030204" pitchFamily="34" charset="0"/>
                    <a:cs typeface="Calibri" panose="020F0502020204030204" pitchFamily="34" charset="0"/>
                    <a:sym typeface="DINCondensed-Bold"/>
                    <a:rtl val="0"/>
                  </a:rPr>
                  <a:t>MODUULI 5</a:t>
                </a:r>
              </a:p>
            </p:txBody>
          </p:sp>
        </p:grpSp>
        <p:sp>
          <p:nvSpPr>
            <p:cNvPr id="505" name="TextBox 504">
              <a:extLst>
                <a:ext uri="{FF2B5EF4-FFF2-40B4-BE49-F238E27FC236}">
                  <a16:creationId xmlns:a16="http://schemas.microsoft.com/office/drawing/2014/main" id="{2BAE1826-7243-E2E9-3230-3E19F69742F1}"/>
                </a:ext>
              </a:extLst>
            </p:cNvPr>
            <p:cNvSpPr txBox="1"/>
            <p:nvPr/>
          </p:nvSpPr>
          <p:spPr>
            <a:xfrm>
              <a:off x="2822948" y="2687611"/>
              <a:ext cx="2100726" cy="2186195"/>
            </a:xfrm>
            <a:prstGeom prst="rect">
              <a:avLst/>
            </a:prstGeom>
            <a:noFill/>
          </p:spPr>
          <p:txBody>
            <a:bodyPr wrap="square">
              <a:spAutoFit/>
            </a:bodyPr>
            <a:lstStyle/>
            <a:p>
              <a:pPr>
                <a:lnSpc>
                  <a:spcPts val="1212"/>
                </a:lnSpc>
                <a:tabLst>
                  <a:tab pos="214475"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1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Digitaalinen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johtaminen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ja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etätyöskentely</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214475"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214475"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2</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Käyttäytymismallit</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ja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odotusten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asettaminen</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214475"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214475"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3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Ihmiskeskeisyys</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214475"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214475"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4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Tulevaisuuteen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orientoituminen</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214475"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a:t>
              </a:r>
              <a:r>
                <a:rPr lang="en-US" sz="1192" dirty="0">
                  <a:solidFill>
                    <a:srgbClr val="B79974"/>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214475"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5 </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Digitaalinen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osaaminen</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214475"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214475"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6</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Case-</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esimerkit</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ja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tehtävät</a:t>
              </a:r>
              <a:endPar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endParaRPr>
            </a:p>
            <a:p>
              <a:pPr>
                <a:lnSpc>
                  <a:spcPts val="517"/>
                </a:lnSpc>
                <a:tabLst>
                  <a:tab pos="214475" algn="l"/>
                </a:tabLst>
              </a:pPr>
              <a:r>
                <a:rPr lang="en-US" sz="497" dirty="0">
                  <a:solidFill>
                    <a:srgbClr val="B79974"/>
                  </a:solidFill>
                  <a:latin typeface="Calibri" panose="020F0502020204030204" pitchFamily="34" charset="0"/>
                  <a:ea typeface="Calibri" panose="020F0502020204030204" pitchFamily="34" charset="0"/>
                  <a:cs typeface="Calibri" panose="020F0502020204030204" pitchFamily="34" charset="0"/>
                </a:rPr>
                <a:t>.......................................................................................................................</a:t>
              </a:r>
              <a:r>
                <a:rPr lang="en-US" sz="1192" dirty="0">
                  <a:solidFill>
                    <a:srgbClr val="B79974"/>
                  </a:solidFill>
                  <a:latin typeface="Calibri" panose="020F0502020204030204" pitchFamily="34" charset="0"/>
                  <a:ea typeface="Calibri" panose="020F0502020204030204" pitchFamily="34" charset="0"/>
                  <a:cs typeface="Calibri" panose="020F0502020204030204" pitchFamily="34" charset="0"/>
                </a:rPr>
                <a:t> </a:t>
              </a:r>
            </a:p>
            <a:p>
              <a:pPr>
                <a:lnSpc>
                  <a:spcPts val="1212"/>
                </a:lnSpc>
                <a:tabLst>
                  <a:tab pos="214475" algn="l"/>
                </a:tabLst>
              </a:pPr>
              <a:r>
                <a:rPr lang="en-US" sz="1192" b="1" dirty="0">
                  <a:solidFill>
                    <a:srgbClr val="7654A2"/>
                  </a:solidFill>
                  <a:latin typeface="Calibri" panose="020F0502020204030204" pitchFamily="34" charset="0"/>
                  <a:ea typeface="Calibri" panose="020F0502020204030204" pitchFamily="34" charset="0"/>
                  <a:cs typeface="Calibri" panose="020F0502020204030204" pitchFamily="34" charset="0"/>
                </a:rPr>
                <a:t>7</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Moduulin</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a:t>
              </a:r>
              <a:r>
                <a:rPr lang="en-US" sz="1192" dirty="0" err="1">
                  <a:solidFill>
                    <a:srgbClr val="59595B"/>
                  </a:solidFill>
                  <a:latin typeface="Calibri" panose="020F0502020204030204" pitchFamily="34" charset="0"/>
                  <a:ea typeface="Calibri" panose="020F0502020204030204" pitchFamily="34" charset="0"/>
                  <a:cs typeface="Calibri" panose="020F0502020204030204" pitchFamily="34" charset="0"/>
                </a:rPr>
                <a:t>yhteenveto</a:t>
              </a:r>
              <a:r>
                <a:rPr lang="en-US" sz="1192" dirty="0">
                  <a:solidFill>
                    <a:srgbClr val="59595B"/>
                  </a:solidFill>
                  <a:latin typeface="Calibri" panose="020F0502020204030204" pitchFamily="34" charset="0"/>
                  <a:ea typeface="Calibri" panose="020F0502020204030204" pitchFamily="34" charset="0"/>
                  <a:cs typeface="Calibri" panose="020F0502020204030204" pitchFamily="34" charset="0"/>
                </a:rPr>
                <a:t> ja UKK</a:t>
              </a:r>
            </a:p>
          </p:txBody>
        </p:sp>
      </p:grpSp>
      <p:pic>
        <p:nvPicPr>
          <p:cNvPr id="516" name="Picture 515">
            <a:extLst>
              <a:ext uri="{FF2B5EF4-FFF2-40B4-BE49-F238E27FC236}">
                <a16:creationId xmlns:a16="http://schemas.microsoft.com/office/drawing/2014/main" id="{D2383949-A581-2E96-B353-2F8431EB1B4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76094" y="9788428"/>
            <a:ext cx="1363471" cy="323947"/>
          </a:xfrm>
          <a:prstGeom prst="rect">
            <a:avLst/>
          </a:prstGeom>
        </p:spPr>
      </p:pic>
      <p:sp>
        <p:nvSpPr>
          <p:cNvPr id="517" name="TextBox 516">
            <a:extLst>
              <a:ext uri="{FF2B5EF4-FFF2-40B4-BE49-F238E27FC236}">
                <a16:creationId xmlns:a16="http://schemas.microsoft.com/office/drawing/2014/main" id="{2B424370-0CBE-7086-1631-95648776BEA9}"/>
              </a:ext>
            </a:extLst>
          </p:cNvPr>
          <p:cNvSpPr txBox="1"/>
          <p:nvPr/>
        </p:nvSpPr>
        <p:spPr>
          <a:xfrm>
            <a:off x="1759346" y="9736184"/>
            <a:ext cx="2193633" cy="398314"/>
          </a:xfrm>
          <a:prstGeom prst="rect">
            <a:avLst/>
          </a:prstGeom>
          <a:noFill/>
        </p:spPr>
        <p:txBody>
          <a:bodyPr wrap="square">
            <a:spAutoFit/>
          </a:bodyPr>
          <a:lstStyle/>
          <a:p>
            <a:pPr algn="just"/>
            <a:r>
              <a:rPr lang="fi-FI" sz="497" dirty="0">
                <a:solidFill>
                  <a:srgbClr val="59595B"/>
                </a:solidFill>
                <a:latin typeface="Calibri" panose="020F0502020204030204" pitchFamily="34" charset="0"/>
                <a:ea typeface="Calibri" panose="020F0502020204030204" pitchFamily="34" charset="0"/>
                <a:cs typeface="Calibri" panose="020F0502020204030204" pitchFamily="34" charset="0"/>
              </a:rPr>
              <a:t>Euroopan unionin rahoittama. Esitetyt näkemykset ja mielipiteet ovat ainoastaan tämän tekstin laatijoiden näkemyksiä eivätkä välttämättä vastaa Euroopan unionin tai Euroopan koulutuksen ja kulttuurin toimeenpanovirasto (EACEA) kantaa. Euroopan unioni ja EACEA eivät ole vastuussa niistä.</a:t>
            </a:r>
            <a:endParaRPr lang="en-US" sz="497" dirty="0">
              <a:solidFill>
                <a:srgbClr val="59595B"/>
              </a:solidFill>
              <a:latin typeface="Calibri" panose="020F0502020204030204" pitchFamily="34" charset="0"/>
              <a:ea typeface="Calibri" panose="020F0502020204030204" pitchFamily="34" charset="0"/>
              <a:cs typeface="Calibri" panose="020F0502020204030204" pitchFamily="34" charset="0"/>
            </a:endParaRPr>
          </a:p>
        </p:txBody>
      </p:sp>
      <p:pic>
        <p:nvPicPr>
          <p:cNvPr id="518" name="Picture 517">
            <a:extLst>
              <a:ext uri="{FF2B5EF4-FFF2-40B4-BE49-F238E27FC236}">
                <a16:creationId xmlns:a16="http://schemas.microsoft.com/office/drawing/2014/main" id="{A5CB937E-D4D3-11E7-D91D-0537869300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2667" y="6801718"/>
            <a:ext cx="1401575" cy="1279930"/>
          </a:xfrm>
          <a:prstGeom prst="rect">
            <a:avLst/>
          </a:prstGeom>
        </p:spPr>
      </p:pic>
    </p:spTree>
    <p:extLst>
      <p:ext uri="{BB962C8B-B14F-4D97-AF65-F5344CB8AC3E}">
        <p14:creationId xmlns:p14="http://schemas.microsoft.com/office/powerpoint/2010/main" val="3881054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a:xfrm>
            <a:off x="383722" y="746271"/>
            <a:ext cx="2635807" cy="954513"/>
          </a:xfrm>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3634150" y="746271"/>
            <a:ext cx="3943454" cy="1516530"/>
          </a:xfrm>
        </p:spPr>
        <p:txBody>
          <a:bodyPr/>
          <a:lstStyle/>
          <a:p>
            <a:r>
              <a:rPr lang="fi-FI" b="1" dirty="0">
                <a:solidFill>
                  <a:schemeClr val="tx1"/>
                </a:solidFill>
              </a:rPr>
              <a:t>YLEISIÄ OHJEITA OHJAAJILLE JA KOULUTTAJILLE</a:t>
            </a:r>
          </a:p>
        </p:txBody>
      </p:sp>
      <p:pic>
        <p:nvPicPr>
          <p:cNvPr id="4" name="Picture Placeholder 3">
            <a:extLst>
              <a:ext uri="{FF2B5EF4-FFF2-40B4-BE49-F238E27FC236}">
                <a16:creationId xmlns:a16="http://schemas.microsoft.com/office/drawing/2014/main" id="{E495A890-F828-6205-F0E9-D958EA707FB7}"/>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468029370"/>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24F3CC-31DE-4991-9795-4685593AF843}">
  <we:reference id="wa104379997" version="3.0.0.0" store="en-US" storeType="OMEX"/>
  <we:alternateReferences>
    <we:reference id="wa104379997" version="3.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37281</TotalTime>
  <Words>3635</Words>
  <Application>Microsoft Office PowerPoint</Application>
  <PresentationFormat>Custom</PresentationFormat>
  <Paragraphs>430</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Avenir-Black</vt:lpstr>
      <vt:lpstr>Avenir-Roman</vt:lpstr>
      <vt:lpstr>Calibri</vt:lpstr>
      <vt:lpstr>Century Schoolbook</vt:lpstr>
      <vt:lpstr>Montserrat</vt:lpstr>
      <vt:lpstr>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Porvari Minna</cp:lastModifiedBy>
  <cp:revision>392</cp:revision>
  <dcterms:created xsi:type="dcterms:W3CDTF">2021-06-15T11:45:52Z</dcterms:created>
  <dcterms:modified xsi:type="dcterms:W3CDTF">2024-01-18T13:11:24Z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