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49"/>
  </p:notesMasterIdLst>
  <p:handoutMasterIdLst>
    <p:handoutMasterId r:id="rId50"/>
  </p:handoutMasterIdLst>
  <p:sldIdLst>
    <p:sldId id="680" r:id="rId5"/>
    <p:sldId id="681" r:id="rId6"/>
    <p:sldId id="668" r:id="rId7"/>
    <p:sldId id="682" r:id="rId8"/>
    <p:sldId id="689" r:id="rId9"/>
    <p:sldId id="707" r:id="rId10"/>
    <p:sldId id="710" r:id="rId11"/>
    <p:sldId id="687" r:id="rId12"/>
    <p:sldId id="696" r:id="rId13"/>
    <p:sldId id="711" r:id="rId14"/>
    <p:sldId id="688" r:id="rId15"/>
    <p:sldId id="716" r:id="rId16"/>
    <p:sldId id="717" r:id="rId17"/>
    <p:sldId id="697" r:id="rId18"/>
    <p:sldId id="713" r:id="rId19"/>
    <p:sldId id="4324" r:id="rId20"/>
    <p:sldId id="690" r:id="rId21"/>
    <p:sldId id="718" r:id="rId22"/>
    <p:sldId id="719" r:id="rId23"/>
    <p:sldId id="720" r:id="rId24"/>
    <p:sldId id="721" r:id="rId25"/>
    <p:sldId id="4335" r:id="rId26"/>
    <p:sldId id="691" r:id="rId27"/>
    <p:sldId id="4311" r:id="rId28"/>
    <p:sldId id="4310" r:id="rId29"/>
    <p:sldId id="4312" r:id="rId30"/>
    <p:sldId id="4313" r:id="rId31"/>
    <p:sldId id="678" r:id="rId32"/>
    <p:sldId id="4325" r:id="rId33"/>
    <p:sldId id="4330" r:id="rId34"/>
    <p:sldId id="4326" r:id="rId35"/>
    <p:sldId id="4331" r:id="rId36"/>
    <p:sldId id="4327" r:id="rId37"/>
    <p:sldId id="4318" r:id="rId38"/>
    <p:sldId id="4337" r:id="rId39"/>
    <p:sldId id="4338" r:id="rId40"/>
    <p:sldId id="4315" r:id="rId41"/>
    <p:sldId id="699" r:id="rId42"/>
    <p:sldId id="4336" r:id="rId43"/>
    <p:sldId id="4329" r:id="rId44"/>
    <p:sldId id="4332" r:id="rId45"/>
    <p:sldId id="4333" r:id="rId46"/>
    <p:sldId id="4334" r:id="rId47"/>
    <p:sldId id="677" r:id="rId48"/>
  </p:sldIdLst>
  <p:sldSz cx="12192000" cy="6858000"/>
  <p:notesSz cx="6858000" cy="9144000"/>
  <p:defaultTex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949C38C-3C3D-5BB2-321A-0DD612CAF497}" name="Kacper Pajor" initials="KP" userId="b75f84a4fd4f3870"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6A15"/>
    <a:srgbClr val="F3B70C"/>
    <a:srgbClr val="942092"/>
    <a:srgbClr val="7654A2"/>
    <a:srgbClr val="7653A2"/>
    <a:srgbClr val="151D24"/>
    <a:srgbClr val="B79974"/>
    <a:srgbClr val="305C6F"/>
    <a:srgbClr val="7C946D"/>
    <a:srgbClr val="0057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4DD49D-CBA3-4C54-97DD-854BADEE6DE7}" v="49" dt="2023-10-03T18:48:13.358"/>
    <p1510:client id="{326AFFEC-C991-4C31-888F-E3108D9C2437}" v="351" dt="2023-09-30T15:18:22.738"/>
    <p1510:client id="{5E18F71D-1AFA-4C1E-A884-E71B7455745B}" v="4" dt="2023-12-07T13:26:14.138"/>
    <p1510:client id="{9736BC20-BCC0-497A-BE68-7B8157BCD2A7}" v="14" dt="2023-10-03T19:03:46.325"/>
    <p1510:client id="{DB6996B9-B189-4981-99BE-674610067007}" v="341" dt="2023-10-03T09:17:35.582"/>
    <p1510:client id="{E8ED41DB-08B2-44AD-AB9E-F3005E970547}" v="20" dt="2023-08-08T10:06:19.371"/>
    <p1510:client id="{EA944AE2-FECD-4D3B-B125-DD67026015B5}" v="8" dt="2023-10-03T09:34:32.006"/>
  </p1510:revLst>
</p1510:revInfo>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Styl jasny 2 — Ak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22838BEF-8BB2-4498-84A7-C5851F593DF1}" styleName="Styl pośredni 4 — Ak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97"/>
    <p:restoredTop sz="94718"/>
  </p:normalViewPr>
  <p:slideViewPr>
    <p:cSldViewPr snapToGrid="0">
      <p:cViewPr varScale="1">
        <p:scale>
          <a:sx n="59" d="100"/>
          <a:sy n="59" d="100"/>
        </p:scale>
        <p:origin x="1040" y="5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handoutMaster" Target="handoutMasters/handoutMaster1.xml"/><Relationship Id="rId55"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 Id="rId57" Type="http://schemas.microsoft.com/office/2018/10/relationships/authors" Target="author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nna Porvari" clId="Web-{5E18F71D-1AFA-4C1E-A884-E71B7455745B}"/>
    <pc:docChg chg="addSld delSld">
      <pc:chgData name="Minna Porvari" userId="" providerId="" clId="Web-{5E18F71D-1AFA-4C1E-A884-E71B7455745B}" dt="2023-12-07T13:26:14.138" v="3"/>
      <pc:docMkLst>
        <pc:docMk/>
      </pc:docMkLst>
      <pc:sldChg chg="del">
        <pc:chgData name="Minna Porvari" userId="" providerId="" clId="Web-{5E18F71D-1AFA-4C1E-A884-E71B7455745B}" dt="2023-12-07T13:26:12.013" v="2"/>
        <pc:sldMkLst>
          <pc:docMk/>
          <pc:sldMk cId="2762492723" sldId="4319"/>
        </pc:sldMkLst>
      </pc:sldChg>
      <pc:sldChg chg="del">
        <pc:chgData name="Minna Porvari" userId="" providerId="" clId="Web-{5E18F71D-1AFA-4C1E-A884-E71B7455745B}" dt="2023-12-07T13:26:14.138" v="3"/>
        <pc:sldMkLst>
          <pc:docMk/>
          <pc:sldMk cId="1949295471" sldId="4328"/>
        </pc:sldMkLst>
      </pc:sldChg>
      <pc:sldChg chg="add">
        <pc:chgData name="Minna Porvari" userId="" providerId="" clId="Web-{5E18F71D-1AFA-4C1E-A884-E71B7455745B}" dt="2023-12-07T13:25:52.372" v="0"/>
        <pc:sldMkLst>
          <pc:docMk/>
          <pc:sldMk cId="2364271147" sldId="4337"/>
        </pc:sldMkLst>
      </pc:sldChg>
      <pc:sldChg chg="add">
        <pc:chgData name="Minna Porvari" userId="" providerId="" clId="Web-{5E18F71D-1AFA-4C1E-A884-E71B7455745B}" dt="2023-12-07T13:26:02.653" v="1"/>
        <pc:sldMkLst>
          <pc:docMk/>
          <pc:sldMk cId="3586783607" sldId="433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77E7518-D7D3-A342-B9A1-57B91EA8AD9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9238D92-CE55-1642-B171-5E9305F007A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378577-8B88-EE4C-8516-6703E5E700B5}" type="datetimeFigureOut">
              <a:rPr lang="en-US" smtClean="0"/>
              <a:t>2/12/2024</a:t>
            </a:fld>
            <a:endParaRPr lang="en-US"/>
          </a:p>
        </p:txBody>
      </p:sp>
      <p:sp>
        <p:nvSpPr>
          <p:cNvPr id="4" name="Footer Placeholder 3">
            <a:extLst>
              <a:ext uri="{FF2B5EF4-FFF2-40B4-BE49-F238E27FC236}">
                <a16:creationId xmlns:a16="http://schemas.microsoft.com/office/drawing/2014/main" id="{294DC253-90BB-9447-B456-77404052F1D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E73BA3A-C6D1-EB41-8906-A8CC76B3C0A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D09957D-E1A3-9D46-BB8D-8C509470EB58}" type="slidenum">
              <a:rPr lang="en-US" smtClean="0"/>
              <a:t>‹#›</a:t>
            </a:fld>
            <a:endParaRPr lang="en-US"/>
          </a:p>
        </p:txBody>
      </p:sp>
    </p:spTree>
    <p:extLst>
      <p:ext uri="{BB962C8B-B14F-4D97-AF65-F5344CB8AC3E}">
        <p14:creationId xmlns:p14="http://schemas.microsoft.com/office/powerpoint/2010/main" val="152892645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E1DF58-7EE3-C448-983E-EBFA8BC3FAB5}" type="datetimeFigureOut">
              <a:rPr lang="en-US" smtClean="0"/>
              <a:t>2/12/2024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75372A-F483-BF4C-A311-87AB670BD6E8}" type="slidenum">
              <a:rPr lang="en-US" smtClean="0"/>
              <a:t>‹#›</a:t>
            </a:fld>
            <a:endParaRPr lang="en-US"/>
          </a:p>
        </p:txBody>
      </p:sp>
    </p:spTree>
    <p:extLst>
      <p:ext uri="{BB962C8B-B14F-4D97-AF65-F5344CB8AC3E}">
        <p14:creationId xmlns:p14="http://schemas.microsoft.com/office/powerpoint/2010/main" val="1810596504"/>
      </p:ext>
    </p:extLst>
  </p:cSld>
  <p:clrMap bg1="lt1" tx1="dk1" bg2="lt2" tx2="dk2" accent1="accent1" accent2="accent2" accent3="accent3" accent4="accent4" accent5="accent5" accent6="accent6" hlink="hlink" folHlink="folHlink"/>
  <p:hf sldNum="0" hdr="0" ftr="0" dt="0"/>
  <p:notesStyle>
    <a:lvl1pPr marL="0" algn="l" defTabSz="875998" rtl="0" eaLnBrk="1" latinLnBrk="0" hangingPunct="1">
      <a:defRPr sz="1150" kern="1200">
        <a:solidFill>
          <a:schemeClr val="tx1"/>
        </a:solidFill>
        <a:latin typeface="+mn-lt"/>
        <a:ea typeface="+mn-ea"/>
        <a:cs typeface="+mn-cs"/>
      </a:defRPr>
    </a:lvl1pPr>
    <a:lvl2pPr marL="437999" algn="l" defTabSz="875998" rtl="0" eaLnBrk="1" latinLnBrk="0" hangingPunct="1">
      <a:defRPr sz="1150" kern="1200">
        <a:solidFill>
          <a:schemeClr val="tx1"/>
        </a:solidFill>
        <a:latin typeface="+mn-lt"/>
        <a:ea typeface="+mn-ea"/>
        <a:cs typeface="+mn-cs"/>
      </a:defRPr>
    </a:lvl2pPr>
    <a:lvl3pPr marL="875998" algn="l" defTabSz="875998" rtl="0" eaLnBrk="1" latinLnBrk="0" hangingPunct="1">
      <a:defRPr sz="1150" kern="1200">
        <a:solidFill>
          <a:schemeClr val="tx1"/>
        </a:solidFill>
        <a:latin typeface="+mn-lt"/>
        <a:ea typeface="+mn-ea"/>
        <a:cs typeface="+mn-cs"/>
      </a:defRPr>
    </a:lvl3pPr>
    <a:lvl4pPr marL="1313997" algn="l" defTabSz="875998" rtl="0" eaLnBrk="1" latinLnBrk="0" hangingPunct="1">
      <a:defRPr sz="1150" kern="1200">
        <a:solidFill>
          <a:schemeClr val="tx1"/>
        </a:solidFill>
        <a:latin typeface="+mn-lt"/>
        <a:ea typeface="+mn-ea"/>
        <a:cs typeface="+mn-cs"/>
      </a:defRPr>
    </a:lvl4pPr>
    <a:lvl5pPr marL="1751996" algn="l" defTabSz="875998" rtl="0" eaLnBrk="1" latinLnBrk="0" hangingPunct="1">
      <a:defRPr sz="1150" kern="1200">
        <a:solidFill>
          <a:schemeClr val="tx1"/>
        </a:solidFill>
        <a:latin typeface="+mn-lt"/>
        <a:ea typeface="+mn-ea"/>
        <a:cs typeface="+mn-cs"/>
      </a:defRPr>
    </a:lvl5pPr>
    <a:lvl6pPr marL="2189995" algn="l" defTabSz="875998" rtl="0" eaLnBrk="1" latinLnBrk="0" hangingPunct="1">
      <a:defRPr sz="1150" kern="1200">
        <a:solidFill>
          <a:schemeClr val="tx1"/>
        </a:solidFill>
        <a:latin typeface="+mn-lt"/>
        <a:ea typeface="+mn-ea"/>
        <a:cs typeface="+mn-cs"/>
      </a:defRPr>
    </a:lvl6pPr>
    <a:lvl7pPr marL="2627995" algn="l" defTabSz="875998" rtl="0" eaLnBrk="1" latinLnBrk="0" hangingPunct="1">
      <a:defRPr sz="1150" kern="1200">
        <a:solidFill>
          <a:schemeClr val="tx1"/>
        </a:solidFill>
        <a:latin typeface="+mn-lt"/>
        <a:ea typeface="+mn-ea"/>
        <a:cs typeface="+mn-cs"/>
      </a:defRPr>
    </a:lvl7pPr>
    <a:lvl8pPr marL="3065994" algn="l" defTabSz="875998" rtl="0" eaLnBrk="1" latinLnBrk="0" hangingPunct="1">
      <a:defRPr sz="1150" kern="1200">
        <a:solidFill>
          <a:schemeClr val="tx1"/>
        </a:solidFill>
        <a:latin typeface="+mn-lt"/>
        <a:ea typeface="+mn-ea"/>
        <a:cs typeface="+mn-cs"/>
      </a:defRPr>
    </a:lvl8pPr>
    <a:lvl9pPr marL="3503992" algn="l" defTabSz="875998" rtl="0" eaLnBrk="1" latinLnBrk="0" hangingPunct="1">
      <a:defRPr sz="115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4547931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Tree>
    <p:extLst>
      <p:ext uri="{BB962C8B-B14F-4D97-AF65-F5344CB8AC3E}">
        <p14:creationId xmlns:p14="http://schemas.microsoft.com/office/powerpoint/2010/main" val="1213585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sp>
        <p:nvSpPr>
          <p:cNvPr id="85" name="Freeform 84">
            <a:extLst>
              <a:ext uri="{FF2B5EF4-FFF2-40B4-BE49-F238E27FC236}">
                <a16:creationId xmlns:a16="http://schemas.microsoft.com/office/drawing/2014/main" id="{AA9B7715-6268-FDD6-91C0-C5F1888A3C57}"/>
              </a:ext>
            </a:extLst>
          </p:cNvPr>
          <p:cNvSpPr/>
          <p:nvPr userDrawn="1"/>
        </p:nvSpPr>
        <p:spPr>
          <a:xfrm>
            <a:off x="0" y="2693726"/>
            <a:ext cx="12192000" cy="3193489"/>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7654A2"/>
          </a:solidFill>
          <a:ln w="30808" cap="flat">
            <a:noFill/>
            <a:prstDash val="solid"/>
            <a:miter/>
          </a:ln>
        </p:spPr>
        <p:txBody>
          <a:bodyPr rtlCol="0" anchor="ctr"/>
          <a:lstStyle/>
          <a:p>
            <a:endParaRPr lang="en-US" sz="2069"/>
          </a:p>
        </p:txBody>
      </p:sp>
      <p:sp>
        <p:nvSpPr>
          <p:cNvPr id="86" name="Text Placeholder 32">
            <a:extLst>
              <a:ext uri="{FF2B5EF4-FFF2-40B4-BE49-F238E27FC236}">
                <a16:creationId xmlns:a16="http://schemas.microsoft.com/office/drawing/2014/main" id="{B44AD947-E962-8DEC-BC3E-A9D0C61C47A0}"/>
              </a:ext>
            </a:extLst>
          </p:cNvPr>
          <p:cNvSpPr>
            <a:spLocks noGrp="1"/>
          </p:cNvSpPr>
          <p:nvPr>
            <p:ph type="body" sz="quarter" idx="16" hasCustomPrompt="1"/>
          </p:nvPr>
        </p:nvSpPr>
        <p:spPr>
          <a:xfrm>
            <a:off x="575887" y="3922846"/>
            <a:ext cx="3354126" cy="1008397"/>
          </a:xfrm>
          <a:prstGeom prst="rect">
            <a:avLst/>
          </a:prstGeom>
        </p:spPr>
        <p:txBody>
          <a:bodyPr anchor="t">
            <a:noAutofit/>
          </a:bodyPr>
          <a:lstStyle>
            <a:lvl1pPr marL="0" indent="0" algn="l">
              <a:lnSpc>
                <a:spcPts val="3954"/>
              </a:lnSpc>
              <a:spcBef>
                <a:spcPts val="0"/>
              </a:spcBef>
              <a:buNone/>
              <a:defRPr sz="4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err="1"/>
              <a:t>DigiWorkWell</a:t>
            </a:r>
            <a:endParaRPr lang="en-US"/>
          </a:p>
        </p:txBody>
      </p:sp>
      <p:sp>
        <p:nvSpPr>
          <p:cNvPr id="87" name="Text Placeholder 32">
            <a:extLst>
              <a:ext uri="{FF2B5EF4-FFF2-40B4-BE49-F238E27FC236}">
                <a16:creationId xmlns:a16="http://schemas.microsoft.com/office/drawing/2014/main" id="{AAC208EE-B489-916C-108F-2537D258C8D9}"/>
              </a:ext>
            </a:extLst>
          </p:cNvPr>
          <p:cNvSpPr>
            <a:spLocks noGrp="1"/>
          </p:cNvSpPr>
          <p:nvPr>
            <p:ph type="body" sz="quarter" idx="19" hasCustomPrompt="1"/>
          </p:nvPr>
        </p:nvSpPr>
        <p:spPr>
          <a:xfrm>
            <a:off x="618012" y="3232383"/>
            <a:ext cx="3311988" cy="533188"/>
          </a:xfrm>
          <a:prstGeom prst="rect">
            <a:avLst/>
          </a:prstGeom>
        </p:spPr>
        <p:txBody>
          <a:bodyPr anchor="t">
            <a:noAutofit/>
          </a:bodyPr>
          <a:lstStyle>
            <a:lvl1pPr marL="0" indent="0" algn="l">
              <a:lnSpc>
                <a:spcPct val="100000"/>
              </a:lnSpc>
              <a:spcBef>
                <a:spcPts val="0"/>
              </a:spcBef>
              <a:buNone/>
              <a:defRPr sz="3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a:t>Your guide to </a:t>
            </a:r>
          </a:p>
        </p:txBody>
      </p:sp>
      <p:sp>
        <p:nvSpPr>
          <p:cNvPr id="273" name="Freeform 272">
            <a:extLst>
              <a:ext uri="{FF2B5EF4-FFF2-40B4-BE49-F238E27FC236}">
                <a16:creationId xmlns:a16="http://schemas.microsoft.com/office/drawing/2014/main" id="{2B28F943-9786-4327-6248-0421E0EAB530}"/>
              </a:ext>
            </a:extLst>
          </p:cNvPr>
          <p:cNvSpPr>
            <a:spLocks noGrp="1"/>
          </p:cNvSpPr>
          <p:nvPr>
            <p:ph type="pic" sz="quarter" idx="44" hasCustomPrompt="1"/>
          </p:nvPr>
        </p:nvSpPr>
        <p:spPr>
          <a:xfrm>
            <a:off x="5835282" y="435952"/>
            <a:ext cx="5982506" cy="4551482"/>
          </a:xfrm>
          <a:custGeom>
            <a:avLst/>
            <a:gdLst>
              <a:gd name="connsiteX0" fmla="*/ 0 w 5982506"/>
              <a:gd name="connsiteY0" fmla="*/ 0 h 4551482"/>
              <a:gd name="connsiteX1" fmla="*/ 5982506 w 5982506"/>
              <a:gd name="connsiteY1" fmla="*/ 0 h 4551482"/>
              <a:gd name="connsiteX2" fmla="*/ 5982506 w 5982506"/>
              <a:gd name="connsiteY2" fmla="*/ 4551482 h 4551482"/>
              <a:gd name="connsiteX3" fmla="*/ 0 w 5982506"/>
              <a:gd name="connsiteY3" fmla="*/ 4551482 h 4551482"/>
              <a:gd name="connsiteX4" fmla="*/ 0 w 5982506"/>
              <a:gd name="connsiteY4" fmla="*/ 4242146 h 4551482"/>
              <a:gd name="connsiteX5" fmla="*/ 147355 w 5982506"/>
              <a:gd name="connsiteY5" fmla="*/ 4242146 h 4551482"/>
              <a:gd name="connsiteX6" fmla="*/ 147355 w 5982506"/>
              <a:gd name="connsiteY6" fmla="*/ 2802145 h 4551482"/>
              <a:gd name="connsiteX7" fmla="*/ 0 w 5982506"/>
              <a:gd name="connsiteY7" fmla="*/ 2802145 h 4551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82506" h="4551482">
                <a:moveTo>
                  <a:pt x="0" y="0"/>
                </a:moveTo>
                <a:lnTo>
                  <a:pt x="5982506" y="0"/>
                </a:lnTo>
                <a:lnTo>
                  <a:pt x="5982506" y="4551482"/>
                </a:lnTo>
                <a:lnTo>
                  <a:pt x="0" y="4551482"/>
                </a:lnTo>
                <a:lnTo>
                  <a:pt x="0" y="4242146"/>
                </a:lnTo>
                <a:lnTo>
                  <a:pt x="147355" y="4242146"/>
                </a:lnTo>
                <a:lnTo>
                  <a:pt x="147355" y="2802145"/>
                </a:lnTo>
                <a:lnTo>
                  <a:pt x="0" y="2802145"/>
                </a:lnTo>
                <a:close/>
              </a:path>
            </a:pathLst>
          </a:custGeom>
          <a:solidFill>
            <a:schemeClr val="bg1">
              <a:lumMod val="95000"/>
            </a:schemeClr>
          </a:solidFill>
        </p:spPr>
        <p:txBody>
          <a:bodyPr wrap="square">
            <a:noAutofit/>
          </a:bodyPr>
          <a:lstStyle>
            <a:lvl1pPr>
              <a:defRPr>
                <a:solidFill>
                  <a:schemeClr val="bg1">
                    <a:lumMod val="95000"/>
                  </a:schemeClr>
                </a:solidFill>
                <a:latin typeface="Calibri" panose="020F0502020204030204" pitchFamily="34" charset="0"/>
                <a:cs typeface="Calibri" panose="020F0502020204030204" pitchFamily="34" charset="0"/>
              </a:defRPr>
            </a:lvl1pPr>
          </a:lstStyle>
          <a:p>
            <a:r>
              <a:rPr lang="en-US"/>
              <a:t>g</a:t>
            </a:r>
          </a:p>
        </p:txBody>
      </p:sp>
      <p:sp>
        <p:nvSpPr>
          <p:cNvPr id="233" name="Freeform 232">
            <a:extLst>
              <a:ext uri="{FF2B5EF4-FFF2-40B4-BE49-F238E27FC236}">
                <a16:creationId xmlns:a16="http://schemas.microsoft.com/office/drawing/2014/main" id="{E50A4E34-F72B-AD52-09D9-DE276E1EB653}"/>
              </a:ext>
            </a:extLst>
          </p:cNvPr>
          <p:cNvSpPr/>
          <p:nvPr userDrawn="1"/>
        </p:nvSpPr>
        <p:spPr>
          <a:xfrm>
            <a:off x="8065511" y="5423818"/>
            <a:ext cx="4126489" cy="756631"/>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B79974"/>
          </a:solidFill>
          <a:ln w="30808" cap="flat">
            <a:noFill/>
            <a:prstDash val="solid"/>
            <a:miter/>
          </a:ln>
        </p:spPr>
        <p:txBody>
          <a:bodyPr rtlCol="0" anchor="ctr"/>
          <a:lstStyle/>
          <a:p>
            <a:endParaRPr lang="en-US" sz="2069"/>
          </a:p>
        </p:txBody>
      </p:sp>
      <p:grpSp>
        <p:nvGrpSpPr>
          <p:cNvPr id="235" name="Graphic 4">
            <a:extLst>
              <a:ext uri="{FF2B5EF4-FFF2-40B4-BE49-F238E27FC236}">
                <a16:creationId xmlns:a16="http://schemas.microsoft.com/office/drawing/2014/main" id="{2740D208-0225-50C5-5514-DF2A768BC021}"/>
              </a:ext>
            </a:extLst>
          </p:cNvPr>
          <p:cNvGrpSpPr/>
          <p:nvPr userDrawn="1"/>
        </p:nvGrpSpPr>
        <p:grpSpPr>
          <a:xfrm>
            <a:off x="495540" y="722565"/>
            <a:ext cx="4211487" cy="1356601"/>
            <a:chOff x="4174748" y="2524509"/>
            <a:chExt cx="3708092" cy="1194448"/>
          </a:xfrm>
        </p:grpSpPr>
        <p:sp>
          <p:nvSpPr>
            <p:cNvPr id="236" name="Freeform 235">
              <a:extLst>
                <a:ext uri="{FF2B5EF4-FFF2-40B4-BE49-F238E27FC236}">
                  <a16:creationId xmlns:a16="http://schemas.microsoft.com/office/drawing/2014/main" id="{07321C82-D657-002C-09E0-E43DBE88A3B5}"/>
                </a:ext>
              </a:extLst>
            </p:cNvPr>
            <p:cNvSpPr/>
            <p:nvPr/>
          </p:nvSpPr>
          <p:spPr>
            <a:xfrm>
              <a:off x="5347310" y="2524509"/>
              <a:ext cx="2532019" cy="886571"/>
            </a:xfrm>
            <a:custGeom>
              <a:avLst/>
              <a:gdLst>
                <a:gd name="connsiteX0" fmla="*/ 354385 w 2532019"/>
                <a:gd name="connsiteY0" fmla="*/ 195885 h 886571"/>
                <a:gd name="connsiteX1" fmla="*/ 157233 w 2532019"/>
                <a:gd name="connsiteY1" fmla="*/ 396249 h 886571"/>
                <a:gd name="connsiteX2" fmla="*/ 2444 w 2532019"/>
                <a:gd name="connsiteY2" fmla="*/ 396249 h 886571"/>
                <a:gd name="connsiteX3" fmla="*/ 2444 w 2532019"/>
                <a:gd name="connsiteY3" fmla="*/ 2036 h 886571"/>
                <a:gd name="connsiteX4" fmla="*/ 157233 w 2532019"/>
                <a:gd name="connsiteY4" fmla="*/ 2036 h 886571"/>
                <a:gd name="connsiteX5" fmla="*/ 354385 w 2532019"/>
                <a:gd name="connsiteY5" fmla="*/ 195885 h 886571"/>
                <a:gd name="connsiteX6" fmla="*/ 75765 w 2532019"/>
                <a:gd name="connsiteY6" fmla="*/ 325389 h 886571"/>
                <a:gd name="connsiteX7" fmla="*/ 157233 w 2532019"/>
                <a:gd name="connsiteY7" fmla="*/ 325389 h 886571"/>
                <a:gd name="connsiteX8" fmla="*/ 281064 w 2532019"/>
                <a:gd name="connsiteY8" fmla="*/ 195885 h 886571"/>
                <a:gd name="connsiteX9" fmla="*/ 157233 w 2532019"/>
                <a:gd name="connsiteY9" fmla="*/ 72897 h 886571"/>
                <a:gd name="connsiteX10" fmla="*/ 75765 w 2532019"/>
                <a:gd name="connsiteY10" fmla="*/ 72897 h 886571"/>
                <a:gd name="connsiteX11" fmla="*/ 75765 w 2532019"/>
                <a:gd name="connsiteY11" fmla="*/ 325389 h 886571"/>
                <a:gd name="connsiteX12" fmla="*/ 473328 w 2532019"/>
                <a:gd name="connsiteY12" fmla="*/ 40317 h 886571"/>
                <a:gd name="connsiteX13" fmla="*/ 391860 w 2532019"/>
                <a:gd name="connsiteY13" fmla="*/ 40317 h 886571"/>
                <a:gd name="connsiteX14" fmla="*/ 473328 w 2532019"/>
                <a:gd name="connsiteY14" fmla="*/ 40317 h 886571"/>
                <a:gd name="connsiteX15" fmla="*/ 398377 w 2532019"/>
                <a:gd name="connsiteY15" fmla="*/ 117694 h 886571"/>
                <a:gd name="connsiteX16" fmla="*/ 398377 w 2532019"/>
                <a:gd name="connsiteY16" fmla="*/ 397064 h 886571"/>
                <a:gd name="connsiteX17" fmla="*/ 466810 w 2532019"/>
                <a:gd name="connsiteY17" fmla="*/ 397064 h 886571"/>
                <a:gd name="connsiteX18" fmla="*/ 466810 w 2532019"/>
                <a:gd name="connsiteY18" fmla="*/ 117694 h 886571"/>
                <a:gd name="connsiteX19" fmla="*/ 398377 w 2532019"/>
                <a:gd name="connsiteY19" fmla="*/ 117694 h 886571"/>
                <a:gd name="connsiteX20" fmla="*/ 915698 w 2532019"/>
                <a:gd name="connsiteY20" fmla="*/ 40317 h 886571"/>
                <a:gd name="connsiteX21" fmla="*/ 834230 w 2532019"/>
                <a:gd name="connsiteY21" fmla="*/ 40317 h 886571"/>
                <a:gd name="connsiteX22" fmla="*/ 915698 w 2532019"/>
                <a:gd name="connsiteY22" fmla="*/ 40317 h 886571"/>
                <a:gd name="connsiteX23" fmla="*/ 840748 w 2532019"/>
                <a:gd name="connsiteY23" fmla="*/ 117694 h 886571"/>
                <a:gd name="connsiteX24" fmla="*/ 840748 w 2532019"/>
                <a:gd name="connsiteY24" fmla="*/ 397064 h 886571"/>
                <a:gd name="connsiteX25" fmla="*/ 909181 w 2532019"/>
                <a:gd name="connsiteY25" fmla="*/ 397064 h 886571"/>
                <a:gd name="connsiteX26" fmla="*/ 909181 w 2532019"/>
                <a:gd name="connsiteY26" fmla="*/ 117694 h 886571"/>
                <a:gd name="connsiteX27" fmla="*/ 840748 w 2532019"/>
                <a:gd name="connsiteY27" fmla="*/ 117694 h 886571"/>
                <a:gd name="connsiteX28" fmla="*/ 796755 w 2532019"/>
                <a:gd name="connsiteY28" fmla="*/ 250456 h 886571"/>
                <a:gd name="connsiteX29" fmla="*/ 767427 w 2532019"/>
                <a:gd name="connsiteY29" fmla="*/ 168192 h 886571"/>
                <a:gd name="connsiteX30" fmla="*/ 767427 w 2532019"/>
                <a:gd name="connsiteY30" fmla="*/ 168192 h 886571"/>
                <a:gd name="connsiteX31" fmla="*/ 758465 w 2532019"/>
                <a:gd name="connsiteY31" fmla="*/ 98146 h 886571"/>
                <a:gd name="connsiteX32" fmla="*/ 747874 w 2532019"/>
                <a:gd name="connsiteY32" fmla="*/ 90001 h 886571"/>
                <a:gd name="connsiteX33" fmla="*/ 720175 w 2532019"/>
                <a:gd name="connsiteY33" fmla="*/ 125024 h 886571"/>
                <a:gd name="connsiteX34" fmla="*/ 656631 w 2532019"/>
                <a:gd name="connsiteY34" fmla="*/ 109549 h 886571"/>
                <a:gd name="connsiteX35" fmla="*/ 518135 w 2532019"/>
                <a:gd name="connsiteY35" fmla="*/ 280592 h 886571"/>
                <a:gd name="connsiteX36" fmla="*/ 656631 w 2532019"/>
                <a:gd name="connsiteY36" fmla="*/ 390548 h 886571"/>
                <a:gd name="connsiteX37" fmla="*/ 727507 w 2532019"/>
                <a:gd name="connsiteY37" fmla="*/ 446747 h 886571"/>
                <a:gd name="connsiteX38" fmla="*/ 656631 w 2532019"/>
                <a:gd name="connsiteY38" fmla="*/ 506205 h 886571"/>
                <a:gd name="connsiteX39" fmla="*/ 593900 w 2532019"/>
                <a:gd name="connsiteY39" fmla="*/ 477698 h 886571"/>
                <a:gd name="connsiteX40" fmla="*/ 583310 w 2532019"/>
                <a:gd name="connsiteY40" fmla="*/ 445933 h 886571"/>
                <a:gd name="connsiteX41" fmla="*/ 583310 w 2532019"/>
                <a:gd name="connsiteY41" fmla="*/ 445933 h 886571"/>
                <a:gd name="connsiteX42" fmla="*/ 514062 w 2532019"/>
                <a:gd name="connsiteY42" fmla="*/ 495617 h 886571"/>
                <a:gd name="connsiteX43" fmla="*/ 419559 w 2532019"/>
                <a:gd name="connsiteY43" fmla="*/ 769285 h 886571"/>
                <a:gd name="connsiteX44" fmla="*/ 320983 w 2532019"/>
                <a:gd name="connsiteY44" fmla="*/ 485028 h 886571"/>
                <a:gd name="connsiteX45" fmla="*/ 272102 w 2532019"/>
                <a:gd name="connsiteY45" fmla="*/ 485028 h 886571"/>
                <a:gd name="connsiteX46" fmla="*/ 175970 w 2532019"/>
                <a:gd name="connsiteY46" fmla="*/ 769285 h 886571"/>
                <a:gd name="connsiteX47" fmla="*/ 83097 w 2532019"/>
                <a:gd name="connsiteY47" fmla="*/ 485028 h 886571"/>
                <a:gd name="connsiteX48" fmla="*/ 0 w 2532019"/>
                <a:gd name="connsiteY48" fmla="*/ 485028 h 886571"/>
                <a:gd name="connsiteX49" fmla="*/ 145013 w 2532019"/>
                <a:gd name="connsiteY49" fmla="*/ 879241 h 886571"/>
                <a:gd name="connsiteX50" fmla="*/ 208557 w 2532019"/>
                <a:gd name="connsiteY50" fmla="*/ 879241 h 886571"/>
                <a:gd name="connsiteX51" fmla="*/ 256624 w 2532019"/>
                <a:gd name="connsiteY51" fmla="*/ 756253 h 886571"/>
                <a:gd name="connsiteX52" fmla="*/ 298172 w 2532019"/>
                <a:gd name="connsiteY52" fmla="*/ 630822 h 886571"/>
                <a:gd name="connsiteX53" fmla="*/ 339721 w 2532019"/>
                <a:gd name="connsiteY53" fmla="*/ 755439 h 886571"/>
                <a:gd name="connsiteX54" fmla="*/ 388601 w 2532019"/>
                <a:gd name="connsiteY54" fmla="*/ 879241 h 886571"/>
                <a:gd name="connsiteX55" fmla="*/ 452146 w 2532019"/>
                <a:gd name="connsiteY55" fmla="*/ 879241 h 886571"/>
                <a:gd name="connsiteX56" fmla="*/ 570275 w 2532019"/>
                <a:gd name="connsiteY56" fmla="*/ 546115 h 886571"/>
                <a:gd name="connsiteX57" fmla="*/ 657445 w 2532019"/>
                <a:gd name="connsiteY57" fmla="*/ 569735 h 886571"/>
                <a:gd name="connsiteX58" fmla="*/ 796755 w 2532019"/>
                <a:gd name="connsiteY58" fmla="*/ 445933 h 886571"/>
                <a:gd name="connsiteX59" fmla="*/ 738913 w 2532019"/>
                <a:gd name="connsiteY59" fmla="*/ 353896 h 886571"/>
                <a:gd name="connsiteX60" fmla="*/ 796755 w 2532019"/>
                <a:gd name="connsiteY60" fmla="*/ 250456 h 886571"/>
                <a:gd name="connsiteX61" fmla="*/ 656631 w 2532019"/>
                <a:gd name="connsiteY61" fmla="*/ 327832 h 886571"/>
                <a:gd name="connsiteX62" fmla="*/ 584124 w 2532019"/>
                <a:gd name="connsiteY62" fmla="*/ 250456 h 886571"/>
                <a:gd name="connsiteX63" fmla="*/ 656631 w 2532019"/>
                <a:gd name="connsiteY63" fmla="*/ 172265 h 886571"/>
                <a:gd name="connsiteX64" fmla="*/ 729137 w 2532019"/>
                <a:gd name="connsiteY64" fmla="*/ 250456 h 886571"/>
                <a:gd name="connsiteX65" fmla="*/ 656631 w 2532019"/>
                <a:gd name="connsiteY65" fmla="*/ 327832 h 886571"/>
                <a:gd name="connsiteX66" fmla="*/ 857041 w 2532019"/>
                <a:gd name="connsiteY66" fmla="*/ 740778 h 886571"/>
                <a:gd name="connsiteX67" fmla="*/ 712029 w 2532019"/>
                <a:gd name="connsiteY67" fmla="*/ 885757 h 886571"/>
                <a:gd name="connsiteX68" fmla="*/ 567830 w 2532019"/>
                <a:gd name="connsiteY68" fmla="*/ 740778 h 886571"/>
                <a:gd name="connsiteX69" fmla="*/ 711214 w 2532019"/>
                <a:gd name="connsiteY69" fmla="*/ 595799 h 886571"/>
                <a:gd name="connsiteX70" fmla="*/ 857041 w 2532019"/>
                <a:gd name="connsiteY70" fmla="*/ 740778 h 886571"/>
                <a:gd name="connsiteX71" fmla="*/ 637078 w 2532019"/>
                <a:gd name="connsiteY71" fmla="*/ 740778 h 886571"/>
                <a:gd name="connsiteX72" fmla="*/ 712843 w 2532019"/>
                <a:gd name="connsiteY72" fmla="*/ 822227 h 886571"/>
                <a:gd name="connsiteX73" fmla="*/ 788608 w 2532019"/>
                <a:gd name="connsiteY73" fmla="*/ 740778 h 886571"/>
                <a:gd name="connsiteX74" fmla="*/ 712843 w 2532019"/>
                <a:gd name="connsiteY74" fmla="*/ 658515 h 886571"/>
                <a:gd name="connsiteX75" fmla="*/ 637078 w 2532019"/>
                <a:gd name="connsiteY75" fmla="*/ 740778 h 886571"/>
                <a:gd name="connsiteX76" fmla="*/ 967837 w 2532019"/>
                <a:gd name="connsiteY76" fmla="*/ 601500 h 886571"/>
                <a:gd name="connsiteX77" fmla="*/ 972725 w 2532019"/>
                <a:gd name="connsiteY77" fmla="*/ 633266 h 886571"/>
                <a:gd name="connsiteX78" fmla="*/ 1050935 w 2532019"/>
                <a:gd name="connsiteY78" fmla="*/ 594170 h 886571"/>
                <a:gd name="connsiteX79" fmla="*/ 1122626 w 2532019"/>
                <a:gd name="connsiteY79" fmla="*/ 621048 h 886571"/>
                <a:gd name="connsiteX80" fmla="*/ 1091669 w 2532019"/>
                <a:gd name="connsiteY80" fmla="*/ 680506 h 886571"/>
                <a:gd name="connsiteX81" fmla="*/ 1041973 w 2532019"/>
                <a:gd name="connsiteY81" fmla="*/ 662587 h 886571"/>
                <a:gd name="connsiteX82" fmla="*/ 972725 w 2532019"/>
                <a:gd name="connsiteY82" fmla="*/ 733448 h 886571"/>
                <a:gd name="connsiteX83" fmla="*/ 972725 w 2532019"/>
                <a:gd name="connsiteY83" fmla="*/ 880056 h 886571"/>
                <a:gd name="connsiteX84" fmla="*/ 904293 w 2532019"/>
                <a:gd name="connsiteY84" fmla="*/ 880056 h 886571"/>
                <a:gd name="connsiteX85" fmla="*/ 904293 w 2532019"/>
                <a:gd name="connsiteY85" fmla="*/ 602315 h 886571"/>
                <a:gd name="connsiteX86" fmla="*/ 967837 w 2532019"/>
                <a:gd name="connsiteY86" fmla="*/ 602315 h 886571"/>
                <a:gd name="connsiteX87" fmla="*/ 1216314 w 2532019"/>
                <a:gd name="connsiteY87" fmla="*/ 485028 h 886571"/>
                <a:gd name="connsiteX88" fmla="*/ 1216314 w 2532019"/>
                <a:gd name="connsiteY88" fmla="*/ 713086 h 886571"/>
                <a:gd name="connsiteX89" fmla="*/ 1310002 w 2532019"/>
                <a:gd name="connsiteY89" fmla="*/ 601500 h 886571"/>
                <a:gd name="connsiteX90" fmla="*/ 1392285 w 2532019"/>
                <a:gd name="connsiteY90" fmla="*/ 601500 h 886571"/>
                <a:gd name="connsiteX91" fmla="*/ 1392285 w 2532019"/>
                <a:gd name="connsiteY91" fmla="*/ 605573 h 886571"/>
                <a:gd name="connsiteX92" fmla="*/ 1279044 w 2532019"/>
                <a:gd name="connsiteY92" fmla="*/ 732633 h 886571"/>
                <a:gd name="connsiteX93" fmla="*/ 1407764 w 2532019"/>
                <a:gd name="connsiteY93" fmla="*/ 874354 h 886571"/>
                <a:gd name="connsiteX94" fmla="*/ 1407764 w 2532019"/>
                <a:gd name="connsiteY94" fmla="*/ 879241 h 886571"/>
                <a:gd name="connsiteX95" fmla="*/ 1324667 w 2532019"/>
                <a:gd name="connsiteY95" fmla="*/ 879241 h 886571"/>
                <a:gd name="connsiteX96" fmla="*/ 1215499 w 2532019"/>
                <a:gd name="connsiteY96" fmla="*/ 753810 h 886571"/>
                <a:gd name="connsiteX97" fmla="*/ 1215499 w 2532019"/>
                <a:gd name="connsiteY97" fmla="*/ 879241 h 886571"/>
                <a:gd name="connsiteX98" fmla="*/ 1147067 w 2532019"/>
                <a:gd name="connsiteY98" fmla="*/ 879241 h 886571"/>
                <a:gd name="connsiteX99" fmla="*/ 1147067 w 2532019"/>
                <a:gd name="connsiteY99" fmla="*/ 485028 h 886571"/>
                <a:gd name="connsiteX100" fmla="*/ 1216314 w 2532019"/>
                <a:gd name="connsiteY100" fmla="*/ 485028 h 886571"/>
                <a:gd name="connsiteX101" fmla="*/ 1871315 w 2532019"/>
                <a:gd name="connsiteY101" fmla="*/ 879241 h 886571"/>
                <a:gd name="connsiteX102" fmla="*/ 1807770 w 2532019"/>
                <a:gd name="connsiteY102" fmla="*/ 879241 h 886571"/>
                <a:gd name="connsiteX103" fmla="*/ 1758890 w 2532019"/>
                <a:gd name="connsiteY103" fmla="*/ 755439 h 886571"/>
                <a:gd name="connsiteX104" fmla="*/ 1717341 w 2532019"/>
                <a:gd name="connsiteY104" fmla="*/ 630822 h 886571"/>
                <a:gd name="connsiteX105" fmla="*/ 1675793 w 2532019"/>
                <a:gd name="connsiteY105" fmla="*/ 756253 h 886571"/>
                <a:gd name="connsiteX106" fmla="*/ 1627727 w 2532019"/>
                <a:gd name="connsiteY106" fmla="*/ 879241 h 886571"/>
                <a:gd name="connsiteX107" fmla="*/ 1564182 w 2532019"/>
                <a:gd name="connsiteY107" fmla="*/ 879241 h 886571"/>
                <a:gd name="connsiteX108" fmla="*/ 1419169 w 2532019"/>
                <a:gd name="connsiteY108" fmla="*/ 485028 h 886571"/>
                <a:gd name="connsiteX109" fmla="*/ 1502266 w 2532019"/>
                <a:gd name="connsiteY109" fmla="*/ 485028 h 886571"/>
                <a:gd name="connsiteX110" fmla="*/ 1595139 w 2532019"/>
                <a:gd name="connsiteY110" fmla="*/ 769285 h 886571"/>
                <a:gd name="connsiteX111" fmla="*/ 1691272 w 2532019"/>
                <a:gd name="connsiteY111" fmla="*/ 485028 h 886571"/>
                <a:gd name="connsiteX112" fmla="*/ 1740152 w 2532019"/>
                <a:gd name="connsiteY112" fmla="*/ 485028 h 886571"/>
                <a:gd name="connsiteX113" fmla="*/ 1838728 w 2532019"/>
                <a:gd name="connsiteY113" fmla="*/ 769285 h 886571"/>
                <a:gd name="connsiteX114" fmla="*/ 1929157 w 2532019"/>
                <a:gd name="connsiteY114" fmla="*/ 485028 h 886571"/>
                <a:gd name="connsiteX115" fmla="*/ 2012255 w 2532019"/>
                <a:gd name="connsiteY115" fmla="*/ 485028 h 886571"/>
                <a:gd name="connsiteX116" fmla="*/ 1871315 w 2532019"/>
                <a:gd name="connsiteY116" fmla="*/ 879241 h 886571"/>
                <a:gd name="connsiteX117" fmla="*/ 2065209 w 2532019"/>
                <a:gd name="connsiteY117" fmla="*/ 765213 h 886571"/>
                <a:gd name="connsiteX118" fmla="*/ 2148306 w 2532019"/>
                <a:gd name="connsiteY118" fmla="*/ 824671 h 886571"/>
                <a:gd name="connsiteX119" fmla="*/ 2222442 w 2532019"/>
                <a:gd name="connsiteY119" fmla="*/ 798607 h 886571"/>
                <a:gd name="connsiteX120" fmla="*/ 2266434 w 2532019"/>
                <a:gd name="connsiteY120" fmla="*/ 841775 h 886571"/>
                <a:gd name="connsiteX121" fmla="*/ 2146677 w 2532019"/>
                <a:gd name="connsiteY121" fmla="*/ 886572 h 886571"/>
                <a:gd name="connsiteX122" fmla="*/ 1993517 w 2532019"/>
                <a:gd name="connsiteY122" fmla="*/ 738335 h 886571"/>
                <a:gd name="connsiteX123" fmla="*/ 2140974 w 2532019"/>
                <a:gd name="connsiteY123" fmla="*/ 592541 h 886571"/>
                <a:gd name="connsiteX124" fmla="*/ 2281098 w 2532019"/>
                <a:gd name="connsiteY124" fmla="*/ 764398 h 886571"/>
                <a:gd name="connsiteX125" fmla="*/ 2065209 w 2532019"/>
                <a:gd name="connsiteY125" fmla="*/ 764398 h 886571"/>
                <a:gd name="connsiteX126" fmla="*/ 2216739 w 2532019"/>
                <a:gd name="connsiteY126" fmla="*/ 708199 h 886571"/>
                <a:gd name="connsiteX127" fmla="*/ 2144232 w 2532019"/>
                <a:gd name="connsiteY127" fmla="*/ 654442 h 886571"/>
                <a:gd name="connsiteX128" fmla="*/ 2066023 w 2532019"/>
                <a:gd name="connsiteY128" fmla="*/ 708199 h 886571"/>
                <a:gd name="connsiteX129" fmla="*/ 2216739 w 2532019"/>
                <a:gd name="connsiteY129" fmla="*/ 708199 h 886571"/>
                <a:gd name="connsiteX130" fmla="*/ 2404115 w 2532019"/>
                <a:gd name="connsiteY130" fmla="*/ 485028 h 886571"/>
                <a:gd name="connsiteX131" fmla="*/ 2404115 w 2532019"/>
                <a:gd name="connsiteY131" fmla="*/ 879241 h 886571"/>
                <a:gd name="connsiteX132" fmla="*/ 2335682 w 2532019"/>
                <a:gd name="connsiteY132" fmla="*/ 879241 h 886571"/>
                <a:gd name="connsiteX133" fmla="*/ 2335682 w 2532019"/>
                <a:gd name="connsiteY133" fmla="*/ 485028 h 886571"/>
                <a:gd name="connsiteX134" fmla="*/ 2404115 w 2532019"/>
                <a:gd name="connsiteY134" fmla="*/ 485028 h 886571"/>
                <a:gd name="connsiteX135" fmla="*/ 2532019 w 2532019"/>
                <a:gd name="connsiteY135" fmla="*/ 485028 h 886571"/>
                <a:gd name="connsiteX136" fmla="*/ 2532019 w 2532019"/>
                <a:gd name="connsiteY136" fmla="*/ 879241 h 886571"/>
                <a:gd name="connsiteX137" fmla="*/ 2463586 w 2532019"/>
                <a:gd name="connsiteY137" fmla="*/ 879241 h 886571"/>
                <a:gd name="connsiteX138" fmla="*/ 2463586 w 2532019"/>
                <a:gd name="connsiteY138" fmla="*/ 485028 h 886571"/>
                <a:gd name="connsiteX139" fmla="*/ 2532019 w 2532019"/>
                <a:gd name="connsiteY139" fmla="*/ 485028 h 886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2532019" h="886571">
                  <a:moveTo>
                    <a:pt x="354385" y="195885"/>
                  </a:moveTo>
                  <a:cubicBezTo>
                    <a:pt x="356014" y="295253"/>
                    <a:pt x="294913" y="396249"/>
                    <a:pt x="157233" y="396249"/>
                  </a:cubicBezTo>
                  <a:cubicBezTo>
                    <a:pt x="108352" y="396249"/>
                    <a:pt x="50510" y="396249"/>
                    <a:pt x="2444" y="396249"/>
                  </a:cubicBezTo>
                  <a:lnTo>
                    <a:pt x="2444" y="2036"/>
                  </a:lnTo>
                  <a:cubicBezTo>
                    <a:pt x="51325" y="2036"/>
                    <a:pt x="109167" y="2036"/>
                    <a:pt x="157233" y="2036"/>
                  </a:cubicBezTo>
                  <a:cubicBezTo>
                    <a:pt x="292469" y="2036"/>
                    <a:pt x="352755" y="98961"/>
                    <a:pt x="354385" y="195885"/>
                  </a:cubicBezTo>
                  <a:close/>
                  <a:moveTo>
                    <a:pt x="75765" y="325389"/>
                  </a:moveTo>
                  <a:lnTo>
                    <a:pt x="157233" y="325389"/>
                  </a:lnTo>
                  <a:cubicBezTo>
                    <a:pt x="246847" y="325389"/>
                    <a:pt x="282693" y="260229"/>
                    <a:pt x="281064" y="195885"/>
                  </a:cubicBezTo>
                  <a:cubicBezTo>
                    <a:pt x="279434" y="134798"/>
                    <a:pt x="243589" y="72897"/>
                    <a:pt x="157233" y="72897"/>
                  </a:cubicBezTo>
                  <a:lnTo>
                    <a:pt x="75765" y="72897"/>
                  </a:lnTo>
                  <a:lnTo>
                    <a:pt x="75765" y="325389"/>
                  </a:lnTo>
                  <a:close/>
                  <a:moveTo>
                    <a:pt x="473328" y="40317"/>
                  </a:moveTo>
                  <a:cubicBezTo>
                    <a:pt x="473328" y="94074"/>
                    <a:pt x="391860" y="94074"/>
                    <a:pt x="391860" y="40317"/>
                  </a:cubicBezTo>
                  <a:cubicBezTo>
                    <a:pt x="392675" y="-13439"/>
                    <a:pt x="473328" y="-13439"/>
                    <a:pt x="473328" y="40317"/>
                  </a:cubicBezTo>
                  <a:close/>
                  <a:moveTo>
                    <a:pt x="398377" y="117694"/>
                  </a:moveTo>
                  <a:lnTo>
                    <a:pt x="398377" y="397064"/>
                  </a:lnTo>
                  <a:lnTo>
                    <a:pt x="466810" y="397064"/>
                  </a:lnTo>
                  <a:lnTo>
                    <a:pt x="466810" y="117694"/>
                  </a:lnTo>
                  <a:lnTo>
                    <a:pt x="398377" y="117694"/>
                  </a:lnTo>
                  <a:close/>
                  <a:moveTo>
                    <a:pt x="915698" y="40317"/>
                  </a:moveTo>
                  <a:cubicBezTo>
                    <a:pt x="915698" y="94074"/>
                    <a:pt x="834230" y="94074"/>
                    <a:pt x="834230" y="40317"/>
                  </a:cubicBezTo>
                  <a:cubicBezTo>
                    <a:pt x="834230" y="-13439"/>
                    <a:pt x="915698" y="-13439"/>
                    <a:pt x="915698" y="40317"/>
                  </a:cubicBezTo>
                  <a:close/>
                  <a:moveTo>
                    <a:pt x="840748" y="117694"/>
                  </a:moveTo>
                  <a:lnTo>
                    <a:pt x="840748" y="397064"/>
                  </a:lnTo>
                  <a:lnTo>
                    <a:pt x="909181" y="397064"/>
                  </a:lnTo>
                  <a:lnTo>
                    <a:pt x="909181" y="117694"/>
                  </a:lnTo>
                  <a:lnTo>
                    <a:pt x="840748" y="117694"/>
                  </a:lnTo>
                  <a:close/>
                  <a:moveTo>
                    <a:pt x="796755" y="250456"/>
                  </a:moveTo>
                  <a:cubicBezTo>
                    <a:pt x="796755" y="220319"/>
                    <a:pt x="788608" y="192627"/>
                    <a:pt x="767427" y="168192"/>
                  </a:cubicBezTo>
                  <a:lnTo>
                    <a:pt x="767427" y="168192"/>
                  </a:lnTo>
                  <a:cubicBezTo>
                    <a:pt x="784535" y="146201"/>
                    <a:pt x="780461" y="115250"/>
                    <a:pt x="758465" y="98146"/>
                  </a:cubicBezTo>
                  <a:lnTo>
                    <a:pt x="747874" y="90001"/>
                  </a:lnTo>
                  <a:lnTo>
                    <a:pt x="720175" y="125024"/>
                  </a:lnTo>
                  <a:cubicBezTo>
                    <a:pt x="700623" y="111992"/>
                    <a:pt x="678627" y="109549"/>
                    <a:pt x="656631" y="109549"/>
                  </a:cubicBezTo>
                  <a:cubicBezTo>
                    <a:pt x="570275" y="109549"/>
                    <a:pt x="501842" y="176337"/>
                    <a:pt x="518135" y="280592"/>
                  </a:cubicBezTo>
                  <a:cubicBezTo>
                    <a:pt x="528726" y="346565"/>
                    <a:pt x="589012" y="390548"/>
                    <a:pt x="656631" y="390548"/>
                  </a:cubicBezTo>
                  <a:cubicBezTo>
                    <a:pt x="690847" y="390548"/>
                    <a:pt x="727507" y="407652"/>
                    <a:pt x="727507" y="446747"/>
                  </a:cubicBezTo>
                  <a:cubicBezTo>
                    <a:pt x="727507" y="485028"/>
                    <a:pt x="696550" y="506205"/>
                    <a:pt x="656631" y="506205"/>
                  </a:cubicBezTo>
                  <a:cubicBezTo>
                    <a:pt x="630561" y="506205"/>
                    <a:pt x="606935" y="495617"/>
                    <a:pt x="593900" y="477698"/>
                  </a:cubicBezTo>
                  <a:cubicBezTo>
                    <a:pt x="587383" y="468739"/>
                    <a:pt x="583310" y="458150"/>
                    <a:pt x="583310" y="445933"/>
                  </a:cubicBezTo>
                  <a:lnTo>
                    <a:pt x="583310" y="445933"/>
                  </a:lnTo>
                  <a:cubicBezTo>
                    <a:pt x="552352" y="445933"/>
                    <a:pt x="523838" y="465481"/>
                    <a:pt x="514062" y="495617"/>
                  </a:cubicBezTo>
                  <a:lnTo>
                    <a:pt x="419559" y="769285"/>
                  </a:lnTo>
                  <a:lnTo>
                    <a:pt x="320983" y="485028"/>
                  </a:lnTo>
                  <a:lnTo>
                    <a:pt x="272102" y="485028"/>
                  </a:lnTo>
                  <a:lnTo>
                    <a:pt x="175970" y="769285"/>
                  </a:lnTo>
                  <a:lnTo>
                    <a:pt x="83097" y="485028"/>
                  </a:lnTo>
                  <a:lnTo>
                    <a:pt x="0" y="485028"/>
                  </a:lnTo>
                  <a:lnTo>
                    <a:pt x="145013" y="879241"/>
                  </a:lnTo>
                  <a:lnTo>
                    <a:pt x="208557" y="879241"/>
                  </a:lnTo>
                  <a:lnTo>
                    <a:pt x="256624" y="756253"/>
                  </a:lnTo>
                  <a:lnTo>
                    <a:pt x="298172" y="630822"/>
                  </a:lnTo>
                  <a:lnTo>
                    <a:pt x="339721" y="755439"/>
                  </a:lnTo>
                  <a:lnTo>
                    <a:pt x="388601" y="879241"/>
                  </a:lnTo>
                  <a:lnTo>
                    <a:pt x="452146" y="879241"/>
                  </a:lnTo>
                  <a:lnTo>
                    <a:pt x="570275" y="546115"/>
                  </a:lnTo>
                  <a:cubicBezTo>
                    <a:pt x="593900" y="561590"/>
                    <a:pt x="624043" y="569735"/>
                    <a:pt x="657445" y="569735"/>
                  </a:cubicBezTo>
                  <a:cubicBezTo>
                    <a:pt x="738098" y="569735"/>
                    <a:pt x="796755" y="522495"/>
                    <a:pt x="796755" y="445933"/>
                  </a:cubicBezTo>
                  <a:cubicBezTo>
                    <a:pt x="796755" y="410095"/>
                    <a:pt x="785350" y="377516"/>
                    <a:pt x="738913" y="353896"/>
                  </a:cubicBezTo>
                  <a:cubicBezTo>
                    <a:pt x="783720" y="333533"/>
                    <a:pt x="796755" y="285479"/>
                    <a:pt x="796755" y="250456"/>
                  </a:cubicBezTo>
                  <a:close/>
                  <a:moveTo>
                    <a:pt x="656631" y="327832"/>
                  </a:moveTo>
                  <a:cubicBezTo>
                    <a:pt x="616711" y="327832"/>
                    <a:pt x="584124" y="299325"/>
                    <a:pt x="584124" y="250456"/>
                  </a:cubicBezTo>
                  <a:cubicBezTo>
                    <a:pt x="584124" y="201586"/>
                    <a:pt x="616711" y="172265"/>
                    <a:pt x="656631" y="172265"/>
                  </a:cubicBezTo>
                  <a:cubicBezTo>
                    <a:pt x="695735" y="172265"/>
                    <a:pt x="729137" y="202401"/>
                    <a:pt x="729137" y="250456"/>
                  </a:cubicBezTo>
                  <a:cubicBezTo>
                    <a:pt x="728322" y="298510"/>
                    <a:pt x="695735" y="327832"/>
                    <a:pt x="656631" y="327832"/>
                  </a:cubicBezTo>
                  <a:close/>
                  <a:moveTo>
                    <a:pt x="857041" y="740778"/>
                  </a:moveTo>
                  <a:cubicBezTo>
                    <a:pt x="857041" y="820598"/>
                    <a:pt x="802458" y="885757"/>
                    <a:pt x="712029" y="885757"/>
                  </a:cubicBezTo>
                  <a:cubicBezTo>
                    <a:pt x="621599" y="885757"/>
                    <a:pt x="567830" y="820598"/>
                    <a:pt x="567830" y="740778"/>
                  </a:cubicBezTo>
                  <a:cubicBezTo>
                    <a:pt x="567830" y="660958"/>
                    <a:pt x="623229" y="595799"/>
                    <a:pt x="711214" y="595799"/>
                  </a:cubicBezTo>
                  <a:cubicBezTo>
                    <a:pt x="800014" y="595799"/>
                    <a:pt x="857041" y="660958"/>
                    <a:pt x="857041" y="740778"/>
                  </a:cubicBezTo>
                  <a:close/>
                  <a:moveTo>
                    <a:pt x="637078" y="740778"/>
                  </a:moveTo>
                  <a:cubicBezTo>
                    <a:pt x="637078" y="783132"/>
                    <a:pt x="662333" y="822227"/>
                    <a:pt x="712843" y="822227"/>
                  </a:cubicBezTo>
                  <a:cubicBezTo>
                    <a:pt x="763353" y="822227"/>
                    <a:pt x="788608" y="783132"/>
                    <a:pt x="788608" y="740778"/>
                  </a:cubicBezTo>
                  <a:cubicBezTo>
                    <a:pt x="788608" y="699239"/>
                    <a:pt x="759280" y="658515"/>
                    <a:pt x="712843" y="658515"/>
                  </a:cubicBezTo>
                  <a:cubicBezTo>
                    <a:pt x="662333" y="658515"/>
                    <a:pt x="637078" y="699239"/>
                    <a:pt x="637078" y="740778"/>
                  </a:cubicBezTo>
                  <a:close/>
                  <a:moveTo>
                    <a:pt x="967837" y="601500"/>
                  </a:moveTo>
                  <a:lnTo>
                    <a:pt x="972725" y="633266"/>
                  </a:lnTo>
                  <a:cubicBezTo>
                    <a:pt x="993907" y="599057"/>
                    <a:pt x="1023236" y="594170"/>
                    <a:pt x="1050935" y="594170"/>
                  </a:cubicBezTo>
                  <a:cubicBezTo>
                    <a:pt x="1079448" y="594170"/>
                    <a:pt x="1107147" y="605573"/>
                    <a:pt x="1122626" y="621048"/>
                  </a:cubicBezTo>
                  <a:lnTo>
                    <a:pt x="1091669" y="680506"/>
                  </a:lnTo>
                  <a:cubicBezTo>
                    <a:pt x="1077819" y="668289"/>
                    <a:pt x="1064784" y="662587"/>
                    <a:pt x="1041973" y="662587"/>
                  </a:cubicBezTo>
                  <a:cubicBezTo>
                    <a:pt x="1006127" y="662587"/>
                    <a:pt x="972725" y="682135"/>
                    <a:pt x="972725" y="733448"/>
                  </a:cubicBezTo>
                  <a:lnTo>
                    <a:pt x="972725" y="880056"/>
                  </a:lnTo>
                  <a:lnTo>
                    <a:pt x="904293" y="880056"/>
                  </a:lnTo>
                  <a:lnTo>
                    <a:pt x="904293" y="602315"/>
                  </a:lnTo>
                  <a:lnTo>
                    <a:pt x="967837" y="602315"/>
                  </a:lnTo>
                  <a:close/>
                  <a:moveTo>
                    <a:pt x="1216314" y="485028"/>
                  </a:moveTo>
                  <a:lnTo>
                    <a:pt x="1216314" y="713086"/>
                  </a:lnTo>
                  <a:lnTo>
                    <a:pt x="1310002" y="601500"/>
                  </a:lnTo>
                  <a:lnTo>
                    <a:pt x="1392285" y="601500"/>
                  </a:lnTo>
                  <a:lnTo>
                    <a:pt x="1392285" y="605573"/>
                  </a:lnTo>
                  <a:lnTo>
                    <a:pt x="1279044" y="732633"/>
                  </a:lnTo>
                  <a:lnTo>
                    <a:pt x="1407764" y="874354"/>
                  </a:lnTo>
                  <a:lnTo>
                    <a:pt x="1407764" y="879241"/>
                  </a:lnTo>
                  <a:lnTo>
                    <a:pt x="1324667" y="879241"/>
                  </a:lnTo>
                  <a:lnTo>
                    <a:pt x="1215499" y="753810"/>
                  </a:lnTo>
                  <a:lnTo>
                    <a:pt x="1215499" y="879241"/>
                  </a:lnTo>
                  <a:lnTo>
                    <a:pt x="1147067" y="879241"/>
                  </a:lnTo>
                  <a:lnTo>
                    <a:pt x="1147067" y="485028"/>
                  </a:lnTo>
                  <a:lnTo>
                    <a:pt x="1216314" y="485028"/>
                  </a:lnTo>
                  <a:close/>
                  <a:moveTo>
                    <a:pt x="1871315" y="879241"/>
                  </a:moveTo>
                  <a:lnTo>
                    <a:pt x="1807770" y="879241"/>
                  </a:lnTo>
                  <a:lnTo>
                    <a:pt x="1758890" y="755439"/>
                  </a:lnTo>
                  <a:lnTo>
                    <a:pt x="1717341" y="630822"/>
                  </a:lnTo>
                  <a:lnTo>
                    <a:pt x="1675793" y="756253"/>
                  </a:lnTo>
                  <a:lnTo>
                    <a:pt x="1627727" y="879241"/>
                  </a:lnTo>
                  <a:lnTo>
                    <a:pt x="1564182" y="879241"/>
                  </a:lnTo>
                  <a:lnTo>
                    <a:pt x="1419169" y="485028"/>
                  </a:lnTo>
                  <a:lnTo>
                    <a:pt x="1502266" y="485028"/>
                  </a:lnTo>
                  <a:lnTo>
                    <a:pt x="1595139" y="769285"/>
                  </a:lnTo>
                  <a:lnTo>
                    <a:pt x="1691272" y="485028"/>
                  </a:lnTo>
                  <a:lnTo>
                    <a:pt x="1740152" y="485028"/>
                  </a:lnTo>
                  <a:lnTo>
                    <a:pt x="1838728" y="769285"/>
                  </a:lnTo>
                  <a:lnTo>
                    <a:pt x="1929157" y="485028"/>
                  </a:lnTo>
                  <a:lnTo>
                    <a:pt x="2012255" y="485028"/>
                  </a:lnTo>
                  <a:lnTo>
                    <a:pt x="1871315" y="879241"/>
                  </a:lnTo>
                  <a:close/>
                  <a:moveTo>
                    <a:pt x="2065209" y="765213"/>
                  </a:moveTo>
                  <a:cubicBezTo>
                    <a:pt x="2070097" y="799421"/>
                    <a:pt x="2099425" y="824671"/>
                    <a:pt x="2148306" y="824671"/>
                  </a:cubicBezTo>
                  <a:cubicBezTo>
                    <a:pt x="2173561" y="824671"/>
                    <a:pt x="2206963" y="814897"/>
                    <a:pt x="2222442" y="798607"/>
                  </a:cubicBezTo>
                  <a:lnTo>
                    <a:pt x="2266434" y="841775"/>
                  </a:lnTo>
                  <a:cubicBezTo>
                    <a:pt x="2237106" y="871911"/>
                    <a:pt x="2189040" y="886572"/>
                    <a:pt x="2146677" y="886572"/>
                  </a:cubicBezTo>
                  <a:cubicBezTo>
                    <a:pt x="2050544" y="886572"/>
                    <a:pt x="1993517" y="827114"/>
                    <a:pt x="1993517" y="738335"/>
                  </a:cubicBezTo>
                  <a:cubicBezTo>
                    <a:pt x="1993517" y="653628"/>
                    <a:pt x="2051359" y="592541"/>
                    <a:pt x="2140974" y="592541"/>
                  </a:cubicBezTo>
                  <a:cubicBezTo>
                    <a:pt x="2233847" y="592541"/>
                    <a:pt x="2291689" y="650370"/>
                    <a:pt x="2281098" y="764398"/>
                  </a:cubicBezTo>
                  <a:lnTo>
                    <a:pt x="2065209" y="764398"/>
                  </a:lnTo>
                  <a:close/>
                  <a:moveTo>
                    <a:pt x="2216739" y="708199"/>
                  </a:moveTo>
                  <a:cubicBezTo>
                    <a:pt x="2211851" y="672361"/>
                    <a:pt x="2184152" y="654442"/>
                    <a:pt x="2144232" y="654442"/>
                  </a:cubicBezTo>
                  <a:cubicBezTo>
                    <a:pt x="2106757" y="654442"/>
                    <a:pt x="2076614" y="672361"/>
                    <a:pt x="2066023" y="708199"/>
                  </a:cubicBezTo>
                  <a:lnTo>
                    <a:pt x="2216739" y="708199"/>
                  </a:lnTo>
                  <a:close/>
                  <a:moveTo>
                    <a:pt x="2404115" y="485028"/>
                  </a:moveTo>
                  <a:lnTo>
                    <a:pt x="2404115" y="879241"/>
                  </a:lnTo>
                  <a:lnTo>
                    <a:pt x="2335682" y="879241"/>
                  </a:lnTo>
                  <a:lnTo>
                    <a:pt x="2335682" y="485028"/>
                  </a:lnTo>
                  <a:lnTo>
                    <a:pt x="2404115" y="485028"/>
                  </a:lnTo>
                  <a:close/>
                  <a:moveTo>
                    <a:pt x="2532019" y="485028"/>
                  </a:moveTo>
                  <a:lnTo>
                    <a:pt x="2532019" y="879241"/>
                  </a:lnTo>
                  <a:lnTo>
                    <a:pt x="2463586" y="879241"/>
                  </a:lnTo>
                  <a:lnTo>
                    <a:pt x="2463586" y="485028"/>
                  </a:lnTo>
                  <a:lnTo>
                    <a:pt x="2532019" y="485028"/>
                  </a:lnTo>
                  <a:close/>
                </a:path>
              </a:pathLst>
            </a:custGeom>
            <a:gradFill>
              <a:gsLst>
                <a:gs pos="0">
                  <a:srgbClr val="7654A2"/>
                </a:gs>
                <a:gs pos="66070">
                  <a:srgbClr val="B79974"/>
                </a:gs>
              </a:gsLst>
              <a:lin ang="16200000" scaled="1"/>
            </a:gradFill>
            <a:ln w="8132" cap="flat">
              <a:noFill/>
              <a:prstDash val="solid"/>
              <a:miter/>
            </a:ln>
          </p:spPr>
          <p:txBody>
            <a:bodyPr rtlCol="0" anchor="ctr"/>
            <a:lstStyle/>
            <a:p>
              <a:endParaRPr lang="en-US"/>
            </a:p>
          </p:txBody>
        </p:sp>
        <p:sp>
          <p:nvSpPr>
            <p:cNvPr id="237" name="Freeform 236">
              <a:extLst>
                <a:ext uri="{FF2B5EF4-FFF2-40B4-BE49-F238E27FC236}">
                  <a16:creationId xmlns:a16="http://schemas.microsoft.com/office/drawing/2014/main" id="{B8C19546-F202-DE04-548D-F970A50B8C23}"/>
                </a:ext>
              </a:extLst>
            </p:cNvPr>
            <p:cNvSpPr/>
            <p:nvPr/>
          </p:nvSpPr>
          <p:spPr>
            <a:xfrm>
              <a:off x="4174748" y="2532247"/>
              <a:ext cx="980508" cy="879018"/>
            </a:xfrm>
            <a:custGeom>
              <a:avLst/>
              <a:gdLst>
                <a:gd name="connsiteX0" fmla="*/ 462978 w 980508"/>
                <a:gd name="connsiteY0" fmla="*/ 7330 h 879018"/>
                <a:gd name="connsiteX1" fmla="*/ 541187 w 980508"/>
                <a:gd name="connsiteY1" fmla="*/ 0 h 879018"/>
                <a:gd name="connsiteX2" fmla="*/ 774185 w 980508"/>
                <a:gd name="connsiteY2" fmla="*/ 66788 h 879018"/>
                <a:gd name="connsiteX3" fmla="*/ 770111 w 980508"/>
                <a:gd name="connsiteY3" fmla="*/ 99368 h 879018"/>
                <a:gd name="connsiteX4" fmla="*/ 770111 w 980508"/>
                <a:gd name="connsiteY4" fmla="*/ 99368 h 879018"/>
                <a:gd name="connsiteX5" fmla="*/ 475198 w 980508"/>
                <a:gd name="connsiteY5" fmla="*/ 274483 h 879018"/>
                <a:gd name="connsiteX6" fmla="*/ 470310 w 980508"/>
                <a:gd name="connsiteY6" fmla="*/ 276926 h 879018"/>
                <a:gd name="connsiteX7" fmla="*/ 439352 w 980508"/>
                <a:gd name="connsiteY7" fmla="*/ 263895 h 879018"/>
                <a:gd name="connsiteX8" fmla="*/ 438537 w 980508"/>
                <a:gd name="connsiteY8" fmla="*/ 39096 h 879018"/>
                <a:gd name="connsiteX9" fmla="*/ 462978 w 980508"/>
                <a:gd name="connsiteY9" fmla="*/ 7330 h 879018"/>
                <a:gd name="connsiteX10" fmla="*/ 367660 w 980508"/>
                <a:gd name="connsiteY10" fmla="*/ 552224 h 879018"/>
                <a:gd name="connsiteX11" fmla="*/ 388842 w 980508"/>
                <a:gd name="connsiteY11" fmla="*/ 523717 h 879018"/>
                <a:gd name="connsiteX12" fmla="*/ 432835 w 980508"/>
                <a:gd name="connsiteY12" fmla="*/ 524531 h 879018"/>
                <a:gd name="connsiteX13" fmla="*/ 478456 w 980508"/>
                <a:gd name="connsiteY13" fmla="*/ 588061 h 879018"/>
                <a:gd name="connsiteX14" fmla="*/ 463792 w 980508"/>
                <a:gd name="connsiteY14" fmla="*/ 610052 h 879018"/>
                <a:gd name="connsiteX15" fmla="*/ 381510 w 980508"/>
                <a:gd name="connsiteY15" fmla="*/ 591319 h 879018"/>
                <a:gd name="connsiteX16" fmla="*/ 367660 w 980508"/>
                <a:gd name="connsiteY16" fmla="*/ 552224 h 879018"/>
                <a:gd name="connsiteX17" fmla="*/ 198207 w 980508"/>
                <a:gd name="connsiteY17" fmla="*/ 706162 h 879018"/>
                <a:gd name="connsiteX18" fmla="*/ 172952 w 980508"/>
                <a:gd name="connsiteY18" fmla="*/ 680913 h 879018"/>
                <a:gd name="connsiteX19" fmla="*/ 186802 w 980508"/>
                <a:gd name="connsiteY19" fmla="*/ 634487 h 879018"/>
                <a:gd name="connsiteX20" fmla="*/ 233238 w 980508"/>
                <a:gd name="connsiteY20" fmla="*/ 610052 h 879018"/>
                <a:gd name="connsiteX21" fmla="*/ 335888 w 980508"/>
                <a:gd name="connsiteY21" fmla="*/ 641818 h 879018"/>
                <a:gd name="connsiteX22" fmla="*/ 335888 w 980508"/>
                <a:gd name="connsiteY22" fmla="*/ 663809 h 879018"/>
                <a:gd name="connsiteX23" fmla="*/ 198207 w 980508"/>
                <a:gd name="connsiteY23" fmla="*/ 706162 h 879018"/>
                <a:gd name="connsiteX24" fmla="*/ 634060 w 980508"/>
                <a:gd name="connsiteY24" fmla="*/ 869060 h 879018"/>
                <a:gd name="connsiteX25" fmla="*/ 556666 w 980508"/>
                <a:gd name="connsiteY25" fmla="*/ 878834 h 879018"/>
                <a:gd name="connsiteX26" fmla="*/ 322038 w 980508"/>
                <a:gd name="connsiteY26" fmla="*/ 819376 h 879018"/>
                <a:gd name="connsiteX27" fmla="*/ 325297 w 980508"/>
                <a:gd name="connsiteY27" fmla="*/ 785982 h 879018"/>
                <a:gd name="connsiteX28" fmla="*/ 325297 w 980508"/>
                <a:gd name="connsiteY28" fmla="*/ 785982 h 879018"/>
                <a:gd name="connsiteX29" fmla="*/ 614508 w 980508"/>
                <a:gd name="connsiteY29" fmla="*/ 602722 h 879018"/>
                <a:gd name="connsiteX30" fmla="*/ 619396 w 980508"/>
                <a:gd name="connsiteY30" fmla="*/ 600279 h 879018"/>
                <a:gd name="connsiteX31" fmla="*/ 651168 w 980508"/>
                <a:gd name="connsiteY31" fmla="*/ 612496 h 879018"/>
                <a:gd name="connsiteX32" fmla="*/ 659315 w 980508"/>
                <a:gd name="connsiteY32" fmla="*/ 837295 h 879018"/>
                <a:gd name="connsiteX33" fmla="*/ 634060 w 980508"/>
                <a:gd name="connsiteY33" fmla="*/ 869060 h 879018"/>
                <a:gd name="connsiteX34" fmla="*/ 955043 w 980508"/>
                <a:gd name="connsiteY34" fmla="*/ 587247 h 879018"/>
                <a:gd name="connsiteX35" fmla="*/ 922456 w 980508"/>
                <a:gd name="connsiteY35" fmla="*/ 658108 h 879018"/>
                <a:gd name="connsiteX36" fmla="*/ 748115 w 980508"/>
                <a:gd name="connsiteY36" fmla="*/ 826707 h 879018"/>
                <a:gd name="connsiteX37" fmla="*/ 721230 w 980508"/>
                <a:gd name="connsiteY37" fmla="*/ 807159 h 879018"/>
                <a:gd name="connsiteX38" fmla="*/ 721230 w 980508"/>
                <a:gd name="connsiteY38" fmla="*/ 807159 h 879018"/>
                <a:gd name="connsiteX39" fmla="*/ 717157 w 980508"/>
                <a:gd name="connsiteY39" fmla="*/ 465073 h 879018"/>
                <a:gd name="connsiteX40" fmla="*/ 717157 w 980508"/>
                <a:gd name="connsiteY40" fmla="*/ 459372 h 879018"/>
                <a:gd name="connsiteX41" fmla="*/ 744041 w 980508"/>
                <a:gd name="connsiteY41" fmla="*/ 439010 h 879018"/>
                <a:gd name="connsiteX42" fmla="*/ 939564 w 980508"/>
                <a:gd name="connsiteY42" fmla="*/ 549780 h 879018"/>
                <a:gd name="connsiteX43" fmla="*/ 955043 w 980508"/>
                <a:gd name="connsiteY43" fmla="*/ 587247 h 879018"/>
                <a:gd name="connsiteX44" fmla="*/ 980298 w 980508"/>
                <a:gd name="connsiteY44" fmla="*/ 454485 h 879018"/>
                <a:gd name="connsiteX45" fmla="*/ 949340 w 980508"/>
                <a:gd name="connsiteY45" fmla="*/ 467517 h 879018"/>
                <a:gd name="connsiteX46" fmla="*/ 949340 w 980508"/>
                <a:gd name="connsiteY46" fmla="*/ 467517 h 879018"/>
                <a:gd name="connsiteX47" fmla="*/ 651168 w 980508"/>
                <a:gd name="connsiteY47" fmla="*/ 299732 h 879018"/>
                <a:gd name="connsiteX48" fmla="*/ 646280 w 980508"/>
                <a:gd name="connsiteY48" fmla="*/ 296474 h 879018"/>
                <a:gd name="connsiteX49" fmla="*/ 642207 w 980508"/>
                <a:gd name="connsiteY49" fmla="*/ 263080 h 879018"/>
                <a:gd name="connsiteX50" fmla="*/ 836100 w 980508"/>
                <a:gd name="connsiteY50" fmla="*/ 149866 h 879018"/>
                <a:gd name="connsiteX51" fmla="*/ 876019 w 980508"/>
                <a:gd name="connsiteY51" fmla="*/ 156382 h 879018"/>
                <a:gd name="connsiteX52" fmla="*/ 920827 w 980508"/>
                <a:gd name="connsiteY52" fmla="*/ 220727 h 879018"/>
                <a:gd name="connsiteX53" fmla="*/ 980298 w 980508"/>
                <a:gd name="connsiteY53" fmla="*/ 454485 h 879018"/>
                <a:gd name="connsiteX54" fmla="*/ 206354 w 980508"/>
                <a:gd name="connsiteY54" fmla="*/ 532676 h 879018"/>
                <a:gd name="connsiteX55" fmla="*/ 291081 w 980508"/>
                <a:gd name="connsiteY55" fmla="*/ 517201 h 879018"/>
                <a:gd name="connsiteX56" fmla="*/ 294339 w 980508"/>
                <a:gd name="connsiteY56" fmla="*/ 503355 h 879018"/>
                <a:gd name="connsiteX57" fmla="*/ 229980 w 980508"/>
                <a:gd name="connsiteY57" fmla="*/ 452042 h 879018"/>
                <a:gd name="connsiteX58" fmla="*/ 211242 w 980508"/>
                <a:gd name="connsiteY58" fmla="*/ 457743 h 879018"/>
                <a:gd name="connsiteX59" fmla="*/ 193319 w 980508"/>
                <a:gd name="connsiteY59" fmla="*/ 518830 h 879018"/>
                <a:gd name="connsiteX60" fmla="*/ 206354 w 980508"/>
                <a:gd name="connsiteY60" fmla="*/ 532676 h 879018"/>
                <a:gd name="connsiteX61" fmla="*/ 1055 w 980508"/>
                <a:gd name="connsiteY61" fmla="*/ 526160 h 879018"/>
                <a:gd name="connsiteX62" fmla="*/ 18163 w 980508"/>
                <a:gd name="connsiteY62" fmla="*/ 545708 h 879018"/>
                <a:gd name="connsiteX63" fmla="*/ 66229 w 980508"/>
                <a:gd name="connsiteY63" fmla="*/ 536748 h 879018"/>
                <a:gd name="connsiteX64" fmla="*/ 71117 w 980508"/>
                <a:gd name="connsiteY64" fmla="*/ 517201 h 879018"/>
                <a:gd name="connsiteX65" fmla="*/ 36086 w 980508"/>
                <a:gd name="connsiteY65" fmla="*/ 489508 h 879018"/>
                <a:gd name="connsiteX66" fmla="*/ 15719 w 980508"/>
                <a:gd name="connsiteY66" fmla="*/ 488694 h 879018"/>
                <a:gd name="connsiteX67" fmla="*/ 10017 w 980508"/>
                <a:gd name="connsiteY67" fmla="*/ 497653 h 879018"/>
                <a:gd name="connsiteX68" fmla="*/ 10017 w 980508"/>
                <a:gd name="connsiteY68" fmla="*/ 497653 h 879018"/>
                <a:gd name="connsiteX69" fmla="*/ 1055 w 980508"/>
                <a:gd name="connsiteY69" fmla="*/ 526160 h 87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980508" h="879018">
                  <a:moveTo>
                    <a:pt x="462978" y="7330"/>
                  </a:moveTo>
                  <a:cubicBezTo>
                    <a:pt x="488233" y="2444"/>
                    <a:pt x="514302" y="0"/>
                    <a:pt x="541187" y="0"/>
                  </a:cubicBezTo>
                  <a:cubicBezTo>
                    <a:pt x="626728" y="0"/>
                    <a:pt x="706566" y="24435"/>
                    <a:pt x="774185" y="66788"/>
                  </a:cubicBezTo>
                  <a:cubicBezTo>
                    <a:pt x="791293" y="82263"/>
                    <a:pt x="770111" y="99368"/>
                    <a:pt x="770111" y="99368"/>
                  </a:cubicBezTo>
                  <a:lnTo>
                    <a:pt x="770111" y="99368"/>
                  </a:lnTo>
                  <a:lnTo>
                    <a:pt x="475198" y="274483"/>
                  </a:lnTo>
                  <a:cubicBezTo>
                    <a:pt x="473568" y="275298"/>
                    <a:pt x="471939" y="276112"/>
                    <a:pt x="470310" y="276926"/>
                  </a:cubicBezTo>
                  <a:cubicBezTo>
                    <a:pt x="444240" y="292402"/>
                    <a:pt x="440167" y="272854"/>
                    <a:pt x="439352" y="263895"/>
                  </a:cubicBezTo>
                  <a:lnTo>
                    <a:pt x="438537" y="39096"/>
                  </a:lnTo>
                  <a:cubicBezTo>
                    <a:pt x="437723" y="35837"/>
                    <a:pt x="440981" y="13846"/>
                    <a:pt x="462978" y="7330"/>
                  </a:cubicBezTo>
                  <a:close/>
                  <a:moveTo>
                    <a:pt x="367660" y="552224"/>
                  </a:moveTo>
                  <a:lnTo>
                    <a:pt x="388842" y="523717"/>
                  </a:lnTo>
                  <a:cubicBezTo>
                    <a:pt x="401062" y="507427"/>
                    <a:pt x="421429" y="507427"/>
                    <a:pt x="432835" y="524531"/>
                  </a:cubicBezTo>
                  <a:lnTo>
                    <a:pt x="478456" y="588061"/>
                  </a:lnTo>
                  <a:cubicBezTo>
                    <a:pt x="490677" y="605166"/>
                    <a:pt x="484159" y="614939"/>
                    <a:pt x="463792" y="610052"/>
                  </a:cubicBezTo>
                  <a:lnTo>
                    <a:pt x="381510" y="591319"/>
                  </a:lnTo>
                  <a:cubicBezTo>
                    <a:pt x="361957" y="585618"/>
                    <a:pt x="355440" y="568514"/>
                    <a:pt x="367660" y="552224"/>
                  </a:cubicBezTo>
                  <a:close/>
                  <a:moveTo>
                    <a:pt x="198207" y="706162"/>
                  </a:moveTo>
                  <a:cubicBezTo>
                    <a:pt x="178655" y="711864"/>
                    <a:pt x="167249" y="701275"/>
                    <a:pt x="172952" y="680913"/>
                  </a:cubicBezTo>
                  <a:lnTo>
                    <a:pt x="186802" y="634487"/>
                  </a:lnTo>
                  <a:cubicBezTo>
                    <a:pt x="192504" y="614939"/>
                    <a:pt x="213686" y="603537"/>
                    <a:pt x="233238" y="610052"/>
                  </a:cubicBezTo>
                  <a:lnTo>
                    <a:pt x="335888" y="641818"/>
                  </a:lnTo>
                  <a:cubicBezTo>
                    <a:pt x="355440" y="648334"/>
                    <a:pt x="355440" y="658108"/>
                    <a:pt x="335888" y="663809"/>
                  </a:cubicBezTo>
                  <a:lnTo>
                    <a:pt x="198207" y="706162"/>
                  </a:lnTo>
                  <a:close/>
                  <a:moveTo>
                    <a:pt x="634060" y="869060"/>
                  </a:moveTo>
                  <a:cubicBezTo>
                    <a:pt x="608805" y="874762"/>
                    <a:pt x="582735" y="878020"/>
                    <a:pt x="556666" y="878834"/>
                  </a:cubicBezTo>
                  <a:cubicBezTo>
                    <a:pt x="471124" y="881278"/>
                    <a:pt x="390471" y="859286"/>
                    <a:pt x="322038" y="819376"/>
                  </a:cubicBezTo>
                  <a:cubicBezTo>
                    <a:pt x="304115" y="803901"/>
                    <a:pt x="325297" y="785982"/>
                    <a:pt x="325297" y="785982"/>
                  </a:cubicBezTo>
                  <a:lnTo>
                    <a:pt x="325297" y="785982"/>
                  </a:lnTo>
                  <a:lnTo>
                    <a:pt x="614508" y="602722"/>
                  </a:lnTo>
                  <a:cubicBezTo>
                    <a:pt x="616137" y="601908"/>
                    <a:pt x="617766" y="601093"/>
                    <a:pt x="619396" y="600279"/>
                  </a:cubicBezTo>
                  <a:cubicBezTo>
                    <a:pt x="645465" y="584804"/>
                    <a:pt x="650354" y="603537"/>
                    <a:pt x="651168" y="612496"/>
                  </a:cubicBezTo>
                  <a:lnTo>
                    <a:pt x="659315" y="837295"/>
                  </a:lnTo>
                  <a:cubicBezTo>
                    <a:pt x="657686" y="840553"/>
                    <a:pt x="655242" y="861730"/>
                    <a:pt x="634060" y="869060"/>
                  </a:cubicBezTo>
                  <a:close/>
                  <a:moveTo>
                    <a:pt x="955043" y="587247"/>
                  </a:moveTo>
                  <a:cubicBezTo>
                    <a:pt x="946082" y="611682"/>
                    <a:pt x="935491" y="635302"/>
                    <a:pt x="922456" y="658108"/>
                  </a:cubicBezTo>
                  <a:cubicBezTo>
                    <a:pt x="880093" y="732226"/>
                    <a:pt x="818992" y="789240"/>
                    <a:pt x="748115" y="826707"/>
                  </a:cubicBezTo>
                  <a:cubicBezTo>
                    <a:pt x="726119" y="834037"/>
                    <a:pt x="721230" y="807159"/>
                    <a:pt x="721230" y="807159"/>
                  </a:cubicBezTo>
                  <a:lnTo>
                    <a:pt x="721230" y="807159"/>
                  </a:lnTo>
                  <a:lnTo>
                    <a:pt x="717157" y="465073"/>
                  </a:lnTo>
                  <a:cubicBezTo>
                    <a:pt x="717157" y="463444"/>
                    <a:pt x="717157" y="461001"/>
                    <a:pt x="717157" y="459372"/>
                  </a:cubicBezTo>
                  <a:cubicBezTo>
                    <a:pt x="717157" y="429236"/>
                    <a:pt x="735895" y="434937"/>
                    <a:pt x="744041" y="439010"/>
                  </a:cubicBezTo>
                  <a:lnTo>
                    <a:pt x="939564" y="549780"/>
                  </a:lnTo>
                  <a:cubicBezTo>
                    <a:pt x="943638" y="551409"/>
                    <a:pt x="960746" y="564441"/>
                    <a:pt x="955043" y="587247"/>
                  </a:cubicBezTo>
                  <a:close/>
                  <a:moveTo>
                    <a:pt x="980298" y="454485"/>
                  </a:moveTo>
                  <a:cubicBezTo>
                    <a:pt x="975410" y="477291"/>
                    <a:pt x="949340" y="467517"/>
                    <a:pt x="949340" y="467517"/>
                  </a:cubicBezTo>
                  <a:lnTo>
                    <a:pt x="949340" y="467517"/>
                  </a:lnTo>
                  <a:lnTo>
                    <a:pt x="651168" y="299732"/>
                  </a:lnTo>
                  <a:cubicBezTo>
                    <a:pt x="649539" y="298918"/>
                    <a:pt x="647909" y="297289"/>
                    <a:pt x="646280" y="296474"/>
                  </a:cubicBezTo>
                  <a:cubicBezTo>
                    <a:pt x="620210" y="280999"/>
                    <a:pt x="634875" y="267967"/>
                    <a:pt x="642207" y="263080"/>
                  </a:cubicBezTo>
                  <a:lnTo>
                    <a:pt x="836100" y="149866"/>
                  </a:lnTo>
                  <a:cubicBezTo>
                    <a:pt x="839359" y="148237"/>
                    <a:pt x="859726" y="140092"/>
                    <a:pt x="876019" y="156382"/>
                  </a:cubicBezTo>
                  <a:cubicBezTo>
                    <a:pt x="892313" y="175930"/>
                    <a:pt x="907792" y="197107"/>
                    <a:pt x="920827" y="220727"/>
                  </a:cubicBezTo>
                  <a:cubicBezTo>
                    <a:pt x="964005" y="293216"/>
                    <a:pt x="982742" y="374665"/>
                    <a:pt x="980298" y="454485"/>
                  </a:cubicBezTo>
                  <a:close/>
                  <a:moveTo>
                    <a:pt x="206354" y="532676"/>
                  </a:moveTo>
                  <a:lnTo>
                    <a:pt x="291081" y="517201"/>
                  </a:lnTo>
                  <a:cubicBezTo>
                    <a:pt x="300857" y="515572"/>
                    <a:pt x="302486" y="509056"/>
                    <a:pt x="294339" y="503355"/>
                  </a:cubicBezTo>
                  <a:lnTo>
                    <a:pt x="229980" y="452042"/>
                  </a:lnTo>
                  <a:cubicBezTo>
                    <a:pt x="222648" y="446340"/>
                    <a:pt x="213686" y="448784"/>
                    <a:pt x="211242" y="457743"/>
                  </a:cubicBezTo>
                  <a:lnTo>
                    <a:pt x="193319" y="518830"/>
                  </a:lnTo>
                  <a:cubicBezTo>
                    <a:pt x="191690" y="528604"/>
                    <a:pt x="197393" y="534305"/>
                    <a:pt x="206354" y="532676"/>
                  </a:cubicBezTo>
                  <a:close/>
                  <a:moveTo>
                    <a:pt x="1055" y="526160"/>
                  </a:moveTo>
                  <a:cubicBezTo>
                    <a:pt x="-3018" y="539192"/>
                    <a:pt x="5129" y="548151"/>
                    <a:pt x="18163" y="545708"/>
                  </a:cubicBezTo>
                  <a:lnTo>
                    <a:pt x="66229" y="536748"/>
                  </a:lnTo>
                  <a:cubicBezTo>
                    <a:pt x="79264" y="534305"/>
                    <a:pt x="81708" y="525346"/>
                    <a:pt x="71117" y="517201"/>
                  </a:cubicBezTo>
                  <a:lnTo>
                    <a:pt x="36086" y="489508"/>
                  </a:lnTo>
                  <a:cubicBezTo>
                    <a:pt x="28754" y="483807"/>
                    <a:pt x="21422" y="483807"/>
                    <a:pt x="15719" y="488694"/>
                  </a:cubicBezTo>
                  <a:lnTo>
                    <a:pt x="10017" y="497653"/>
                  </a:lnTo>
                  <a:cubicBezTo>
                    <a:pt x="10017" y="497653"/>
                    <a:pt x="10017" y="497653"/>
                    <a:pt x="10017" y="497653"/>
                  </a:cubicBezTo>
                  <a:lnTo>
                    <a:pt x="1055" y="526160"/>
                  </a:lnTo>
                  <a:close/>
                </a:path>
              </a:pathLst>
            </a:custGeom>
            <a:gradFill>
              <a:gsLst>
                <a:gs pos="0">
                  <a:srgbClr val="7654A2"/>
                </a:gs>
                <a:gs pos="66070">
                  <a:srgbClr val="B79974"/>
                </a:gs>
              </a:gsLst>
              <a:lin ang="0" scaled="1"/>
            </a:gradFill>
            <a:ln w="8132" cap="flat">
              <a:noFill/>
              <a:prstDash val="solid"/>
              <a:miter/>
            </a:ln>
          </p:spPr>
          <p:txBody>
            <a:bodyPr rtlCol="0" anchor="ctr"/>
            <a:lstStyle/>
            <a:p>
              <a:endParaRPr lang="en-US"/>
            </a:p>
          </p:txBody>
        </p:sp>
        <p:grpSp>
          <p:nvGrpSpPr>
            <p:cNvPr id="238" name="Graphic 4">
              <a:extLst>
                <a:ext uri="{FF2B5EF4-FFF2-40B4-BE49-F238E27FC236}">
                  <a16:creationId xmlns:a16="http://schemas.microsoft.com/office/drawing/2014/main" id="{7C2EE738-86C1-0F30-9741-31FC522059C9}"/>
                </a:ext>
              </a:extLst>
            </p:cNvPr>
            <p:cNvGrpSpPr/>
            <p:nvPr/>
          </p:nvGrpSpPr>
          <p:grpSpPr>
            <a:xfrm>
              <a:off x="4488640" y="3571739"/>
              <a:ext cx="3394201" cy="147218"/>
              <a:chOff x="4488640" y="3571739"/>
              <a:chExt cx="3394201" cy="147218"/>
            </a:xfrm>
            <a:solidFill>
              <a:srgbClr val="7654A2"/>
            </a:solidFill>
          </p:grpSpPr>
          <p:sp>
            <p:nvSpPr>
              <p:cNvPr id="239" name="Freeform 238">
                <a:extLst>
                  <a:ext uri="{FF2B5EF4-FFF2-40B4-BE49-F238E27FC236}">
                    <a16:creationId xmlns:a16="http://schemas.microsoft.com/office/drawing/2014/main" id="{F50299DA-B967-9D82-F58E-2F00A0114AF2}"/>
                  </a:ext>
                </a:extLst>
              </p:cNvPr>
              <p:cNvSpPr/>
              <p:nvPr/>
            </p:nvSpPr>
            <p:spPr>
              <a:xfrm>
                <a:off x="4488640" y="3572350"/>
                <a:ext cx="76579" cy="103439"/>
              </a:xfrm>
              <a:custGeom>
                <a:avLst/>
                <a:gdLst>
                  <a:gd name="connsiteX0" fmla="*/ 76580 w 76579"/>
                  <a:gd name="connsiteY0" fmla="*/ 0 h 103439"/>
                  <a:gd name="connsiteX1" fmla="*/ 76580 w 76579"/>
                  <a:gd name="connsiteY1" fmla="*/ 101811 h 103439"/>
                  <a:gd name="connsiteX2" fmla="*/ 60286 w 76579"/>
                  <a:gd name="connsiteY2" fmla="*/ 101811 h 103439"/>
                  <a:gd name="connsiteX3" fmla="*/ 59472 w 76579"/>
                  <a:gd name="connsiteY3" fmla="*/ 92037 h 103439"/>
                  <a:gd name="connsiteX4" fmla="*/ 36661 w 76579"/>
                  <a:gd name="connsiteY4" fmla="*/ 103440 h 103439"/>
                  <a:gd name="connsiteX5" fmla="*/ 0 w 76579"/>
                  <a:gd name="connsiteY5" fmla="*/ 65974 h 103439"/>
                  <a:gd name="connsiteX6" fmla="*/ 36661 w 76579"/>
                  <a:gd name="connsiteY6" fmla="*/ 28507 h 103439"/>
                  <a:gd name="connsiteX7" fmla="*/ 60286 w 76579"/>
                  <a:gd name="connsiteY7" fmla="*/ 39910 h 103439"/>
                  <a:gd name="connsiteX8" fmla="*/ 60286 w 76579"/>
                  <a:gd name="connsiteY8" fmla="*/ 0 h 103439"/>
                  <a:gd name="connsiteX9" fmla="*/ 76580 w 76579"/>
                  <a:gd name="connsiteY9" fmla="*/ 0 h 103439"/>
                  <a:gd name="connsiteX10" fmla="*/ 16294 w 76579"/>
                  <a:gd name="connsiteY10" fmla="*/ 65974 h 103439"/>
                  <a:gd name="connsiteX11" fmla="*/ 36661 w 76579"/>
                  <a:gd name="connsiteY11" fmla="*/ 87150 h 103439"/>
                  <a:gd name="connsiteX12" fmla="*/ 57842 w 76579"/>
                  <a:gd name="connsiteY12" fmla="*/ 65974 h 103439"/>
                  <a:gd name="connsiteX13" fmla="*/ 36661 w 76579"/>
                  <a:gd name="connsiteY13" fmla="*/ 44797 h 103439"/>
                  <a:gd name="connsiteX14" fmla="*/ 16294 w 76579"/>
                  <a:gd name="connsiteY14" fmla="*/ 65974 h 10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579" h="103439">
                    <a:moveTo>
                      <a:pt x="76580" y="0"/>
                    </a:moveTo>
                    <a:lnTo>
                      <a:pt x="76580" y="101811"/>
                    </a:lnTo>
                    <a:lnTo>
                      <a:pt x="60286" y="101811"/>
                    </a:lnTo>
                    <a:lnTo>
                      <a:pt x="59472" y="92037"/>
                    </a:lnTo>
                    <a:cubicBezTo>
                      <a:pt x="53769" y="100997"/>
                      <a:pt x="44807" y="103440"/>
                      <a:pt x="36661" y="103440"/>
                    </a:cubicBezTo>
                    <a:cubicBezTo>
                      <a:pt x="15479" y="103440"/>
                      <a:pt x="0" y="89594"/>
                      <a:pt x="0" y="65974"/>
                    </a:cubicBezTo>
                    <a:cubicBezTo>
                      <a:pt x="0" y="41539"/>
                      <a:pt x="15479" y="28507"/>
                      <a:pt x="36661" y="28507"/>
                    </a:cubicBezTo>
                    <a:cubicBezTo>
                      <a:pt x="43993" y="28507"/>
                      <a:pt x="56213" y="32580"/>
                      <a:pt x="60286" y="39910"/>
                    </a:cubicBezTo>
                    <a:lnTo>
                      <a:pt x="60286" y="0"/>
                    </a:lnTo>
                    <a:lnTo>
                      <a:pt x="76580" y="0"/>
                    </a:lnTo>
                    <a:close/>
                    <a:moveTo>
                      <a:pt x="16294" y="65974"/>
                    </a:moveTo>
                    <a:cubicBezTo>
                      <a:pt x="16294" y="78191"/>
                      <a:pt x="25255" y="87150"/>
                      <a:pt x="36661" y="87150"/>
                    </a:cubicBezTo>
                    <a:cubicBezTo>
                      <a:pt x="48066" y="87150"/>
                      <a:pt x="57842" y="79005"/>
                      <a:pt x="57842" y="65974"/>
                    </a:cubicBezTo>
                    <a:cubicBezTo>
                      <a:pt x="57842" y="53756"/>
                      <a:pt x="48066" y="44797"/>
                      <a:pt x="36661" y="44797"/>
                    </a:cubicBezTo>
                    <a:cubicBezTo>
                      <a:pt x="26070" y="44797"/>
                      <a:pt x="16294" y="52942"/>
                      <a:pt x="16294" y="65974"/>
                    </a:cubicBezTo>
                    <a:close/>
                  </a:path>
                </a:pathLst>
              </a:custGeom>
              <a:solidFill>
                <a:srgbClr val="7654A2"/>
              </a:solidFill>
              <a:ln w="8132" cap="flat">
                <a:noFill/>
                <a:prstDash val="solid"/>
                <a:miter/>
              </a:ln>
            </p:spPr>
            <p:txBody>
              <a:bodyPr rtlCol="0" anchor="ctr"/>
              <a:lstStyle/>
              <a:p>
                <a:endParaRPr lang="en-US"/>
              </a:p>
            </p:txBody>
          </p:sp>
          <p:sp>
            <p:nvSpPr>
              <p:cNvPr id="240" name="Freeform 239">
                <a:extLst>
                  <a:ext uri="{FF2B5EF4-FFF2-40B4-BE49-F238E27FC236}">
                    <a16:creationId xmlns:a16="http://schemas.microsoft.com/office/drawing/2014/main" id="{27E4ABA0-92EE-89DC-E923-EBC35EBBA184}"/>
                  </a:ext>
                </a:extLst>
              </p:cNvPr>
              <p:cNvSpPr/>
              <p:nvPr/>
            </p:nvSpPr>
            <p:spPr>
              <a:xfrm>
                <a:off x="4613286" y="3571739"/>
                <a:ext cx="21181" cy="103236"/>
              </a:xfrm>
              <a:custGeom>
                <a:avLst/>
                <a:gdLst>
                  <a:gd name="connsiteX0" fmla="*/ 21182 w 21181"/>
                  <a:gd name="connsiteY0" fmla="*/ 10385 h 103236"/>
                  <a:gd name="connsiteX1" fmla="*/ 0 w 21181"/>
                  <a:gd name="connsiteY1" fmla="*/ 10385 h 103236"/>
                  <a:gd name="connsiteX2" fmla="*/ 21182 w 21181"/>
                  <a:gd name="connsiteY2" fmla="*/ 10385 h 103236"/>
                  <a:gd name="connsiteX3" fmla="*/ 1629 w 21181"/>
                  <a:gd name="connsiteY3" fmla="*/ 30747 h 103236"/>
                  <a:gd name="connsiteX4" fmla="*/ 1629 w 21181"/>
                  <a:gd name="connsiteY4" fmla="*/ 103237 h 103236"/>
                  <a:gd name="connsiteX5" fmla="*/ 19552 w 21181"/>
                  <a:gd name="connsiteY5" fmla="*/ 103237 h 103236"/>
                  <a:gd name="connsiteX6" fmla="*/ 19552 w 21181"/>
                  <a:gd name="connsiteY6" fmla="*/ 30747 h 103236"/>
                  <a:gd name="connsiteX7" fmla="*/ 1629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2" y="10385"/>
                    </a:moveTo>
                    <a:cubicBezTo>
                      <a:pt x="21182" y="24231"/>
                      <a:pt x="0" y="24231"/>
                      <a:pt x="0" y="10385"/>
                    </a:cubicBezTo>
                    <a:cubicBezTo>
                      <a:pt x="0" y="-3462"/>
                      <a:pt x="21182" y="-3462"/>
                      <a:pt x="21182" y="10385"/>
                    </a:cubicBezTo>
                    <a:close/>
                    <a:moveTo>
                      <a:pt x="1629" y="30747"/>
                    </a:moveTo>
                    <a:lnTo>
                      <a:pt x="1629" y="103237"/>
                    </a:lnTo>
                    <a:lnTo>
                      <a:pt x="19552" y="103237"/>
                    </a:lnTo>
                    <a:lnTo>
                      <a:pt x="19552" y="30747"/>
                    </a:lnTo>
                    <a:lnTo>
                      <a:pt x="1629" y="30747"/>
                    </a:lnTo>
                    <a:close/>
                  </a:path>
                </a:pathLst>
              </a:custGeom>
              <a:solidFill>
                <a:srgbClr val="7654A2"/>
              </a:solidFill>
              <a:ln w="8132" cap="flat">
                <a:noFill/>
                <a:prstDash val="solid"/>
                <a:miter/>
              </a:ln>
            </p:spPr>
            <p:txBody>
              <a:bodyPr rtlCol="0" anchor="ctr"/>
              <a:lstStyle/>
              <a:p>
                <a:endParaRPr lang="en-US"/>
              </a:p>
            </p:txBody>
          </p:sp>
          <p:sp>
            <p:nvSpPr>
              <p:cNvPr id="241" name="Freeform 240">
                <a:extLst>
                  <a:ext uri="{FF2B5EF4-FFF2-40B4-BE49-F238E27FC236}">
                    <a16:creationId xmlns:a16="http://schemas.microsoft.com/office/drawing/2014/main" id="{F7007187-AE94-ECEA-90C1-5AA7F3598771}"/>
                  </a:ext>
                </a:extLst>
              </p:cNvPr>
              <p:cNvSpPr/>
              <p:nvPr/>
            </p:nvSpPr>
            <p:spPr>
              <a:xfrm>
                <a:off x="4678460" y="3595155"/>
                <a:ext cx="74135" cy="123802"/>
              </a:xfrm>
              <a:custGeom>
                <a:avLst/>
                <a:gdLst>
                  <a:gd name="connsiteX0" fmla="*/ 61101 w 74135"/>
                  <a:gd name="connsiteY0" fmla="*/ 0 h 123802"/>
                  <a:gd name="connsiteX1" fmla="*/ 74136 w 74135"/>
                  <a:gd name="connsiteY1" fmla="*/ 9774 h 123802"/>
                  <a:gd name="connsiteX2" fmla="*/ 65989 w 74135"/>
                  <a:gd name="connsiteY2" fmla="*/ 20362 h 123802"/>
                  <a:gd name="connsiteX3" fmla="*/ 73321 w 74135"/>
                  <a:gd name="connsiteY3" fmla="*/ 41539 h 123802"/>
                  <a:gd name="connsiteX4" fmla="*/ 57842 w 74135"/>
                  <a:gd name="connsiteY4" fmla="*/ 68417 h 123802"/>
                  <a:gd name="connsiteX5" fmla="*/ 72506 w 74135"/>
                  <a:gd name="connsiteY5" fmla="*/ 92037 h 123802"/>
                  <a:gd name="connsiteX6" fmla="*/ 36661 w 74135"/>
                  <a:gd name="connsiteY6" fmla="*/ 123802 h 123802"/>
                  <a:gd name="connsiteX7" fmla="*/ 0 w 74135"/>
                  <a:gd name="connsiteY7" fmla="*/ 92037 h 123802"/>
                  <a:gd name="connsiteX8" fmla="*/ 17923 w 74135"/>
                  <a:gd name="connsiteY8" fmla="*/ 92037 h 123802"/>
                  <a:gd name="connsiteX9" fmla="*/ 36661 w 74135"/>
                  <a:gd name="connsiteY9" fmla="*/ 107513 h 123802"/>
                  <a:gd name="connsiteX10" fmla="*/ 54583 w 74135"/>
                  <a:gd name="connsiteY10" fmla="*/ 92037 h 123802"/>
                  <a:gd name="connsiteX11" fmla="*/ 36661 w 74135"/>
                  <a:gd name="connsiteY11" fmla="*/ 77376 h 123802"/>
                  <a:gd name="connsiteX12" fmla="*/ 0 w 74135"/>
                  <a:gd name="connsiteY12" fmla="*/ 41539 h 123802"/>
                  <a:gd name="connsiteX13" fmla="*/ 36661 w 74135"/>
                  <a:gd name="connsiteY13" fmla="*/ 4887 h 123802"/>
                  <a:gd name="connsiteX14" fmla="*/ 52954 w 74135"/>
                  <a:gd name="connsiteY14" fmla="*/ 8959 h 123802"/>
                  <a:gd name="connsiteX15" fmla="*/ 61101 w 74135"/>
                  <a:gd name="connsiteY15" fmla="*/ 0 h 123802"/>
                  <a:gd name="connsiteX16" fmla="*/ 18738 w 74135"/>
                  <a:gd name="connsiteY16" fmla="*/ 41539 h 123802"/>
                  <a:gd name="connsiteX17" fmla="*/ 37475 w 74135"/>
                  <a:gd name="connsiteY17" fmla="*/ 61087 h 123802"/>
                  <a:gd name="connsiteX18" fmla="*/ 56213 w 74135"/>
                  <a:gd name="connsiteY18" fmla="*/ 41539 h 123802"/>
                  <a:gd name="connsiteX19" fmla="*/ 37475 w 74135"/>
                  <a:gd name="connsiteY19" fmla="*/ 21177 h 123802"/>
                  <a:gd name="connsiteX20" fmla="*/ 18738 w 74135"/>
                  <a:gd name="connsiteY20" fmla="*/ 41539 h 12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4135" h="123802">
                    <a:moveTo>
                      <a:pt x="61101" y="0"/>
                    </a:moveTo>
                    <a:lnTo>
                      <a:pt x="74136" y="9774"/>
                    </a:lnTo>
                    <a:lnTo>
                      <a:pt x="65989" y="20362"/>
                    </a:lnTo>
                    <a:cubicBezTo>
                      <a:pt x="71692" y="26878"/>
                      <a:pt x="73321" y="33394"/>
                      <a:pt x="73321" y="41539"/>
                    </a:cubicBezTo>
                    <a:cubicBezTo>
                      <a:pt x="73321" y="50498"/>
                      <a:pt x="70062" y="62716"/>
                      <a:pt x="57842" y="68417"/>
                    </a:cubicBezTo>
                    <a:cubicBezTo>
                      <a:pt x="70062" y="74119"/>
                      <a:pt x="72506" y="83078"/>
                      <a:pt x="72506" y="92037"/>
                    </a:cubicBezTo>
                    <a:cubicBezTo>
                      <a:pt x="72506" y="111585"/>
                      <a:pt x="57027" y="123802"/>
                      <a:pt x="36661" y="123802"/>
                    </a:cubicBezTo>
                    <a:cubicBezTo>
                      <a:pt x="16294" y="123802"/>
                      <a:pt x="0" y="110771"/>
                      <a:pt x="0" y="92037"/>
                    </a:cubicBezTo>
                    <a:lnTo>
                      <a:pt x="17923" y="92037"/>
                    </a:lnTo>
                    <a:cubicBezTo>
                      <a:pt x="17923" y="100997"/>
                      <a:pt x="26884" y="107513"/>
                      <a:pt x="36661" y="107513"/>
                    </a:cubicBezTo>
                    <a:cubicBezTo>
                      <a:pt x="47251" y="107513"/>
                      <a:pt x="54583" y="101811"/>
                      <a:pt x="54583" y="92037"/>
                    </a:cubicBezTo>
                    <a:cubicBezTo>
                      <a:pt x="54583" y="82263"/>
                      <a:pt x="45622" y="77376"/>
                      <a:pt x="36661" y="77376"/>
                    </a:cubicBezTo>
                    <a:cubicBezTo>
                      <a:pt x="13850" y="77376"/>
                      <a:pt x="0" y="63530"/>
                      <a:pt x="0" y="41539"/>
                    </a:cubicBezTo>
                    <a:cubicBezTo>
                      <a:pt x="0" y="18733"/>
                      <a:pt x="16294" y="4887"/>
                      <a:pt x="36661" y="4887"/>
                    </a:cubicBezTo>
                    <a:cubicBezTo>
                      <a:pt x="42363" y="4887"/>
                      <a:pt x="48066" y="5702"/>
                      <a:pt x="52954" y="8959"/>
                    </a:cubicBezTo>
                    <a:lnTo>
                      <a:pt x="61101" y="0"/>
                    </a:lnTo>
                    <a:close/>
                    <a:moveTo>
                      <a:pt x="18738" y="41539"/>
                    </a:moveTo>
                    <a:cubicBezTo>
                      <a:pt x="18738" y="53756"/>
                      <a:pt x="26884" y="61087"/>
                      <a:pt x="37475" y="61087"/>
                    </a:cubicBezTo>
                    <a:cubicBezTo>
                      <a:pt x="48066" y="61087"/>
                      <a:pt x="56213" y="53756"/>
                      <a:pt x="56213" y="41539"/>
                    </a:cubicBezTo>
                    <a:cubicBezTo>
                      <a:pt x="56213" y="29322"/>
                      <a:pt x="48066" y="21177"/>
                      <a:pt x="37475" y="21177"/>
                    </a:cubicBezTo>
                    <a:cubicBezTo>
                      <a:pt x="27699" y="21177"/>
                      <a:pt x="18738" y="29322"/>
                      <a:pt x="18738" y="41539"/>
                    </a:cubicBezTo>
                    <a:close/>
                  </a:path>
                </a:pathLst>
              </a:custGeom>
              <a:solidFill>
                <a:srgbClr val="7654A2"/>
              </a:solidFill>
              <a:ln w="8132" cap="flat">
                <a:noFill/>
                <a:prstDash val="solid"/>
                <a:miter/>
              </a:ln>
            </p:spPr>
            <p:txBody>
              <a:bodyPr rtlCol="0" anchor="ctr"/>
              <a:lstStyle/>
              <a:p>
                <a:endParaRPr lang="en-US"/>
              </a:p>
            </p:txBody>
          </p:sp>
          <p:sp>
            <p:nvSpPr>
              <p:cNvPr id="242" name="Freeform 241">
                <a:extLst>
                  <a:ext uri="{FF2B5EF4-FFF2-40B4-BE49-F238E27FC236}">
                    <a16:creationId xmlns:a16="http://schemas.microsoft.com/office/drawing/2014/main" id="{C9C469D1-639F-CF6F-9B72-2991CCCBAF1F}"/>
                  </a:ext>
                </a:extLst>
              </p:cNvPr>
              <p:cNvSpPr/>
              <p:nvPr/>
            </p:nvSpPr>
            <p:spPr>
              <a:xfrm>
                <a:off x="4796588" y="3571739"/>
                <a:ext cx="21181" cy="103236"/>
              </a:xfrm>
              <a:custGeom>
                <a:avLst/>
                <a:gdLst>
                  <a:gd name="connsiteX0" fmla="*/ 21182 w 21181"/>
                  <a:gd name="connsiteY0" fmla="*/ 10385 h 103236"/>
                  <a:gd name="connsiteX1" fmla="*/ 0 w 21181"/>
                  <a:gd name="connsiteY1" fmla="*/ 10385 h 103236"/>
                  <a:gd name="connsiteX2" fmla="*/ 21182 w 21181"/>
                  <a:gd name="connsiteY2" fmla="*/ 10385 h 103236"/>
                  <a:gd name="connsiteX3" fmla="*/ 1629 w 21181"/>
                  <a:gd name="connsiteY3" fmla="*/ 30747 h 103236"/>
                  <a:gd name="connsiteX4" fmla="*/ 1629 w 21181"/>
                  <a:gd name="connsiteY4" fmla="*/ 103237 h 103236"/>
                  <a:gd name="connsiteX5" fmla="*/ 19552 w 21181"/>
                  <a:gd name="connsiteY5" fmla="*/ 103237 h 103236"/>
                  <a:gd name="connsiteX6" fmla="*/ 19552 w 21181"/>
                  <a:gd name="connsiteY6" fmla="*/ 30747 h 103236"/>
                  <a:gd name="connsiteX7" fmla="*/ 1629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2" y="10385"/>
                    </a:moveTo>
                    <a:cubicBezTo>
                      <a:pt x="21182" y="24231"/>
                      <a:pt x="0" y="24231"/>
                      <a:pt x="0" y="10385"/>
                    </a:cubicBezTo>
                    <a:cubicBezTo>
                      <a:pt x="0" y="-3462"/>
                      <a:pt x="21182" y="-3462"/>
                      <a:pt x="21182" y="10385"/>
                    </a:cubicBezTo>
                    <a:close/>
                    <a:moveTo>
                      <a:pt x="1629" y="30747"/>
                    </a:moveTo>
                    <a:lnTo>
                      <a:pt x="1629" y="103237"/>
                    </a:lnTo>
                    <a:lnTo>
                      <a:pt x="19552" y="103237"/>
                    </a:lnTo>
                    <a:lnTo>
                      <a:pt x="19552" y="30747"/>
                    </a:lnTo>
                    <a:lnTo>
                      <a:pt x="1629" y="30747"/>
                    </a:lnTo>
                    <a:close/>
                  </a:path>
                </a:pathLst>
              </a:custGeom>
              <a:solidFill>
                <a:srgbClr val="7654A2"/>
              </a:solidFill>
              <a:ln w="8132" cap="flat">
                <a:noFill/>
                <a:prstDash val="solid"/>
                <a:miter/>
              </a:ln>
            </p:spPr>
            <p:txBody>
              <a:bodyPr rtlCol="0" anchor="ctr"/>
              <a:lstStyle/>
              <a:p>
                <a:endParaRPr lang="en-US"/>
              </a:p>
            </p:txBody>
          </p:sp>
          <p:sp>
            <p:nvSpPr>
              <p:cNvPr id="243" name="Freeform 242">
                <a:extLst>
                  <a:ext uri="{FF2B5EF4-FFF2-40B4-BE49-F238E27FC236}">
                    <a16:creationId xmlns:a16="http://schemas.microsoft.com/office/drawing/2014/main" id="{1B09D55A-CAE8-1D38-8669-479BE685EDA9}"/>
                  </a:ext>
                </a:extLst>
              </p:cNvPr>
              <p:cNvSpPr/>
              <p:nvPr/>
            </p:nvSpPr>
            <p:spPr>
              <a:xfrm>
                <a:off x="4860133" y="3582123"/>
                <a:ext cx="53768" cy="93717"/>
              </a:xfrm>
              <a:custGeom>
                <a:avLst/>
                <a:gdLst>
                  <a:gd name="connsiteX0" fmla="*/ 30958 w 53768"/>
                  <a:gd name="connsiteY0" fmla="*/ 0 h 93717"/>
                  <a:gd name="connsiteX1" fmla="*/ 30958 w 53768"/>
                  <a:gd name="connsiteY1" fmla="*/ 20362 h 93717"/>
                  <a:gd name="connsiteX2" fmla="*/ 50510 w 53768"/>
                  <a:gd name="connsiteY2" fmla="*/ 20362 h 93717"/>
                  <a:gd name="connsiteX3" fmla="*/ 50510 w 53768"/>
                  <a:gd name="connsiteY3" fmla="*/ 35838 h 93717"/>
                  <a:gd name="connsiteX4" fmla="*/ 30958 w 53768"/>
                  <a:gd name="connsiteY4" fmla="*/ 35838 h 93717"/>
                  <a:gd name="connsiteX5" fmla="*/ 30958 w 53768"/>
                  <a:gd name="connsiteY5" fmla="*/ 66788 h 93717"/>
                  <a:gd name="connsiteX6" fmla="*/ 39919 w 53768"/>
                  <a:gd name="connsiteY6" fmla="*/ 77376 h 93717"/>
                  <a:gd name="connsiteX7" fmla="*/ 48881 w 53768"/>
                  <a:gd name="connsiteY7" fmla="*/ 74933 h 93717"/>
                  <a:gd name="connsiteX8" fmla="*/ 53769 w 53768"/>
                  <a:gd name="connsiteY8" fmla="*/ 90408 h 93717"/>
                  <a:gd name="connsiteX9" fmla="*/ 39105 w 53768"/>
                  <a:gd name="connsiteY9" fmla="*/ 93666 h 93717"/>
                  <a:gd name="connsiteX10" fmla="*/ 13035 w 53768"/>
                  <a:gd name="connsiteY10" fmla="*/ 67603 h 93717"/>
                  <a:gd name="connsiteX11" fmla="*/ 13035 w 53768"/>
                  <a:gd name="connsiteY11" fmla="*/ 36652 h 93717"/>
                  <a:gd name="connsiteX12" fmla="*/ 0 w 53768"/>
                  <a:gd name="connsiteY12" fmla="*/ 36652 h 93717"/>
                  <a:gd name="connsiteX13" fmla="*/ 0 w 53768"/>
                  <a:gd name="connsiteY13" fmla="*/ 21177 h 93717"/>
                  <a:gd name="connsiteX14" fmla="*/ 13035 w 53768"/>
                  <a:gd name="connsiteY14" fmla="*/ 21177 h 93717"/>
                  <a:gd name="connsiteX15" fmla="*/ 13035 w 53768"/>
                  <a:gd name="connsiteY15" fmla="*/ 2444 h 93717"/>
                  <a:gd name="connsiteX16" fmla="*/ 30958 w 53768"/>
                  <a:gd name="connsiteY16" fmla="*/ 0 h 9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768" h="93717">
                    <a:moveTo>
                      <a:pt x="30958" y="0"/>
                    </a:moveTo>
                    <a:lnTo>
                      <a:pt x="30958" y="20362"/>
                    </a:lnTo>
                    <a:lnTo>
                      <a:pt x="50510" y="20362"/>
                    </a:lnTo>
                    <a:lnTo>
                      <a:pt x="50510" y="35838"/>
                    </a:lnTo>
                    <a:lnTo>
                      <a:pt x="30958" y="35838"/>
                    </a:lnTo>
                    <a:lnTo>
                      <a:pt x="30958" y="66788"/>
                    </a:lnTo>
                    <a:cubicBezTo>
                      <a:pt x="30958" y="73304"/>
                      <a:pt x="35031" y="77376"/>
                      <a:pt x="39919" y="77376"/>
                    </a:cubicBezTo>
                    <a:cubicBezTo>
                      <a:pt x="42363" y="77376"/>
                      <a:pt x="45622" y="76562"/>
                      <a:pt x="48881" y="74933"/>
                    </a:cubicBezTo>
                    <a:lnTo>
                      <a:pt x="53769" y="90408"/>
                    </a:lnTo>
                    <a:cubicBezTo>
                      <a:pt x="48881" y="92037"/>
                      <a:pt x="44807" y="93666"/>
                      <a:pt x="39105" y="93666"/>
                    </a:cubicBezTo>
                    <a:cubicBezTo>
                      <a:pt x="23626" y="94481"/>
                      <a:pt x="13035" y="85521"/>
                      <a:pt x="13035" y="67603"/>
                    </a:cubicBezTo>
                    <a:lnTo>
                      <a:pt x="13035" y="36652"/>
                    </a:lnTo>
                    <a:lnTo>
                      <a:pt x="0" y="36652"/>
                    </a:lnTo>
                    <a:lnTo>
                      <a:pt x="0" y="21177"/>
                    </a:lnTo>
                    <a:lnTo>
                      <a:pt x="13035" y="21177"/>
                    </a:lnTo>
                    <a:lnTo>
                      <a:pt x="13035" y="2444"/>
                    </a:lnTo>
                    <a:lnTo>
                      <a:pt x="30958" y="0"/>
                    </a:lnTo>
                    <a:close/>
                  </a:path>
                </a:pathLst>
              </a:custGeom>
              <a:solidFill>
                <a:srgbClr val="7654A2"/>
              </a:solidFill>
              <a:ln w="8132" cap="flat">
                <a:noFill/>
                <a:prstDash val="solid"/>
                <a:miter/>
              </a:ln>
            </p:spPr>
            <p:txBody>
              <a:bodyPr rtlCol="0" anchor="ctr"/>
              <a:lstStyle/>
              <a:p>
                <a:endParaRPr lang="en-US"/>
              </a:p>
            </p:txBody>
          </p:sp>
          <p:sp>
            <p:nvSpPr>
              <p:cNvPr id="244" name="Freeform 243">
                <a:extLst>
                  <a:ext uri="{FF2B5EF4-FFF2-40B4-BE49-F238E27FC236}">
                    <a16:creationId xmlns:a16="http://schemas.microsoft.com/office/drawing/2014/main" id="{FB55E565-D665-F90C-5B64-8FA0386933E9}"/>
                  </a:ext>
                </a:extLst>
              </p:cNvPr>
              <p:cNvSpPr/>
              <p:nvPr/>
            </p:nvSpPr>
            <p:spPr>
              <a:xfrm>
                <a:off x="4954636" y="3600857"/>
                <a:ext cx="78209" cy="75747"/>
              </a:xfrm>
              <a:custGeom>
                <a:avLst/>
                <a:gdLst>
                  <a:gd name="connsiteX0" fmla="*/ 61101 w 78209"/>
                  <a:gd name="connsiteY0" fmla="*/ 1629 h 75747"/>
                  <a:gd name="connsiteX1" fmla="*/ 78209 w 78209"/>
                  <a:gd name="connsiteY1" fmla="*/ 1629 h 75747"/>
                  <a:gd name="connsiteX2" fmla="*/ 78209 w 78209"/>
                  <a:gd name="connsiteY2" fmla="*/ 73304 h 75747"/>
                  <a:gd name="connsiteX3" fmla="*/ 61101 w 78209"/>
                  <a:gd name="connsiteY3" fmla="*/ 73304 h 75747"/>
                  <a:gd name="connsiteX4" fmla="*/ 60286 w 78209"/>
                  <a:gd name="connsiteY4" fmla="*/ 62716 h 75747"/>
                  <a:gd name="connsiteX5" fmla="*/ 36661 w 78209"/>
                  <a:gd name="connsiteY5" fmla="*/ 75747 h 75747"/>
                  <a:gd name="connsiteX6" fmla="*/ 0 w 78209"/>
                  <a:gd name="connsiteY6" fmla="*/ 37467 h 75747"/>
                  <a:gd name="connsiteX7" fmla="*/ 37475 w 78209"/>
                  <a:gd name="connsiteY7" fmla="*/ 0 h 75747"/>
                  <a:gd name="connsiteX8" fmla="*/ 60286 w 78209"/>
                  <a:gd name="connsiteY8" fmla="*/ 11403 h 75747"/>
                  <a:gd name="connsiteX9" fmla="*/ 61101 w 78209"/>
                  <a:gd name="connsiteY9" fmla="*/ 1629 h 75747"/>
                  <a:gd name="connsiteX10" fmla="*/ 17923 w 78209"/>
                  <a:gd name="connsiteY10" fmla="*/ 37467 h 75747"/>
                  <a:gd name="connsiteX11" fmla="*/ 39105 w 78209"/>
                  <a:gd name="connsiteY11" fmla="*/ 59458 h 75747"/>
                  <a:gd name="connsiteX12" fmla="*/ 39105 w 78209"/>
                  <a:gd name="connsiteY12" fmla="*/ 16290 h 75747"/>
                  <a:gd name="connsiteX13" fmla="*/ 17923 w 78209"/>
                  <a:gd name="connsiteY13" fmla="*/ 37467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209" h="75747">
                    <a:moveTo>
                      <a:pt x="61101" y="1629"/>
                    </a:moveTo>
                    <a:lnTo>
                      <a:pt x="78209" y="1629"/>
                    </a:lnTo>
                    <a:lnTo>
                      <a:pt x="78209" y="73304"/>
                    </a:lnTo>
                    <a:lnTo>
                      <a:pt x="61101" y="73304"/>
                    </a:lnTo>
                    <a:lnTo>
                      <a:pt x="60286" y="62716"/>
                    </a:lnTo>
                    <a:cubicBezTo>
                      <a:pt x="56213" y="70860"/>
                      <a:pt x="44807" y="74933"/>
                      <a:pt x="36661" y="75747"/>
                    </a:cubicBezTo>
                    <a:cubicBezTo>
                      <a:pt x="15479" y="75747"/>
                      <a:pt x="0" y="62716"/>
                      <a:pt x="0" y="37467"/>
                    </a:cubicBezTo>
                    <a:cubicBezTo>
                      <a:pt x="0" y="13032"/>
                      <a:pt x="16294" y="0"/>
                      <a:pt x="37475" y="0"/>
                    </a:cubicBezTo>
                    <a:cubicBezTo>
                      <a:pt x="47251" y="0"/>
                      <a:pt x="56213" y="4887"/>
                      <a:pt x="60286" y="11403"/>
                    </a:cubicBezTo>
                    <a:lnTo>
                      <a:pt x="61101" y="1629"/>
                    </a:lnTo>
                    <a:close/>
                    <a:moveTo>
                      <a:pt x="17923" y="37467"/>
                    </a:moveTo>
                    <a:cubicBezTo>
                      <a:pt x="17923" y="51313"/>
                      <a:pt x="27699" y="59458"/>
                      <a:pt x="39105" y="59458"/>
                    </a:cubicBezTo>
                    <a:cubicBezTo>
                      <a:pt x="66804" y="59458"/>
                      <a:pt x="66804" y="16290"/>
                      <a:pt x="39105" y="16290"/>
                    </a:cubicBezTo>
                    <a:cubicBezTo>
                      <a:pt x="27699" y="15475"/>
                      <a:pt x="17923" y="23620"/>
                      <a:pt x="17923" y="37467"/>
                    </a:cubicBezTo>
                    <a:close/>
                  </a:path>
                </a:pathLst>
              </a:custGeom>
              <a:solidFill>
                <a:srgbClr val="7654A2"/>
              </a:solidFill>
              <a:ln w="8132" cap="flat">
                <a:noFill/>
                <a:prstDash val="solid"/>
                <a:miter/>
              </a:ln>
            </p:spPr>
            <p:txBody>
              <a:bodyPr rtlCol="0" anchor="ctr"/>
              <a:lstStyle/>
              <a:p>
                <a:endParaRPr lang="en-US"/>
              </a:p>
            </p:txBody>
          </p:sp>
          <p:sp>
            <p:nvSpPr>
              <p:cNvPr id="245" name="Freeform 244">
                <a:extLst>
                  <a:ext uri="{FF2B5EF4-FFF2-40B4-BE49-F238E27FC236}">
                    <a16:creationId xmlns:a16="http://schemas.microsoft.com/office/drawing/2014/main" id="{A44CE53E-62BE-D4FB-DDF8-3FD7FE0E9CC5}"/>
                  </a:ext>
                </a:extLst>
              </p:cNvPr>
              <p:cNvSpPr/>
              <p:nvPr/>
            </p:nvSpPr>
            <p:spPr>
              <a:xfrm>
                <a:off x="5081725"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46" name="Freeform 245">
                <a:extLst>
                  <a:ext uri="{FF2B5EF4-FFF2-40B4-BE49-F238E27FC236}">
                    <a16:creationId xmlns:a16="http://schemas.microsoft.com/office/drawing/2014/main" id="{4F3D600A-A38F-390C-2E15-7A4B95162D5E}"/>
                  </a:ext>
                </a:extLst>
              </p:cNvPr>
              <p:cNvSpPr/>
              <p:nvPr/>
            </p:nvSpPr>
            <p:spPr>
              <a:xfrm>
                <a:off x="5212074" y="3602486"/>
                <a:ext cx="118943" cy="72489"/>
              </a:xfrm>
              <a:custGeom>
                <a:avLst/>
                <a:gdLst>
                  <a:gd name="connsiteX0" fmla="*/ 67618 w 118943"/>
                  <a:gd name="connsiteY0" fmla="*/ 0 h 72489"/>
                  <a:gd name="connsiteX1" fmla="*/ 83097 w 118943"/>
                  <a:gd name="connsiteY1" fmla="*/ 53756 h 72489"/>
                  <a:gd name="connsiteX2" fmla="*/ 99391 w 118943"/>
                  <a:gd name="connsiteY2" fmla="*/ 0 h 72489"/>
                  <a:gd name="connsiteX3" fmla="*/ 118943 w 118943"/>
                  <a:gd name="connsiteY3" fmla="*/ 0 h 72489"/>
                  <a:gd name="connsiteX4" fmla="*/ 93688 w 118943"/>
                  <a:gd name="connsiteY4" fmla="*/ 72490 h 72489"/>
                  <a:gd name="connsiteX5" fmla="*/ 73321 w 118943"/>
                  <a:gd name="connsiteY5" fmla="*/ 72490 h 72489"/>
                  <a:gd name="connsiteX6" fmla="*/ 65989 w 118943"/>
                  <a:gd name="connsiteY6" fmla="*/ 51313 h 72489"/>
                  <a:gd name="connsiteX7" fmla="*/ 59472 w 118943"/>
                  <a:gd name="connsiteY7" fmla="*/ 27693 h 72489"/>
                  <a:gd name="connsiteX8" fmla="*/ 52954 w 118943"/>
                  <a:gd name="connsiteY8" fmla="*/ 51313 h 72489"/>
                  <a:gd name="connsiteX9" fmla="*/ 45622 w 118943"/>
                  <a:gd name="connsiteY9" fmla="*/ 72490 h 72489"/>
                  <a:gd name="connsiteX10" fmla="*/ 25255 w 118943"/>
                  <a:gd name="connsiteY10" fmla="*/ 72490 h 72489"/>
                  <a:gd name="connsiteX11" fmla="*/ 0 w 118943"/>
                  <a:gd name="connsiteY11" fmla="*/ 0 h 72489"/>
                  <a:gd name="connsiteX12" fmla="*/ 19552 w 118943"/>
                  <a:gd name="connsiteY12" fmla="*/ 0 h 72489"/>
                  <a:gd name="connsiteX13" fmla="*/ 35846 w 118943"/>
                  <a:gd name="connsiteY13" fmla="*/ 53756 h 72489"/>
                  <a:gd name="connsiteX14" fmla="*/ 51325 w 118943"/>
                  <a:gd name="connsiteY14" fmla="*/ 0 h 72489"/>
                  <a:gd name="connsiteX15" fmla="*/ 67618 w 118943"/>
                  <a:gd name="connsiteY15" fmla="*/ 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943" h="72489">
                    <a:moveTo>
                      <a:pt x="67618" y="0"/>
                    </a:moveTo>
                    <a:lnTo>
                      <a:pt x="83097" y="53756"/>
                    </a:lnTo>
                    <a:lnTo>
                      <a:pt x="99391" y="0"/>
                    </a:lnTo>
                    <a:lnTo>
                      <a:pt x="118943" y="0"/>
                    </a:lnTo>
                    <a:lnTo>
                      <a:pt x="93688" y="72490"/>
                    </a:lnTo>
                    <a:lnTo>
                      <a:pt x="73321" y="72490"/>
                    </a:lnTo>
                    <a:lnTo>
                      <a:pt x="65989" y="51313"/>
                    </a:lnTo>
                    <a:lnTo>
                      <a:pt x="59472" y="27693"/>
                    </a:lnTo>
                    <a:lnTo>
                      <a:pt x="52954" y="51313"/>
                    </a:lnTo>
                    <a:lnTo>
                      <a:pt x="45622" y="72490"/>
                    </a:lnTo>
                    <a:lnTo>
                      <a:pt x="25255" y="72490"/>
                    </a:lnTo>
                    <a:lnTo>
                      <a:pt x="0" y="0"/>
                    </a:lnTo>
                    <a:lnTo>
                      <a:pt x="19552" y="0"/>
                    </a:lnTo>
                    <a:lnTo>
                      <a:pt x="35846" y="53756"/>
                    </a:lnTo>
                    <a:lnTo>
                      <a:pt x="51325" y="0"/>
                    </a:lnTo>
                    <a:lnTo>
                      <a:pt x="67618" y="0"/>
                    </a:lnTo>
                    <a:close/>
                  </a:path>
                </a:pathLst>
              </a:custGeom>
              <a:solidFill>
                <a:srgbClr val="7654A2"/>
              </a:solidFill>
              <a:ln w="8132" cap="flat">
                <a:noFill/>
                <a:prstDash val="solid"/>
                <a:miter/>
              </a:ln>
            </p:spPr>
            <p:txBody>
              <a:bodyPr rtlCol="0" anchor="ctr"/>
              <a:lstStyle/>
              <a:p>
                <a:endParaRPr lang="en-US"/>
              </a:p>
            </p:txBody>
          </p:sp>
          <p:sp>
            <p:nvSpPr>
              <p:cNvPr id="247" name="Freeform 246">
                <a:extLst>
                  <a:ext uri="{FF2B5EF4-FFF2-40B4-BE49-F238E27FC236}">
                    <a16:creationId xmlns:a16="http://schemas.microsoft.com/office/drawing/2014/main" id="{004AC8C8-F5AF-3C6B-4E20-04971EB7CCD5}"/>
                  </a:ext>
                </a:extLst>
              </p:cNvPr>
              <p:cNvSpPr/>
              <p:nvPr/>
            </p:nvSpPr>
            <p:spPr>
              <a:xfrm>
                <a:off x="5378268" y="3600857"/>
                <a:ext cx="75203" cy="75747"/>
              </a:xfrm>
              <a:custGeom>
                <a:avLst/>
                <a:gdLst>
                  <a:gd name="connsiteX0" fmla="*/ 17923 w 75203"/>
                  <a:gd name="connsiteY0" fmla="*/ 43982 h 75747"/>
                  <a:gd name="connsiteX1" fmla="*/ 39105 w 75203"/>
                  <a:gd name="connsiteY1" fmla="*/ 59458 h 75747"/>
                  <a:gd name="connsiteX2" fmla="*/ 58657 w 75203"/>
                  <a:gd name="connsiteY2" fmla="*/ 52942 h 75747"/>
                  <a:gd name="connsiteX3" fmla="*/ 70062 w 75203"/>
                  <a:gd name="connsiteY3" fmla="*/ 64345 h 75747"/>
                  <a:gd name="connsiteX4" fmla="*/ 39105 w 75203"/>
                  <a:gd name="connsiteY4" fmla="*/ 75747 h 75747"/>
                  <a:gd name="connsiteX5" fmla="*/ 0 w 75203"/>
                  <a:gd name="connsiteY5" fmla="*/ 37467 h 75747"/>
                  <a:gd name="connsiteX6" fmla="*/ 38290 w 75203"/>
                  <a:gd name="connsiteY6" fmla="*/ 0 h 75747"/>
                  <a:gd name="connsiteX7" fmla="*/ 74950 w 75203"/>
                  <a:gd name="connsiteY7" fmla="*/ 44797 h 75747"/>
                  <a:gd name="connsiteX8" fmla="*/ 17923 w 75203"/>
                  <a:gd name="connsiteY8" fmla="*/ 44797 h 75747"/>
                  <a:gd name="connsiteX9" fmla="*/ 57027 w 75203"/>
                  <a:gd name="connsiteY9" fmla="*/ 29322 h 75747"/>
                  <a:gd name="connsiteX10" fmla="*/ 38290 w 75203"/>
                  <a:gd name="connsiteY10" fmla="*/ 15475 h 75747"/>
                  <a:gd name="connsiteX11" fmla="*/ 17923 w 75203"/>
                  <a:gd name="connsiteY11" fmla="*/ 29322 h 75747"/>
                  <a:gd name="connsiteX12" fmla="*/ 57027 w 75203"/>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03" h="75747">
                    <a:moveTo>
                      <a:pt x="17923" y="43982"/>
                    </a:moveTo>
                    <a:cubicBezTo>
                      <a:pt x="18738" y="52942"/>
                      <a:pt x="26884" y="59458"/>
                      <a:pt x="39105" y="59458"/>
                    </a:cubicBezTo>
                    <a:cubicBezTo>
                      <a:pt x="45622" y="59458"/>
                      <a:pt x="54584" y="57014"/>
                      <a:pt x="58657" y="52942"/>
                    </a:cubicBezTo>
                    <a:lnTo>
                      <a:pt x="70062" y="64345"/>
                    </a:lnTo>
                    <a:cubicBezTo>
                      <a:pt x="62730" y="72490"/>
                      <a:pt x="50510" y="75747"/>
                      <a:pt x="39105" y="75747"/>
                    </a:cubicBezTo>
                    <a:cubicBezTo>
                      <a:pt x="14664" y="75747"/>
                      <a:pt x="0" y="60272"/>
                      <a:pt x="0" y="37467"/>
                    </a:cubicBezTo>
                    <a:cubicBezTo>
                      <a:pt x="0" y="15475"/>
                      <a:pt x="14664" y="0"/>
                      <a:pt x="38290" y="0"/>
                    </a:cubicBezTo>
                    <a:cubicBezTo>
                      <a:pt x="61916" y="0"/>
                      <a:pt x="77394" y="14661"/>
                      <a:pt x="74950" y="44797"/>
                    </a:cubicBezTo>
                    <a:lnTo>
                      <a:pt x="17923" y="44797"/>
                    </a:lnTo>
                    <a:close/>
                    <a:moveTo>
                      <a:pt x="57027" y="29322"/>
                    </a:moveTo>
                    <a:cubicBezTo>
                      <a:pt x="56213" y="20362"/>
                      <a:pt x="48881"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sp>
            <p:nvSpPr>
              <p:cNvPr id="248" name="Freeform 247">
                <a:extLst>
                  <a:ext uri="{FF2B5EF4-FFF2-40B4-BE49-F238E27FC236}">
                    <a16:creationId xmlns:a16="http://schemas.microsoft.com/office/drawing/2014/main" id="{593CCC94-F65E-5B15-584C-4F789E18A3DA}"/>
                  </a:ext>
                </a:extLst>
              </p:cNvPr>
              <p:cNvSpPr/>
              <p:nvPr/>
            </p:nvSpPr>
            <p:spPr>
              <a:xfrm>
                <a:off x="5499655"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49" name="Freeform 248">
                <a:extLst>
                  <a:ext uri="{FF2B5EF4-FFF2-40B4-BE49-F238E27FC236}">
                    <a16:creationId xmlns:a16="http://schemas.microsoft.com/office/drawing/2014/main" id="{2E307CA1-4E44-F011-841B-BC7B2B47257E}"/>
                  </a:ext>
                </a:extLst>
              </p:cNvPr>
              <p:cNvSpPr/>
              <p:nvPr/>
            </p:nvSpPr>
            <p:spPr>
              <a:xfrm>
                <a:off x="5567274"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50" name="Freeform 249">
                <a:extLst>
                  <a:ext uri="{FF2B5EF4-FFF2-40B4-BE49-F238E27FC236}">
                    <a16:creationId xmlns:a16="http://schemas.microsoft.com/office/drawing/2014/main" id="{C37A863A-30ED-023E-14FE-7441BF7D0331}"/>
                  </a:ext>
                </a:extLst>
              </p:cNvPr>
              <p:cNvSpPr/>
              <p:nvPr/>
            </p:nvSpPr>
            <p:spPr>
              <a:xfrm>
                <a:off x="5636521" y="3572350"/>
                <a:ext cx="76579" cy="103439"/>
              </a:xfrm>
              <a:custGeom>
                <a:avLst/>
                <a:gdLst>
                  <a:gd name="connsiteX0" fmla="*/ 16294 w 76579"/>
                  <a:gd name="connsiteY0" fmla="*/ 0 h 103439"/>
                  <a:gd name="connsiteX1" fmla="*/ 16294 w 76579"/>
                  <a:gd name="connsiteY1" fmla="*/ 39910 h 103439"/>
                  <a:gd name="connsiteX2" fmla="*/ 39919 w 76579"/>
                  <a:gd name="connsiteY2" fmla="*/ 28507 h 103439"/>
                  <a:gd name="connsiteX3" fmla="*/ 76580 w 76579"/>
                  <a:gd name="connsiteY3" fmla="*/ 65974 h 103439"/>
                  <a:gd name="connsiteX4" fmla="*/ 39919 w 76579"/>
                  <a:gd name="connsiteY4" fmla="*/ 103440 h 103439"/>
                  <a:gd name="connsiteX5" fmla="*/ 17108 w 76579"/>
                  <a:gd name="connsiteY5" fmla="*/ 92037 h 103439"/>
                  <a:gd name="connsiteX6" fmla="*/ 16294 w 76579"/>
                  <a:gd name="connsiteY6" fmla="*/ 101811 h 103439"/>
                  <a:gd name="connsiteX7" fmla="*/ 0 w 76579"/>
                  <a:gd name="connsiteY7" fmla="*/ 101811 h 103439"/>
                  <a:gd name="connsiteX8" fmla="*/ 0 w 76579"/>
                  <a:gd name="connsiteY8" fmla="*/ 0 h 103439"/>
                  <a:gd name="connsiteX9" fmla="*/ 16294 w 76579"/>
                  <a:gd name="connsiteY9" fmla="*/ 0 h 103439"/>
                  <a:gd name="connsiteX10" fmla="*/ 17923 w 76579"/>
                  <a:gd name="connsiteY10" fmla="*/ 65974 h 103439"/>
                  <a:gd name="connsiteX11" fmla="*/ 39104 w 76579"/>
                  <a:gd name="connsiteY11" fmla="*/ 87150 h 103439"/>
                  <a:gd name="connsiteX12" fmla="*/ 59471 w 76579"/>
                  <a:gd name="connsiteY12" fmla="*/ 65974 h 103439"/>
                  <a:gd name="connsiteX13" fmla="*/ 39104 w 76579"/>
                  <a:gd name="connsiteY13" fmla="*/ 44797 h 103439"/>
                  <a:gd name="connsiteX14" fmla="*/ 17923 w 76579"/>
                  <a:gd name="connsiteY14" fmla="*/ 65974 h 10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579" h="103439">
                    <a:moveTo>
                      <a:pt x="16294" y="0"/>
                    </a:moveTo>
                    <a:lnTo>
                      <a:pt x="16294" y="39910"/>
                    </a:lnTo>
                    <a:cubicBezTo>
                      <a:pt x="20367" y="32580"/>
                      <a:pt x="32587" y="28507"/>
                      <a:pt x="39919" y="28507"/>
                    </a:cubicBezTo>
                    <a:cubicBezTo>
                      <a:pt x="61101" y="28507"/>
                      <a:pt x="76580" y="41539"/>
                      <a:pt x="76580" y="65974"/>
                    </a:cubicBezTo>
                    <a:cubicBezTo>
                      <a:pt x="76580" y="89594"/>
                      <a:pt x="61101" y="103440"/>
                      <a:pt x="39919" y="103440"/>
                    </a:cubicBezTo>
                    <a:cubicBezTo>
                      <a:pt x="30958" y="103440"/>
                      <a:pt x="21996" y="100182"/>
                      <a:pt x="17108" y="92037"/>
                    </a:cubicBezTo>
                    <a:lnTo>
                      <a:pt x="16294" y="101811"/>
                    </a:lnTo>
                    <a:lnTo>
                      <a:pt x="0" y="101811"/>
                    </a:lnTo>
                    <a:lnTo>
                      <a:pt x="0" y="0"/>
                    </a:lnTo>
                    <a:lnTo>
                      <a:pt x="16294" y="0"/>
                    </a:lnTo>
                    <a:close/>
                    <a:moveTo>
                      <a:pt x="17923" y="65974"/>
                    </a:moveTo>
                    <a:cubicBezTo>
                      <a:pt x="17923" y="79005"/>
                      <a:pt x="27699" y="87150"/>
                      <a:pt x="39104" y="87150"/>
                    </a:cubicBezTo>
                    <a:cubicBezTo>
                      <a:pt x="50510" y="87150"/>
                      <a:pt x="59471" y="78191"/>
                      <a:pt x="59471" y="65974"/>
                    </a:cubicBezTo>
                    <a:cubicBezTo>
                      <a:pt x="59471" y="52942"/>
                      <a:pt x="50510" y="44797"/>
                      <a:pt x="39104" y="44797"/>
                    </a:cubicBezTo>
                    <a:cubicBezTo>
                      <a:pt x="26884" y="44797"/>
                      <a:pt x="17923" y="53756"/>
                      <a:pt x="17923" y="65974"/>
                    </a:cubicBezTo>
                    <a:close/>
                  </a:path>
                </a:pathLst>
              </a:custGeom>
              <a:solidFill>
                <a:srgbClr val="7654A2"/>
              </a:solidFill>
              <a:ln w="8132" cap="flat">
                <a:noFill/>
                <a:prstDash val="solid"/>
                <a:miter/>
              </a:ln>
            </p:spPr>
            <p:txBody>
              <a:bodyPr rtlCol="0" anchor="ctr"/>
              <a:lstStyle/>
              <a:p>
                <a:endParaRPr lang="en-US"/>
              </a:p>
            </p:txBody>
          </p:sp>
          <p:sp>
            <p:nvSpPr>
              <p:cNvPr id="251" name="Freeform 250">
                <a:extLst>
                  <a:ext uri="{FF2B5EF4-FFF2-40B4-BE49-F238E27FC236}">
                    <a16:creationId xmlns:a16="http://schemas.microsoft.com/office/drawing/2014/main" id="{EF4D669B-642C-29E7-0486-D874164FE069}"/>
                  </a:ext>
                </a:extLst>
              </p:cNvPr>
              <p:cNvSpPr/>
              <p:nvPr/>
            </p:nvSpPr>
            <p:spPr>
              <a:xfrm>
                <a:off x="5757908" y="3600857"/>
                <a:ext cx="75203" cy="75747"/>
              </a:xfrm>
              <a:custGeom>
                <a:avLst/>
                <a:gdLst>
                  <a:gd name="connsiteX0" fmla="*/ 17923 w 75203"/>
                  <a:gd name="connsiteY0" fmla="*/ 43982 h 75747"/>
                  <a:gd name="connsiteX1" fmla="*/ 39104 w 75203"/>
                  <a:gd name="connsiteY1" fmla="*/ 59458 h 75747"/>
                  <a:gd name="connsiteX2" fmla="*/ 58657 w 75203"/>
                  <a:gd name="connsiteY2" fmla="*/ 52942 h 75747"/>
                  <a:gd name="connsiteX3" fmla="*/ 70062 w 75203"/>
                  <a:gd name="connsiteY3" fmla="*/ 64345 h 75747"/>
                  <a:gd name="connsiteX4" fmla="*/ 39104 w 75203"/>
                  <a:gd name="connsiteY4" fmla="*/ 75747 h 75747"/>
                  <a:gd name="connsiteX5" fmla="*/ 0 w 75203"/>
                  <a:gd name="connsiteY5" fmla="*/ 37467 h 75747"/>
                  <a:gd name="connsiteX6" fmla="*/ 38290 w 75203"/>
                  <a:gd name="connsiteY6" fmla="*/ 0 h 75747"/>
                  <a:gd name="connsiteX7" fmla="*/ 74950 w 75203"/>
                  <a:gd name="connsiteY7" fmla="*/ 44797 h 75747"/>
                  <a:gd name="connsiteX8" fmla="*/ 17923 w 75203"/>
                  <a:gd name="connsiteY8" fmla="*/ 44797 h 75747"/>
                  <a:gd name="connsiteX9" fmla="*/ 57027 w 75203"/>
                  <a:gd name="connsiteY9" fmla="*/ 29322 h 75747"/>
                  <a:gd name="connsiteX10" fmla="*/ 38290 w 75203"/>
                  <a:gd name="connsiteY10" fmla="*/ 15475 h 75747"/>
                  <a:gd name="connsiteX11" fmla="*/ 17923 w 75203"/>
                  <a:gd name="connsiteY11" fmla="*/ 29322 h 75747"/>
                  <a:gd name="connsiteX12" fmla="*/ 57027 w 75203"/>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03" h="75747">
                    <a:moveTo>
                      <a:pt x="17923" y="43982"/>
                    </a:moveTo>
                    <a:cubicBezTo>
                      <a:pt x="18737" y="52942"/>
                      <a:pt x="26884" y="59458"/>
                      <a:pt x="39104" y="59458"/>
                    </a:cubicBezTo>
                    <a:cubicBezTo>
                      <a:pt x="45622" y="59458"/>
                      <a:pt x="54584" y="57014"/>
                      <a:pt x="58657" y="52942"/>
                    </a:cubicBezTo>
                    <a:lnTo>
                      <a:pt x="70062" y="64345"/>
                    </a:lnTo>
                    <a:cubicBezTo>
                      <a:pt x="62730" y="72490"/>
                      <a:pt x="50510" y="75747"/>
                      <a:pt x="39104" y="75747"/>
                    </a:cubicBezTo>
                    <a:cubicBezTo>
                      <a:pt x="14664" y="75747"/>
                      <a:pt x="0" y="60272"/>
                      <a:pt x="0" y="37467"/>
                    </a:cubicBezTo>
                    <a:cubicBezTo>
                      <a:pt x="0" y="15475"/>
                      <a:pt x="14664" y="0"/>
                      <a:pt x="38290" y="0"/>
                    </a:cubicBezTo>
                    <a:cubicBezTo>
                      <a:pt x="61916" y="0"/>
                      <a:pt x="77394" y="14661"/>
                      <a:pt x="74950" y="44797"/>
                    </a:cubicBezTo>
                    <a:lnTo>
                      <a:pt x="17923" y="44797"/>
                    </a:lnTo>
                    <a:close/>
                    <a:moveTo>
                      <a:pt x="57027" y="29322"/>
                    </a:moveTo>
                    <a:cubicBezTo>
                      <a:pt x="56213" y="20362"/>
                      <a:pt x="48881"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sp>
            <p:nvSpPr>
              <p:cNvPr id="252" name="Freeform 251">
                <a:extLst>
                  <a:ext uri="{FF2B5EF4-FFF2-40B4-BE49-F238E27FC236}">
                    <a16:creationId xmlns:a16="http://schemas.microsoft.com/office/drawing/2014/main" id="{D52EF21C-1A13-0771-EC28-A06EE60CF4C4}"/>
                  </a:ext>
                </a:extLst>
              </p:cNvPr>
              <p:cNvSpPr/>
              <p:nvPr/>
            </p:nvSpPr>
            <p:spPr>
              <a:xfrm>
                <a:off x="5877666" y="3571739"/>
                <a:ext cx="21181" cy="103236"/>
              </a:xfrm>
              <a:custGeom>
                <a:avLst/>
                <a:gdLst>
                  <a:gd name="connsiteX0" fmla="*/ 21181 w 21181"/>
                  <a:gd name="connsiteY0" fmla="*/ 10385 h 103236"/>
                  <a:gd name="connsiteX1" fmla="*/ 0 w 21181"/>
                  <a:gd name="connsiteY1" fmla="*/ 10385 h 103236"/>
                  <a:gd name="connsiteX2" fmla="*/ 21181 w 21181"/>
                  <a:gd name="connsiteY2" fmla="*/ 10385 h 103236"/>
                  <a:gd name="connsiteX3" fmla="*/ 2444 w 21181"/>
                  <a:gd name="connsiteY3" fmla="*/ 30747 h 103236"/>
                  <a:gd name="connsiteX4" fmla="*/ 2444 w 21181"/>
                  <a:gd name="connsiteY4" fmla="*/ 103237 h 103236"/>
                  <a:gd name="connsiteX5" fmla="*/ 20367 w 21181"/>
                  <a:gd name="connsiteY5" fmla="*/ 103237 h 103236"/>
                  <a:gd name="connsiteX6" fmla="*/ 20367 w 21181"/>
                  <a:gd name="connsiteY6" fmla="*/ 30747 h 103236"/>
                  <a:gd name="connsiteX7" fmla="*/ 2444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1" y="10385"/>
                    </a:moveTo>
                    <a:cubicBezTo>
                      <a:pt x="21181" y="24231"/>
                      <a:pt x="0" y="24231"/>
                      <a:pt x="0" y="10385"/>
                    </a:cubicBezTo>
                    <a:cubicBezTo>
                      <a:pt x="814" y="-3462"/>
                      <a:pt x="21181" y="-3462"/>
                      <a:pt x="21181" y="10385"/>
                    </a:cubicBezTo>
                    <a:close/>
                    <a:moveTo>
                      <a:pt x="2444" y="30747"/>
                    </a:moveTo>
                    <a:lnTo>
                      <a:pt x="2444" y="103237"/>
                    </a:lnTo>
                    <a:lnTo>
                      <a:pt x="20367" y="103237"/>
                    </a:lnTo>
                    <a:lnTo>
                      <a:pt x="20367" y="30747"/>
                    </a:lnTo>
                    <a:lnTo>
                      <a:pt x="2444" y="30747"/>
                    </a:lnTo>
                    <a:close/>
                  </a:path>
                </a:pathLst>
              </a:custGeom>
              <a:solidFill>
                <a:srgbClr val="7654A2"/>
              </a:solidFill>
              <a:ln w="8132" cap="flat">
                <a:noFill/>
                <a:prstDash val="solid"/>
                <a:miter/>
              </a:ln>
            </p:spPr>
            <p:txBody>
              <a:bodyPr rtlCol="0" anchor="ctr"/>
              <a:lstStyle/>
              <a:p>
                <a:endParaRPr lang="en-US"/>
              </a:p>
            </p:txBody>
          </p:sp>
          <p:sp>
            <p:nvSpPr>
              <p:cNvPr id="253" name="Freeform 252">
                <a:extLst>
                  <a:ext uri="{FF2B5EF4-FFF2-40B4-BE49-F238E27FC236}">
                    <a16:creationId xmlns:a16="http://schemas.microsoft.com/office/drawing/2014/main" id="{CD5041E6-F42E-4319-AAA8-46BF7DEAA4D3}"/>
                  </a:ext>
                </a:extLst>
              </p:cNvPr>
              <p:cNvSpPr/>
              <p:nvPr/>
            </p:nvSpPr>
            <p:spPr>
              <a:xfrm>
                <a:off x="5946914" y="3601671"/>
                <a:ext cx="70062" cy="72489"/>
              </a:xfrm>
              <a:custGeom>
                <a:avLst/>
                <a:gdLst>
                  <a:gd name="connsiteX0" fmla="*/ 53769 w 70062"/>
                  <a:gd name="connsiteY0" fmla="*/ 72490 h 72489"/>
                  <a:gd name="connsiteX1" fmla="*/ 53769 w 70062"/>
                  <a:gd name="connsiteY1" fmla="*/ 35023 h 72489"/>
                  <a:gd name="connsiteX2" fmla="*/ 36661 w 70062"/>
                  <a:gd name="connsiteY2" fmla="*/ 15475 h 72489"/>
                  <a:gd name="connsiteX3" fmla="*/ 17923 w 70062"/>
                  <a:gd name="connsiteY3" fmla="*/ 35837 h 72489"/>
                  <a:gd name="connsiteX4" fmla="*/ 17923 w 70062"/>
                  <a:gd name="connsiteY4" fmla="*/ 72490 h 72489"/>
                  <a:gd name="connsiteX5" fmla="*/ 0 w 70062"/>
                  <a:gd name="connsiteY5" fmla="*/ 72490 h 72489"/>
                  <a:gd name="connsiteX6" fmla="*/ 0 w 70062"/>
                  <a:gd name="connsiteY6" fmla="*/ 814 h 72489"/>
                  <a:gd name="connsiteX7" fmla="*/ 15479 w 70062"/>
                  <a:gd name="connsiteY7" fmla="*/ 814 h 72489"/>
                  <a:gd name="connsiteX8" fmla="*/ 16294 w 70062"/>
                  <a:gd name="connsiteY8" fmla="*/ 10588 h 72489"/>
                  <a:gd name="connsiteX9" fmla="*/ 39919 w 70062"/>
                  <a:gd name="connsiteY9" fmla="*/ 0 h 72489"/>
                  <a:gd name="connsiteX10" fmla="*/ 70062 w 70062"/>
                  <a:gd name="connsiteY10" fmla="*/ 35023 h 72489"/>
                  <a:gd name="connsiteX11" fmla="*/ 70062 w 70062"/>
                  <a:gd name="connsiteY11" fmla="*/ 72490 h 72489"/>
                  <a:gd name="connsiteX12" fmla="*/ 53769 w 70062"/>
                  <a:gd name="connsiteY12" fmla="*/ 7249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62" h="72489">
                    <a:moveTo>
                      <a:pt x="53769" y="72490"/>
                    </a:moveTo>
                    <a:lnTo>
                      <a:pt x="53769" y="35023"/>
                    </a:lnTo>
                    <a:cubicBezTo>
                      <a:pt x="53769" y="24435"/>
                      <a:pt x="48066" y="15475"/>
                      <a:pt x="36661" y="15475"/>
                    </a:cubicBezTo>
                    <a:cubicBezTo>
                      <a:pt x="26070" y="15475"/>
                      <a:pt x="17923" y="24435"/>
                      <a:pt x="17923" y="35837"/>
                    </a:cubicBezTo>
                    <a:lnTo>
                      <a:pt x="17923" y="72490"/>
                    </a:lnTo>
                    <a:lnTo>
                      <a:pt x="0" y="72490"/>
                    </a:lnTo>
                    <a:lnTo>
                      <a:pt x="0" y="814"/>
                    </a:lnTo>
                    <a:lnTo>
                      <a:pt x="15479" y="814"/>
                    </a:lnTo>
                    <a:lnTo>
                      <a:pt x="16294" y="10588"/>
                    </a:lnTo>
                    <a:cubicBezTo>
                      <a:pt x="23626" y="3258"/>
                      <a:pt x="30958" y="0"/>
                      <a:pt x="39919" y="0"/>
                    </a:cubicBezTo>
                    <a:cubicBezTo>
                      <a:pt x="57027" y="0"/>
                      <a:pt x="70062" y="13032"/>
                      <a:pt x="70062" y="35023"/>
                    </a:cubicBezTo>
                    <a:lnTo>
                      <a:pt x="70062" y="72490"/>
                    </a:lnTo>
                    <a:lnTo>
                      <a:pt x="53769" y="72490"/>
                    </a:lnTo>
                    <a:close/>
                  </a:path>
                </a:pathLst>
              </a:custGeom>
              <a:solidFill>
                <a:srgbClr val="7654A2"/>
              </a:solidFill>
              <a:ln w="8132" cap="flat">
                <a:noFill/>
                <a:prstDash val="solid"/>
                <a:miter/>
              </a:ln>
            </p:spPr>
            <p:txBody>
              <a:bodyPr rtlCol="0" anchor="ctr"/>
              <a:lstStyle/>
              <a:p>
                <a:endParaRPr lang="en-US"/>
              </a:p>
            </p:txBody>
          </p:sp>
          <p:sp>
            <p:nvSpPr>
              <p:cNvPr id="254" name="Freeform 253">
                <a:extLst>
                  <a:ext uri="{FF2B5EF4-FFF2-40B4-BE49-F238E27FC236}">
                    <a16:creationId xmlns:a16="http://schemas.microsoft.com/office/drawing/2014/main" id="{00F8A19E-978E-CD42-77D0-86E75E020870}"/>
                  </a:ext>
                </a:extLst>
              </p:cNvPr>
              <p:cNvSpPr/>
              <p:nvPr/>
            </p:nvSpPr>
            <p:spPr>
              <a:xfrm>
                <a:off x="6063412" y="3595155"/>
                <a:ext cx="74135" cy="123802"/>
              </a:xfrm>
              <a:custGeom>
                <a:avLst/>
                <a:gdLst>
                  <a:gd name="connsiteX0" fmla="*/ 61101 w 74135"/>
                  <a:gd name="connsiteY0" fmla="*/ 0 h 123802"/>
                  <a:gd name="connsiteX1" fmla="*/ 74136 w 74135"/>
                  <a:gd name="connsiteY1" fmla="*/ 9774 h 123802"/>
                  <a:gd name="connsiteX2" fmla="*/ 65989 w 74135"/>
                  <a:gd name="connsiteY2" fmla="*/ 20362 h 123802"/>
                  <a:gd name="connsiteX3" fmla="*/ 73321 w 74135"/>
                  <a:gd name="connsiteY3" fmla="*/ 41539 h 123802"/>
                  <a:gd name="connsiteX4" fmla="*/ 57842 w 74135"/>
                  <a:gd name="connsiteY4" fmla="*/ 68417 h 123802"/>
                  <a:gd name="connsiteX5" fmla="*/ 72506 w 74135"/>
                  <a:gd name="connsiteY5" fmla="*/ 92037 h 123802"/>
                  <a:gd name="connsiteX6" fmla="*/ 36661 w 74135"/>
                  <a:gd name="connsiteY6" fmla="*/ 123802 h 123802"/>
                  <a:gd name="connsiteX7" fmla="*/ 0 w 74135"/>
                  <a:gd name="connsiteY7" fmla="*/ 92037 h 123802"/>
                  <a:gd name="connsiteX8" fmla="*/ 17923 w 74135"/>
                  <a:gd name="connsiteY8" fmla="*/ 92037 h 123802"/>
                  <a:gd name="connsiteX9" fmla="*/ 36661 w 74135"/>
                  <a:gd name="connsiteY9" fmla="*/ 107513 h 123802"/>
                  <a:gd name="connsiteX10" fmla="*/ 54584 w 74135"/>
                  <a:gd name="connsiteY10" fmla="*/ 92037 h 123802"/>
                  <a:gd name="connsiteX11" fmla="*/ 36661 w 74135"/>
                  <a:gd name="connsiteY11" fmla="*/ 77376 h 123802"/>
                  <a:gd name="connsiteX12" fmla="*/ 0 w 74135"/>
                  <a:gd name="connsiteY12" fmla="*/ 41539 h 123802"/>
                  <a:gd name="connsiteX13" fmla="*/ 36661 w 74135"/>
                  <a:gd name="connsiteY13" fmla="*/ 4887 h 123802"/>
                  <a:gd name="connsiteX14" fmla="*/ 52954 w 74135"/>
                  <a:gd name="connsiteY14" fmla="*/ 8959 h 123802"/>
                  <a:gd name="connsiteX15" fmla="*/ 61101 w 74135"/>
                  <a:gd name="connsiteY15" fmla="*/ 0 h 123802"/>
                  <a:gd name="connsiteX16" fmla="*/ 18737 w 74135"/>
                  <a:gd name="connsiteY16" fmla="*/ 41539 h 123802"/>
                  <a:gd name="connsiteX17" fmla="*/ 37475 w 74135"/>
                  <a:gd name="connsiteY17" fmla="*/ 61087 h 123802"/>
                  <a:gd name="connsiteX18" fmla="*/ 56213 w 74135"/>
                  <a:gd name="connsiteY18" fmla="*/ 41539 h 123802"/>
                  <a:gd name="connsiteX19" fmla="*/ 37475 w 74135"/>
                  <a:gd name="connsiteY19" fmla="*/ 21177 h 123802"/>
                  <a:gd name="connsiteX20" fmla="*/ 18737 w 74135"/>
                  <a:gd name="connsiteY20" fmla="*/ 41539 h 12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4135" h="123802">
                    <a:moveTo>
                      <a:pt x="61101" y="0"/>
                    </a:moveTo>
                    <a:lnTo>
                      <a:pt x="74136" y="9774"/>
                    </a:lnTo>
                    <a:lnTo>
                      <a:pt x="65989" y="20362"/>
                    </a:lnTo>
                    <a:cubicBezTo>
                      <a:pt x="71692" y="26878"/>
                      <a:pt x="73321" y="33394"/>
                      <a:pt x="73321" y="41539"/>
                    </a:cubicBezTo>
                    <a:cubicBezTo>
                      <a:pt x="73321" y="50498"/>
                      <a:pt x="70062" y="62716"/>
                      <a:pt x="57842" y="68417"/>
                    </a:cubicBezTo>
                    <a:cubicBezTo>
                      <a:pt x="70062" y="74119"/>
                      <a:pt x="72506" y="83078"/>
                      <a:pt x="72506" y="92037"/>
                    </a:cubicBezTo>
                    <a:cubicBezTo>
                      <a:pt x="72506" y="111585"/>
                      <a:pt x="57027" y="123802"/>
                      <a:pt x="36661" y="123802"/>
                    </a:cubicBezTo>
                    <a:cubicBezTo>
                      <a:pt x="16294" y="123802"/>
                      <a:pt x="0" y="110771"/>
                      <a:pt x="0" y="92037"/>
                    </a:cubicBezTo>
                    <a:lnTo>
                      <a:pt x="17923" y="92037"/>
                    </a:lnTo>
                    <a:cubicBezTo>
                      <a:pt x="17923" y="100997"/>
                      <a:pt x="26884" y="107513"/>
                      <a:pt x="36661" y="107513"/>
                    </a:cubicBezTo>
                    <a:cubicBezTo>
                      <a:pt x="47251" y="107513"/>
                      <a:pt x="54584" y="101811"/>
                      <a:pt x="54584" y="92037"/>
                    </a:cubicBezTo>
                    <a:cubicBezTo>
                      <a:pt x="54584" y="82263"/>
                      <a:pt x="45622" y="77376"/>
                      <a:pt x="36661" y="77376"/>
                    </a:cubicBezTo>
                    <a:cubicBezTo>
                      <a:pt x="13850" y="77376"/>
                      <a:pt x="0" y="63530"/>
                      <a:pt x="0" y="41539"/>
                    </a:cubicBezTo>
                    <a:cubicBezTo>
                      <a:pt x="0" y="18733"/>
                      <a:pt x="16294" y="4887"/>
                      <a:pt x="36661" y="4887"/>
                    </a:cubicBezTo>
                    <a:cubicBezTo>
                      <a:pt x="42363" y="4887"/>
                      <a:pt x="48066" y="5702"/>
                      <a:pt x="52954" y="8959"/>
                    </a:cubicBezTo>
                    <a:lnTo>
                      <a:pt x="61101" y="0"/>
                    </a:lnTo>
                    <a:close/>
                    <a:moveTo>
                      <a:pt x="18737" y="41539"/>
                    </a:moveTo>
                    <a:cubicBezTo>
                      <a:pt x="18737" y="53756"/>
                      <a:pt x="26884" y="61087"/>
                      <a:pt x="37475" y="61087"/>
                    </a:cubicBezTo>
                    <a:cubicBezTo>
                      <a:pt x="48066" y="61087"/>
                      <a:pt x="56213" y="53756"/>
                      <a:pt x="56213" y="41539"/>
                    </a:cubicBezTo>
                    <a:cubicBezTo>
                      <a:pt x="56213" y="29322"/>
                      <a:pt x="48066" y="21177"/>
                      <a:pt x="37475" y="21177"/>
                    </a:cubicBezTo>
                    <a:cubicBezTo>
                      <a:pt x="27699" y="21177"/>
                      <a:pt x="18737" y="29322"/>
                      <a:pt x="18737" y="41539"/>
                    </a:cubicBezTo>
                    <a:close/>
                  </a:path>
                </a:pathLst>
              </a:custGeom>
              <a:solidFill>
                <a:srgbClr val="7654A2"/>
              </a:solidFill>
              <a:ln w="8132" cap="flat">
                <a:noFill/>
                <a:prstDash val="solid"/>
                <a:miter/>
              </a:ln>
            </p:spPr>
            <p:txBody>
              <a:bodyPr rtlCol="0" anchor="ctr"/>
              <a:lstStyle/>
              <a:p>
                <a:endParaRPr lang="en-US"/>
              </a:p>
            </p:txBody>
          </p:sp>
          <p:sp>
            <p:nvSpPr>
              <p:cNvPr id="255" name="Freeform 254">
                <a:extLst>
                  <a:ext uri="{FF2B5EF4-FFF2-40B4-BE49-F238E27FC236}">
                    <a16:creationId xmlns:a16="http://schemas.microsoft.com/office/drawing/2014/main" id="{2103A0A3-261F-7AD9-1888-7ED914CD6030}"/>
                  </a:ext>
                </a:extLst>
              </p:cNvPr>
              <p:cNvSpPr/>
              <p:nvPr/>
            </p:nvSpPr>
            <p:spPr>
              <a:xfrm>
                <a:off x="6245085" y="3571739"/>
                <a:ext cx="21181" cy="103236"/>
              </a:xfrm>
              <a:custGeom>
                <a:avLst/>
                <a:gdLst>
                  <a:gd name="connsiteX0" fmla="*/ 21182 w 21181"/>
                  <a:gd name="connsiteY0" fmla="*/ 10385 h 103236"/>
                  <a:gd name="connsiteX1" fmla="*/ 0 w 21181"/>
                  <a:gd name="connsiteY1" fmla="*/ 10385 h 103236"/>
                  <a:gd name="connsiteX2" fmla="*/ 21182 w 21181"/>
                  <a:gd name="connsiteY2" fmla="*/ 10385 h 103236"/>
                  <a:gd name="connsiteX3" fmla="*/ 1629 w 21181"/>
                  <a:gd name="connsiteY3" fmla="*/ 30747 h 103236"/>
                  <a:gd name="connsiteX4" fmla="*/ 1629 w 21181"/>
                  <a:gd name="connsiteY4" fmla="*/ 103237 h 103236"/>
                  <a:gd name="connsiteX5" fmla="*/ 19552 w 21181"/>
                  <a:gd name="connsiteY5" fmla="*/ 103237 h 103236"/>
                  <a:gd name="connsiteX6" fmla="*/ 19552 w 21181"/>
                  <a:gd name="connsiteY6" fmla="*/ 30747 h 103236"/>
                  <a:gd name="connsiteX7" fmla="*/ 1629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2" y="10385"/>
                    </a:moveTo>
                    <a:cubicBezTo>
                      <a:pt x="21182" y="24231"/>
                      <a:pt x="0" y="24231"/>
                      <a:pt x="0" y="10385"/>
                    </a:cubicBezTo>
                    <a:cubicBezTo>
                      <a:pt x="0" y="-3462"/>
                      <a:pt x="21182" y="-3462"/>
                      <a:pt x="21182" y="10385"/>
                    </a:cubicBezTo>
                    <a:close/>
                    <a:moveTo>
                      <a:pt x="1629" y="30747"/>
                    </a:moveTo>
                    <a:lnTo>
                      <a:pt x="1629" y="103237"/>
                    </a:lnTo>
                    <a:lnTo>
                      <a:pt x="19552" y="103237"/>
                    </a:lnTo>
                    <a:lnTo>
                      <a:pt x="19552" y="30747"/>
                    </a:lnTo>
                    <a:lnTo>
                      <a:pt x="1629" y="30747"/>
                    </a:lnTo>
                    <a:close/>
                  </a:path>
                </a:pathLst>
              </a:custGeom>
              <a:solidFill>
                <a:srgbClr val="7654A2"/>
              </a:solidFill>
              <a:ln w="8132" cap="flat">
                <a:noFill/>
                <a:prstDash val="solid"/>
                <a:miter/>
              </a:ln>
            </p:spPr>
            <p:txBody>
              <a:bodyPr rtlCol="0" anchor="ctr"/>
              <a:lstStyle/>
              <a:p>
                <a:endParaRPr lang="en-US"/>
              </a:p>
            </p:txBody>
          </p:sp>
          <p:sp>
            <p:nvSpPr>
              <p:cNvPr id="256" name="Freeform 255">
                <a:extLst>
                  <a:ext uri="{FF2B5EF4-FFF2-40B4-BE49-F238E27FC236}">
                    <a16:creationId xmlns:a16="http://schemas.microsoft.com/office/drawing/2014/main" id="{63C00509-E641-B75D-ACF7-0357997EE1F5}"/>
                  </a:ext>
                </a:extLst>
              </p:cNvPr>
              <p:cNvSpPr/>
              <p:nvPr/>
            </p:nvSpPr>
            <p:spPr>
              <a:xfrm>
                <a:off x="6314333" y="3601671"/>
                <a:ext cx="70062" cy="72489"/>
              </a:xfrm>
              <a:custGeom>
                <a:avLst/>
                <a:gdLst>
                  <a:gd name="connsiteX0" fmla="*/ 53769 w 70062"/>
                  <a:gd name="connsiteY0" fmla="*/ 72490 h 72489"/>
                  <a:gd name="connsiteX1" fmla="*/ 53769 w 70062"/>
                  <a:gd name="connsiteY1" fmla="*/ 35023 h 72489"/>
                  <a:gd name="connsiteX2" fmla="*/ 36661 w 70062"/>
                  <a:gd name="connsiteY2" fmla="*/ 15475 h 72489"/>
                  <a:gd name="connsiteX3" fmla="*/ 17923 w 70062"/>
                  <a:gd name="connsiteY3" fmla="*/ 35837 h 72489"/>
                  <a:gd name="connsiteX4" fmla="*/ 17923 w 70062"/>
                  <a:gd name="connsiteY4" fmla="*/ 72490 h 72489"/>
                  <a:gd name="connsiteX5" fmla="*/ 0 w 70062"/>
                  <a:gd name="connsiteY5" fmla="*/ 72490 h 72489"/>
                  <a:gd name="connsiteX6" fmla="*/ 0 w 70062"/>
                  <a:gd name="connsiteY6" fmla="*/ 814 h 72489"/>
                  <a:gd name="connsiteX7" fmla="*/ 15479 w 70062"/>
                  <a:gd name="connsiteY7" fmla="*/ 814 h 72489"/>
                  <a:gd name="connsiteX8" fmla="*/ 16294 w 70062"/>
                  <a:gd name="connsiteY8" fmla="*/ 10588 h 72489"/>
                  <a:gd name="connsiteX9" fmla="*/ 39919 w 70062"/>
                  <a:gd name="connsiteY9" fmla="*/ 0 h 72489"/>
                  <a:gd name="connsiteX10" fmla="*/ 70062 w 70062"/>
                  <a:gd name="connsiteY10" fmla="*/ 35023 h 72489"/>
                  <a:gd name="connsiteX11" fmla="*/ 70062 w 70062"/>
                  <a:gd name="connsiteY11" fmla="*/ 72490 h 72489"/>
                  <a:gd name="connsiteX12" fmla="*/ 53769 w 70062"/>
                  <a:gd name="connsiteY12" fmla="*/ 7249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62" h="72489">
                    <a:moveTo>
                      <a:pt x="53769" y="72490"/>
                    </a:moveTo>
                    <a:lnTo>
                      <a:pt x="53769" y="35023"/>
                    </a:lnTo>
                    <a:cubicBezTo>
                      <a:pt x="53769" y="24435"/>
                      <a:pt x="48066" y="15475"/>
                      <a:pt x="36661" y="15475"/>
                    </a:cubicBezTo>
                    <a:cubicBezTo>
                      <a:pt x="26070" y="15475"/>
                      <a:pt x="17923" y="24435"/>
                      <a:pt x="17923" y="35837"/>
                    </a:cubicBezTo>
                    <a:lnTo>
                      <a:pt x="17923" y="72490"/>
                    </a:lnTo>
                    <a:lnTo>
                      <a:pt x="0" y="72490"/>
                    </a:lnTo>
                    <a:lnTo>
                      <a:pt x="0" y="814"/>
                    </a:lnTo>
                    <a:lnTo>
                      <a:pt x="15479" y="814"/>
                    </a:lnTo>
                    <a:lnTo>
                      <a:pt x="16294" y="10588"/>
                    </a:lnTo>
                    <a:cubicBezTo>
                      <a:pt x="23626" y="3258"/>
                      <a:pt x="30958" y="0"/>
                      <a:pt x="39919" y="0"/>
                    </a:cubicBezTo>
                    <a:cubicBezTo>
                      <a:pt x="57027" y="0"/>
                      <a:pt x="70062" y="13032"/>
                      <a:pt x="70062" y="35023"/>
                    </a:cubicBezTo>
                    <a:lnTo>
                      <a:pt x="70062" y="72490"/>
                    </a:lnTo>
                    <a:lnTo>
                      <a:pt x="53769" y="72490"/>
                    </a:lnTo>
                    <a:close/>
                  </a:path>
                </a:pathLst>
              </a:custGeom>
              <a:solidFill>
                <a:srgbClr val="7654A2"/>
              </a:solidFill>
              <a:ln w="8132" cap="flat">
                <a:noFill/>
                <a:prstDash val="solid"/>
                <a:miter/>
              </a:ln>
            </p:spPr>
            <p:txBody>
              <a:bodyPr rtlCol="0" anchor="ctr"/>
              <a:lstStyle/>
              <a:p>
                <a:endParaRPr lang="en-US"/>
              </a:p>
            </p:txBody>
          </p:sp>
          <p:sp>
            <p:nvSpPr>
              <p:cNvPr id="257" name="Freeform 256">
                <a:extLst>
                  <a:ext uri="{FF2B5EF4-FFF2-40B4-BE49-F238E27FC236}">
                    <a16:creationId xmlns:a16="http://schemas.microsoft.com/office/drawing/2014/main" id="{FE26E583-6879-1F31-D744-CED5C24C78CB}"/>
                  </a:ext>
                </a:extLst>
              </p:cNvPr>
              <p:cNvSpPr/>
              <p:nvPr/>
            </p:nvSpPr>
            <p:spPr>
              <a:xfrm>
                <a:off x="6492748" y="3582123"/>
                <a:ext cx="53768" cy="93717"/>
              </a:xfrm>
              <a:custGeom>
                <a:avLst/>
                <a:gdLst>
                  <a:gd name="connsiteX0" fmla="*/ 31772 w 53768"/>
                  <a:gd name="connsiteY0" fmla="*/ 0 h 93717"/>
                  <a:gd name="connsiteX1" fmla="*/ 31772 w 53768"/>
                  <a:gd name="connsiteY1" fmla="*/ 20362 h 93717"/>
                  <a:gd name="connsiteX2" fmla="*/ 51325 w 53768"/>
                  <a:gd name="connsiteY2" fmla="*/ 20362 h 93717"/>
                  <a:gd name="connsiteX3" fmla="*/ 51325 w 53768"/>
                  <a:gd name="connsiteY3" fmla="*/ 35838 h 93717"/>
                  <a:gd name="connsiteX4" fmla="*/ 30958 w 53768"/>
                  <a:gd name="connsiteY4" fmla="*/ 35838 h 93717"/>
                  <a:gd name="connsiteX5" fmla="*/ 30958 w 53768"/>
                  <a:gd name="connsiteY5" fmla="*/ 66788 h 93717"/>
                  <a:gd name="connsiteX6" fmla="*/ 39919 w 53768"/>
                  <a:gd name="connsiteY6" fmla="*/ 77376 h 93717"/>
                  <a:gd name="connsiteX7" fmla="*/ 48881 w 53768"/>
                  <a:gd name="connsiteY7" fmla="*/ 74933 h 93717"/>
                  <a:gd name="connsiteX8" fmla="*/ 53769 w 53768"/>
                  <a:gd name="connsiteY8" fmla="*/ 90408 h 93717"/>
                  <a:gd name="connsiteX9" fmla="*/ 39104 w 53768"/>
                  <a:gd name="connsiteY9" fmla="*/ 93666 h 93717"/>
                  <a:gd name="connsiteX10" fmla="*/ 13035 w 53768"/>
                  <a:gd name="connsiteY10" fmla="*/ 67603 h 93717"/>
                  <a:gd name="connsiteX11" fmla="*/ 13035 w 53768"/>
                  <a:gd name="connsiteY11" fmla="*/ 36652 h 93717"/>
                  <a:gd name="connsiteX12" fmla="*/ 0 w 53768"/>
                  <a:gd name="connsiteY12" fmla="*/ 36652 h 93717"/>
                  <a:gd name="connsiteX13" fmla="*/ 0 w 53768"/>
                  <a:gd name="connsiteY13" fmla="*/ 21177 h 93717"/>
                  <a:gd name="connsiteX14" fmla="*/ 13035 w 53768"/>
                  <a:gd name="connsiteY14" fmla="*/ 21177 h 93717"/>
                  <a:gd name="connsiteX15" fmla="*/ 13035 w 53768"/>
                  <a:gd name="connsiteY15" fmla="*/ 2444 h 93717"/>
                  <a:gd name="connsiteX16" fmla="*/ 31772 w 53768"/>
                  <a:gd name="connsiteY16" fmla="*/ 0 h 9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768" h="93717">
                    <a:moveTo>
                      <a:pt x="31772" y="0"/>
                    </a:moveTo>
                    <a:lnTo>
                      <a:pt x="31772" y="20362"/>
                    </a:lnTo>
                    <a:lnTo>
                      <a:pt x="51325" y="20362"/>
                    </a:lnTo>
                    <a:lnTo>
                      <a:pt x="51325" y="35838"/>
                    </a:lnTo>
                    <a:lnTo>
                      <a:pt x="30958" y="35838"/>
                    </a:lnTo>
                    <a:lnTo>
                      <a:pt x="30958" y="66788"/>
                    </a:lnTo>
                    <a:cubicBezTo>
                      <a:pt x="30958" y="73304"/>
                      <a:pt x="35031" y="77376"/>
                      <a:pt x="39919" y="77376"/>
                    </a:cubicBezTo>
                    <a:cubicBezTo>
                      <a:pt x="42363" y="77376"/>
                      <a:pt x="45622" y="76562"/>
                      <a:pt x="48881" y="74933"/>
                    </a:cubicBezTo>
                    <a:lnTo>
                      <a:pt x="53769" y="90408"/>
                    </a:lnTo>
                    <a:cubicBezTo>
                      <a:pt x="48881" y="92037"/>
                      <a:pt x="44807" y="93666"/>
                      <a:pt x="39104" y="93666"/>
                    </a:cubicBezTo>
                    <a:cubicBezTo>
                      <a:pt x="23626" y="94481"/>
                      <a:pt x="13035" y="85521"/>
                      <a:pt x="13035" y="67603"/>
                    </a:cubicBezTo>
                    <a:lnTo>
                      <a:pt x="13035" y="36652"/>
                    </a:lnTo>
                    <a:lnTo>
                      <a:pt x="0" y="36652"/>
                    </a:lnTo>
                    <a:lnTo>
                      <a:pt x="0" y="21177"/>
                    </a:lnTo>
                    <a:lnTo>
                      <a:pt x="13035" y="21177"/>
                    </a:lnTo>
                    <a:lnTo>
                      <a:pt x="13035" y="2444"/>
                    </a:lnTo>
                    <a:lnTo>
                      <a:pt x="31772" y="0"/>
                    </a:lnTo>
                    <a:close/>
                  </a:path>
                </a:pathLst>
              </a:custGeom>
              <a:solidFill>
                <a:srgbClr val="7654A2"/>
              </a:solidFill>
              <a:ln w="8132" cap="flat">
                <a:noFill/>
                <a:prstDash val="solid"/>
                <a:miter/>
              </a:ln>
            </p:spPr>
            <p:txBody>
              <a:bodyPr rtlCol="0" anchor="ctr"/>
              <a:lstStyle/>
              <a:p>
                <a:endParaRPr lang="en-US"/>
              </a:p>
            </p:txBody>
          </p:sp>
          <p:sp>
            <p:nvSpPr>
              <p:cNvPr id="258" name="Freeform 257">
                <a:extLst>
                  <a:ext uri="{FF2B5EF4-FFF2-40B4-BE49-F238E27FC236}">
                    <a16:creationId xmlns:a16="http://schemas.microsoft.com/office/drawing/2014/main" id="{9E0EAA95-B799-8ED3-F721-1A43A69324EC}"/>
                  </a:ext>
                </a:extLst>
              </p:cNvPr>
              <p:cNvSpPr/>
              <p:nvPr/>
            </p:nvSpPr>
            <p:spPr>
              <a:xfrm>
                <a:off x="6591324" y="3572350"/>
                <a:ext cx="70062" cy="101811"/>
              </a:xfrm>
              <a:custGeom>
                <a:avLst/>
                <a:gdLst>
                  <a:gd name="connsiteX0" fmla="*/ 17923 w 70062"/>
                  <a:gd name="connsiteY0" fmla="*/ 0 h 101811"/>
                  <a:gd name="connsiteX1" fmla="*/ 17923 w 70062"/>
                  <a:gd name="connsiteY1" fmla="*/ 39910 h 101811"/>
                  <a:gd name="connsiteX2" fmla="*/ 40734 w 70062"/>
                  <a:gd name="connsiteY2" fmla="*/ 29322 h 101811"/>
                  <a:gd name="connsiteX3" fmla="*/ 70062 w 70062"/>
                  <a:gd name="connsiteY3" fmla="*/ 64345 h 101811"/>
                  <a:gd name="connsiteX4" fmla="*/ 70062 w 70062"/>
                  <a:gd name="connsiteY4" fmla="*/ 101811 h 101811"/>
                  <a:gd name="connsiteX5" fmla="*/ 52140 w 70062"/>
                  <a:gd name="connsiteY5" fmla="*/ 101811 h 101811"/>
                  <a:gd name="connsiteX6" fmla="*/ 52140 w 70062"/>
                  <a:gd name="connsiteY6" fmla="*/ 64345 h 101811"/>
                  <a:gd name="connsiteX7" fmla="*/ 35846 w 70062"/>
                  <a:gd name="connsiteY7" fmla="*/ 45611 h 101811"/>
                  <a:gd name="connsiteX8" fmla="*/ 17923 w 70062"/>
                  <a:gd name="connsiteY8" fmla="*/ 65159 h 101811"/>
                  <a:gd name="connsiteX9" fmla="*/ 17923 w 70062"/>
                  <a:gd name="connsiteY9" fmla="*/ 101811 h 101811"/>
                  <a:gd name="connsiteX10" fmla="*/ 0 w 70062"/>
                  <a:gd name="connsiteY10" fmla="*/ 101811 h 101811"/>
                  <a:gd name="connsiteX11" fmla="*/ 0 w 70062"/>
                  <a:gd name="connsiteY11" fmla="*/ 0 h 101811"/>
                  <a:gd name="connsiteX12" fmla="*/ 17923 w 70062"/>
                  <a:gd name="connsiteY12" fmla="*/ 0 h 101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62" h="101811">
                    <a:moveTo>
                      <a:pt x="17923" y="0"/>
                    </a:moveTo>
                    <a:lnTo>
                      <a:pt x="17923" y="39910"/>
                    </a:lnTo>
                    <a:cubicBezTo>
                      <a:pt x="24440" y="31765"/>
                      <a:pt x="32587" y="29322"/>
                      <a:pt x="40734" y="29322"/>
                    </a:cubicBezTo>
                    <a:cubicBezTo>
                      <a:pt x="61101" y="29322"/>
                      <a:pt x="70062" y="43168"/>
                      <a:pt x="70062" y="64345"/>
                    </a:cubicBezTo>
                    <a:lnTo>
                      <a:pt x="70062" y="101811"/>
                    </a:lnTo>
                    <a:lnTo>
                      <a:pt x="52140" y="101811"/>
                    </a:lnTo>
                    <a:lnTo>
                      <a:pt x="52140" y="64345"/>
                    </a:lnTo>
                    <a:cubicBezTo>
                      <a:pt x="52140" y="51313"/>
                      <a:pt x="45622" y="45611"/>
                      <a:pt x="35846" y="45611"/>
                    </a:cubicBezTo>
                    <a:cubicBezTo>
                      <a:pt x="25255" y="45611"/>
                      <a:pt x="17923" y="54571"/>
                      <a:pt x="17923" y="65159"/>
                    </a:cubicBez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59" name="Freeform 258">
                <a:extLst>
                  <a:ext uri="{FF2B5EF4-FFF2-40B4-BE49-F238E27FC236}">
                    <a16:creationId xmlns:a16="http://schemas.microsoft.com/office/drawing/2014/main" id="{7111E481-AA6A-77BF-9CFA-B4CA0F8C26A3}"/>
                  </a:ext>
                </a:extLst>
              </p:cNvPr>
              <p:cNvSpPr/>
              <p:nvPr/>
            </p:nvSpPr>
            <p:spPr>
              <a:xfrm>
                <a:off x="6707823" y="3600857"/>
                <a:ext cx="75214" cy="75747"/>
              </a:xfrm>
              <a:custGeom>
                <a:avLst/>
                <a:gdLst>
                  <a:gd name="connsiteX0" fmla="*/ 17923 w 75214"/>
                  <a:gd name="connsiteY0" fmla="*/ 43982 h 75747"/>
                  <a:gd name="connsiteX1" fmla="*/ 39104 w 75214"/>
                  <a:gd name="connsiteY1" fmla="*/ 59458 h 75747"/>
                  <a:gd name="connsiteX2" fmla="*/ 58657 w 75214"/>
                  <a:gd name="connsiteY2" fmla="*/ 52942 h 75747"/>
                  <a:gd name="connsiteX3" fmla="*/ 70062 w 75214"/>
                  <a:gd name="connsiteY3" fmla="*/ 64345 h 75747"/>
                  <a:gd name="connsiteX4" fmla="*/ 39104 w 75214"/>
                  <a:gd name="connsiteY4" fmla="*/ 75747 h 75747"/>
                  <a:gd name="connsiteX5" fmla="*/ 0 w 75214"/>
                  <a:gd name="connsiteY5" fmla="*/ 37467 h 75747"/>
                  <a:gd name="connsiteX6" fmla="*/ 38290 w 75214"/>
                  <a:gd name="connsiteY6" fmla="*/ 0 h 75747"/>
                  <a:gd name="connsiteX7" fmla="*/ 74950 w 75214"/>
                  <a:gd name="connsiteY7" fmla="*/ 44797 h 75747"/>
                  <a:gd name="connsiteX8" fmla="*/ 17923 w 75214"/>
                  <a:gd name="connsiteY8" fmla="*/ 44797 h 75747"/>
                  <a:gd name="connsiteX9" fmla="*/ 57027 w 75214"/>
                  <a:gd name="connsiteY9" fmla="*/ 29322 h 75747"/>
                  <a:gd name="connsiteX10" fmla="*/ 38290 w 75214"/>
                  <a:gd name="connsiteY10" fmla="*/ 15475 h 75747"/>
                  <a:gd name="connsiteX11" fmla="*/ 17923 w 75214"/>
                  <a:gd name="connsiteY11" fmla="*/ 29322 h 75747"/>
                  <a:gd name="connsiteX12" fmla="*/ 57027 w 75214"/>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14" h="75747">
                    <a:moveTo>
                      <a:pt x="17923" y="43982"/>
                    </a:moveTo>
                    <a:cubicBezTo>
                      <a:pt x="18737" y="52942"/>
                      <a:pt x="26884" y="59458"/>
                      <a:pt x="39104" y="59458"/>
                    </a:cubicBezTo>
                    <a:cubicBezTo>
                      <a:pt x="45622" y="59458"/>
                      <a:pt x="54583" y="57014"/>
                      <a:pt x="58657" y="52942"/>
                    </a:cubicBezTo>
                    <a:lnTo>
                      <a:pt x="70062" y="64345"/>
                    </a:lnTo>
                    <a:cubicBezTo>
                      <a:pt x="62730" y="72490"/>
                      <a:pt x="49695" y="75747"/>
                      <a:pt x="39104" y="75747"/>
                    </a:cubicBezTo>
                    <a:cubicBezTo>
                      <a:pt x="14664" y="75747"/>
                      <a:pt x="0" y="60272"/>
                      <a:pt x="0" y="37467"/>
                    </a:cubicBezTo>
                    <a:cubicBezTo>
                      <a:pt x="0" y="15475"/>
                      <a:pt x="14664" y="0"/>
                      <a:pt x="38290" y="0"/>
                    </a:cubicBezTo>
                    <a:cubicBezTo>
                      <a:pt x="62730" y="0"/>
                      <a:pt x="77394" y="14661"/>
                      <a:pt x="74950" y="44797"/>
                    </a:cubicBezTo>
                    <a:lnTo>
                      <a:pt x="17923" y="44797"/>
                    </a:lnTo>
                    <a:close/>
                    <a:moveTo>
                      <a:pt x="57027" y="29322"/>
                    </a:moveTo>
                    <a:cubicBezTo>
                      <a:pt x="56213" y="20362"/>
                      <a:pt x="48881"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sp>
            <p:nvSpPr>
              <p:cNvPr id="260" name="Freeform 259">
                <a:extLst>
                  <a:ext uri="{FF2B5EF4-FFF2-40B4-BE49-F238E27FC236}">
                    <a16:creationId xmlns:a16="http://schemas.microsoft.com/office/drawing/2014/main" id="{50A3BB92-9C6B-5087-DC5A-A2D0CB291B26}"/>
                  </a:ext>
                </a:extLst>
              </p:cNvPr>
              <p:cNvSpPr/>
              <p:nvPr/>
            </p:nvSpPr>
            <p:spPr>
              <a:xfrm>
                <a:off x="6891940" y="3602486"/>
                <a:ext cx="118942" cy="72489"/>
              </a:xfrm>
              <a:custGeom>
                <a:avLst/>
                <a:gdLst>
                  <a:gd name="connsiteX0" fmla="*/ 67618 w 118942"/>
                  <a:gd name="connsiteY0" fmla="*/ 0 h 72489"/>
                  <a:gd name="connsiteX1" fmla="*/ 83097 w 118942"/>
                  <a:gd name="connsiteY1" fmla="*/ 53756 h 72489"/>
                  <a:gd name="connsiteX2" fmla="*/ 99391 w 118942"/>
                  <a:gd name="connsiteY2" fmla="*/ 0 h 72489"/>
                  <a:gd name="connsiteX3" fmla="*/ 118943 w 118942"/>
                  <a:gd name="connsiteY3" fmla="*/ 0 h 72489"/>
                  <a:gd name="connsiteX4" fmla="*/ 93688 w 118942"/>
                  <a:gd name="connsiteY4" fmla="*/ 72490 h 72489"/>
                  <a:gd name="connsiteX5" fmla="*/ 73321 w 118942"/>
                  <a:gd name="connsiteY5" fmla="*/ 72490 h 72489"/>
                  <a:gd name="connsiteX6" fmla="*/ 65989 w 118942"/>
                  <a:gd name="connsiteY6" fmla="*/ 51313 h 72489"/>
                  <a:gd name="connsiteX7" fmla="*/ 59471 w 118942"/>
                  <a:gd name="connsiteY7" fmla="*/ 27693 h 72489"/>
                  <a:gd name="connsiteX8" fmla="*/ 52954 w 118942"/>
                  <a:gd name="connsiteY8" fmla="*/ 51313 h 72489"/>
                  <a:gd name="connsiteX9" fmla="*/ 45622 w 118942"/>
                  <a:gd name="connsiteY9" fmla="*/ 72490 h 72489"/>
                  <a:gd name="connsiteX10" fmla="*/ 25255 w 118942"/>
                  <a:gd name="connsiteY10" fmla="*/ 72490 h 72489"/>
                  <a:gd name="connsiteX11" fmla="*/ 0 w 118942"/>
                  <a:gd name="connsiteY11" fmla="*/ 0 h 72489"/>
                  <a:gd name="connsiteX12" fmla="*/ 19552 w 118942"/>
                  <a:gd name="connsiteY12" fmla="*/ 0 h 72489"/>
                  <a:gd name="connsiteX13" fmla="*/ 35846 w 118942"/>
                  <a:gd name="connsiteY13" fmla="*/ 53756 h 72489"/>
                  <a:gd name="connsiteX14" fmla="*/ 51325 w 118942"/>
                  <a:gd name="connsiteY14" fmla="*/ 0 h 72489"/>
                  <a:gd name="connsiteX15" fmla="*/ 67618 w 118942"/>
                  <a:gd name="connsiteY15" fmla="*/ 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942" h="72489">
                    <a:moveTo>
                      <a:pt x="67618" y="0"/>
                    </a:moveTo>
                    <a:lnTo>
                      <a:pt x="83097" y="53756"/>
                    </a:lnTo>
                    <a:lnTo>
                      <a:pt x="99391" y="0"/>
                    </a:lnTo>
                    <a:lnTo>
                      <a:pt x="118943" y="0"/>
                    </a:lnTo>
                    <a:lnTo>
                      <a:pt x="93688" y="72490"/>
                    </a:lnTo>
                    <a:lnTo>
                      <a:pt x="73321" y="72490"/>
                    </a:lnTo>
                    <a:lnTo>
                      <a:pt x="65989" y="51313"/>
                    </a:lnTo>
                    <a:lnTo>
                      <a:pt x="59471" y="27693"/>
                    </a:lnTo>
                    <a:lnTo>
                      <a:pt x="52954" y="51313"/>
                    </a:lnTo>
                    <a:lnTo>
                      <a:pt x="45622" y="72490"/>
                    </a:lnTo>
                    <a:lnTo>
                      <a:pt x="25255" y="72490"/>
                    </a:lnTo>
                    <a:lnTo>
                      <a:pt x="0" y="0"/>
                    </a:lnTo>
                    <a:lnTo>
                      <a:pt x="19552" y="0"/>
                    </a:lnTo>
                    <a:lnTo>
                      <a:pt x="35846" y="53756"/>
                    </a:lnTo>
                    <a:lnTo>
                      <a:pt x="51325" y="0"/>
                    </a:lnTo>
                    <a:lnTo>
                      <a:pt x="67618" y="0"/>
                    </a:lnTo>
                    <a:close/>
                  </a:path>
                </a:pathLst>
              </a:custGeom>
              <a:solidFill>
                <a:srgbClr val="7654A2"/>
              </a:solidFill>
              <a:ln w="8132" cap="flat">
                <a:noFill/>
                <a:prstDash val="solid"/>
                <a:miter/>
              </a:ln>
            </p:spPr>
            <p:txBody>
              <a:bodyPr rtlCol="0" anchor="ctr"/>
              <a:lstStyle/>
              <a:p>
                <a:endParaRPr lang="en-US"/>
              </a:p>
            </p:txBody>
          </p:sp>
          <p:sp>
            <p:nvSpPr>
              <p:cNvPr id="261" name="Freeform 260">
                <a:extLst>
                  <a:ext uri="{FF2B5EF4-FFF2-40B4-BE49-F238E27FC236}">
                    <a16:creationId xmlns:a16="http://schemas.microsoft.com/office/drawing/2014/main" id="{C763AE67-1559-AB27-89C8-EE2E6B054248}"/>
                  </a:ext>
                </a:extLst>
              </p:cNvPr>
              <p:cNvSpPr/>
              <p:nvPr/>
            </p:nvSpPr>
            <p:spPr>
              <a:xfrm>
                <a:off x="7057320" y="3600857"/>
                <a:ext cx="74950" cy="74932"/>
              </a:xfrm>
              <a:custGeom>
                <a:avLst/>
                <a:gdLst>
                  <a:gd name="connsiteX0" fmla="*/ 74950 w 74950"/>
                  <a:gd name="connsiteY0" fmla="*/ 37467 h 74932"/>
                  <a:gd name="connsiteX1" fmla="*/ 37475 w 74950"/>
                  <a:gd name="connsiteY1" fmla="*/ 74933 h 74932"/>
                  <a:gd name="connsiteX2" fmla="*/ 0 w 74950"/>
                  <a:gd name="connsiteY2" fmla="*/ 37467 h 74932"/>
                  <a:gd name="connsiteX3" fmla="*/ 37475 w 74950"/>
                  <a:gd name="connsiteY3" fmla="*/ 0 h 74932"/>
                  <a:gd name="connsiteX4" fmla="*/ 74950 w 74950"/>
                  <a:gd name="connsiteY4" fmla="*/ 37467 h 74932"/>
                  <a:gd name="connsiteX5" fmla="*/ 17923 w 74950"/>
                  <a:gd name="connsiteY5" fmla="*/ 37467 h 74932"/>
                  <a:gd name="connsiteX6" fmla="*/ 37475 w 74950"/>
                  <a:gd name="connsiteY6" fmla="*/ 58643 h 74932"/>
                  <a:gd name="connsiteX7" fmla="*/ 57027 w 74950"/>
                  <a:gd name="connsiteY7" fmla="*/ 37467 h 74932"/>
                  <a:gd name="connsiteX8" fmla="*/ 37475 w 74950"/>
                  <a:gd name="connsiteY8" fmla="*/ 16290 h 74932"/>
                  <a:gd name="connsiteX9" fmla="*/ 17923 w 74950"/>
                  <a:gd name="connsiteY9" fmla="*/ 37467 h 74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950" h="74932">
                    <a:moveTo>
                      <a:pt x="74950" y="37467"/>
                    </a:moveTo>
                    <a:cubicBezTo>
                      <a:pt x="74950" y="57829"/>
                      <a:pt x="61101" y="74933"/>
                      <a:pt x="37475" y="74933"/>
                    </a:cubicBezTo>
                    <a:cubicBezTo>
                      <a:pt x="13850" y="74933"/>
                      <a:pt x="0" y="57829"/>
                      <a:pt x="0" y="37467"/>
                    </a:cubicBezTo>
                    <a:cubicBezTo>
                      <a:pt x="0" y="17104"/>
                      <a:pt x="14664" y="0"/>
                      <a:pt x="37475" y="0"/>
                    </a:cubicBezTo>
                    <a:cubicBezTo>
                      <a:pt x="60286" y="0"/>
                      <a:pt x="74950" y="17104"/>
                      <a:pt x="74950" y="37467"/>
                    </a:cubicBezTo>
                    <a:close/>
                    <a:moveTo>
                      <a:pt x="17923" y="37467"/>
                    </a:moveTo>
                    <a:cubicBezTo>
                      <a:pt x="17923" y="48055"/>
                      <a:pt x="24440" y="58643"/>
                      <a:pt x="37475" y="58643"/>
                    </a:cubicBezTo>
                    <a:cubicBezTo>
                      <a:pt x="50510" y="58643"/>
                      <a:pt x="57027" y="48055"/>
                      <a:pt x="57027" y="37467"/>
                    </a:cubicBezTo>
                    <a:cubicBezTo>
                      <a:pt x="57027" y="26878"/>
                      <a:pt x="49695" y="16290"/>
                      <a:pt x="37475" y="16290"/>
                    </a:cubicBezTo>
                    <a:cubicBezTo>
                      <a:pt x="24440" y="16290"/>
                      <a:pt x="17923" y="26878"/>
                      <a:pt x="17923" y="37467"/>
                    </a:cubicBezTo>
                    <a:close/>
                  </a:path>
                </a:pathLst>
              </a:custGeom>
              <a:solidFill>
                <a:srgbClr val="7654A2"/>
              </a:solidFill>
              <a:ln w="8132" cap="flat">
                <a:noFill/>
                <a:prstDash val="solid"/>
                <a:miter/>
              </a:ln>
            </p:spPr>
            <p:txBody>
              <a:bodyPr rtlCol="0" anchor="ctr"/>
              <a:lstStyle/>
              <a:p>
                <a:endParaRPr lang="en-US"/>
              </a:p>
            </p:txBody>
          </p:sp>
          <p:sp>
            <p:nvSpPr>
              <p:cNvPr id="262" name="Freeform 261">
                <a:extLst>
                  <a:ext uri="{FF2B5EF4-FFF2-40B4-BE49-F238E27FC236}">
                    <a16:creationId xmlns:a16="http://schemas.microsoft.com/office/drawing/2014/main" id="{75D2D0BC-1F2C-2516-F2C5-19E278742D42}"/>
                  </a:ext>
                </a:extLst>
              </p:cNvPr>
              <p:cNvSpPr/>
              <p:nvPr/>
            </p:nvSpPr>
            <p:spPr>
              <a:xfrm>
                <a:off x="7178706" y="3600042"/>
                <a:ext cx="57027" cy="72489"/>
              </a:xfrm>
              <a:custGeom>
                <a:avLst/>
                <a:gdLst>
                  <a:gd name="connsiteX0" fmla="*/ 16294 w 57027"/>
                  <a:gd name="connsiteY0" fmla="*/ 2443 h 72489"/>
                  <a:gd name="connsiteX1" fmla="*/ 17923 w 57027"/>
                  <a:gd name="connsiteY1" fmla="*/ 10588 h 72489"/>
                  <a:gd name="connsiteX2" fmla="*/ 38290 w 57027"/>
                  <a:gd name="connsiteY2" fmla="*/ 0 h 72489"/>
                  <a:gd name="connsiteX3" fmla="*/ 57027 w 57027"/>
                  <a:gd name="connsiteY3" fmla="*/ 6516 h 72489"/>
                  <a:gd name="connsiteX4" fmla="*/ 48881 w 57027"/>
                  <a:gd name="connsiteY4" fmla="*/ 21991 h 72489"/>
                  <a:gd name="connsiteX5" fmla="*/ 35846 w 57027"/>
                  <a:gd name="connsiteY5" fmla="*/ 17104 h 72489"/>
                  <a:gd name="connsiteX6" fmla="*/ 17923 w 57027"/>
                  <a:gd name="connsiteY6" fmla="*/ 35023 h 72489"/>
                  <a:gd name="connsiteX7" fmla="*/ 17923 w 57027"/>
                  <a:gd name="connsiteY7" fmla="*/ 72490 h 72489"/>
                  <a:gd name="connsiteX8" fmla="*/ 0 w 57027"/>
                  <a:gd name="connsiteY8" fmla="*/ 72490 h 72489"/>
                  <a:gd name="connsiteX9" fmla="*/ 0 w 57027"/>
                  <a:gd name="connsiteY9" fmla="*/ 815 h 72489"/>
                  <a:gd name="connsiteX10" fmla="*/ 16294 w 57027"/>
                  <a:gd name="connsiteY10" fmla="*/ 815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027" h="72489">
                    <a:moveTo>
                      <a:pt x="16294" y="2443"/>
                    </a:moveTo>
                    <a:lnTo>
                      <a:pt x="17923" y="10588"/>
                    </a:lnTo>
                    <a:cubicBezTo>
                      <a:pt x="23626" y="1629"/>
                      <a:pt x="30958" y="0"/>
                      <a:pt x="38290" y="0"/>
                    </a:cubicBezTo>
                    <a:cubicBezTo>
                      <a:pt x="45622" y="0"/>
                      <a:pt x="52954" y="3258"/>
                      <a:pt x="57027" y="6516"/>
                    </a:cubicBezTo>
                    <a:lnTo>
                      <a:pt x="48881" y="21991"/>
                    </a:lnTo>
                    <a:cubicBezTo>
                      <a:pt x="45622" y="18733"/>
                      <a:pt x="41549" y="17104"/>
                      <a:pt x="35846" y="17104"/>
                    </a:cubicBezTo>
                    <a:cubicBezTo>
                      <a:pt x="26885" y="17104"/>
                      <a:pt x="17923" y="21991"/>
                      <a:pt x="17923" y="35023"/>
                    </a:cubicBezTo>
                    <a:lnTo>
                      <a:pt x="17923" y="72490"/>
                    </a:lnTo>
                    <a:lnTo>
                      <a:pt x="0" y="72490"/>
                    </a:lnTo>
                    <a:lnTo>
                      <a:pt x="0" y="815"/>
                    </a:lnTo>
                    <a:lnTo>
                      <a:pt x="16294" y="815"/>
                    </a:lnTo>
                    <a:close/>
                  </a:path>
                </a:pathLst>
              </a:custGeom>
              <a:solidFill>
                <a:srgbClr val="7654A2"/>
              </a:solidFill>
              <a:ln w="8132" cap="flat">
                <a:noFill/>
                <a:prstDash val="solid"/>
                <a:miter/>
              </a:ln>
            </p:spPr>
            <p:txBody>
              <a:bodyPr rtlCol="0" anchor="ctr"/>
              <a:lstStyle/>
              <a:p>
                <a:endParaRPr lang="en-US"/>
              </a:p>
            </p:txBody>
          </p:sp>
          <p:sp>
            <p:nvSpPr>
              <p:cNvPr id="263" name="Freeform 262">
                <a:extLst>
                  <a:ext uri="{FF2B5EF4-FFF2-40B4-BE49-F238E27FC236}">
                    <a16:creationId xmlns:a16="http://schemas.microsoft.com/office/drawing/2014/main" id="{E71DE3D2-EF8C-70CA-D448-D17A767FA8CC}"/>
                  </a:ext>
                </a:extLst>
              </p:cNvPr>
              <p:cNvSpPr/>
              <p:nvPr/>
            </p:nvSpPr>
            <p:spPr>
              <a:xfrm>
                <a:off x="7275653" y="3572350"/>
                <a:ext cx="67618" cy="101811"/>
              </a:xfrm>
              <a:custGeom>
                <a:avLst/>
                <a:gdLst>
                  <a:gd name="connsiteX0" fmla="*/ 17923 w 67618"/>
                  <a:gd name="connsiteY0" fmla="*/ 0 h 101811"/>
                  <a:gd name="connsiteX1" fmla="*/ 17923 w 67618"/>
                  <a:gd name="connsiteY1" fmla="*/ 58643 h 101811"/>
                  <a:gd name="connsiteX2" fmla="*/ 42363 w 67618"/>
                  <a:gd name="connsiteY2" fmla="*/ 30136 h 101811"/>
                  <a:gd name="connsiteX3" fmla="*/ 63545 w 67618"/>
                  <a:gd name="connsiteY3" fmla="*/ 30136 h 101811"/>
                  <a:gd name="connsiteX4" fmla="*/ 63545 w 67618"/>
                  <a:gd name="connsiteY4" fmla="*/ 30950 h 101811"/>
                  <a:gd name="connsiteX5" fmla="*/ 34217 w 67618"/>
                  <a:gd name="connsiteY5" fmla="*/ 63530 h 101811"/>
                  <a:gd name="connsiteX6" fmla="*/ 67618 w 67618"/>
                  <a:gd name="connsiteY6" fmla="*/ 100182 h 101811"/>
                  <a:gd name="connsiteX7" fmla="*/ 67618 w 67618"/>
                  <a:gd name="connsiteY7" fmla="*/ 101811 h 101811"/>
                  <a:gd name="connsiteX8" fmla="*/ 46437 w 67618"/>
                  <a:gd name="connsiteY8" fmla="*/ 101811 h 101811"/>
                  <a:gd name="connsiteX9" fmla="*/ 17923 w 67618"/>
                  <a:gd name="connsiteY9" fmla="*/ 69232 h 101811"/>
                  <a:gd name="connsiteX10" fmla="*/ 17923 w 67618"/>
                  <a:gd name="connsiteY10" fmla="*/ 101811 h 101811"/>
                  <a:gd name="connsiteX11" fmla="*/ 0 w 67618"/>
                  <a:gd name="connsiteY11" fmla="*/ 101811 h 101811"/>
                  <a:gd name="connsiteX12" fmla="*/ 0 w 67618"/>
                  <a:gd name="connsiteY12" fmla="*/ 0 h 101811"/>
                  <a:gd name="connsiteX13" fmla="*/ 17923 w 67618"/>
                  <a:gd name="connsiteY13" fmla="*/ 0 h 101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7618" h="101811">
                    <a:moveTo>
                      <a:pt x="17923" y="0"/>
                    </a:moveTo>
                    <a:lnTo>
                      <a:pt x="17923" y="58643"/>
                    </a:lnTo>
                    <a:lnTo>
                      <a:pt x="42363" y="30136"/>
                    </a:lnTo>
                    <a:lnTo>
                      <a:pt x="63545" y="30136"/>
                    </a:lnTo>
                    <a:lnTo>
                      <a:pt x="63545" y="30950"/>
                    </a:lnTo>
                    <a:lnTo>
                      <a:pt x="34217" y="63530"/>
                    </a:lnTo>
                    <a:lnTo>
                      <a:pt x="67618" y="100182"/>
                    </a:lnTo>
                    <a:lnTo>
                      <a:pt x="67618" y="101811"/>
                    </a:lnTo>
                    <a:lnTo>
                      <a:pt x="46437" y="101811"/>
                    </a:lnTo>
                    <a:lnTo>
                      <a:pt x="17923" y="69232"/>
                    </a:ln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64" name="Freeform 263">
                <a:extLst>
                  <a:ext uri="{FF2B5EF4-FFF2-40B4-BE49-F238E27FC236}">
                    <a16:creationId xmlns:a16="http://schemas.microsoft.com/office/drawing/2014/main" id="{69DFEE19-07F0-FC7D-4B80-8576BEE040F9}"/>
                  </a:ext>
                </a:extLst>
              </p:cNvPr>
              <p:cNvSpPr/>
              <p:nvPr/>
            </p:nvSpPr>
            <p:spPr>
              <a:xfrm>
                <a:off x="7385635" y="3600857"/>
                <a:ext cx="77394" cy="103439"/>
              </a:xfrm>
              <a:custGeom>
                <a:avLst/>
                <a:gdLst>
                  <a:gd name="connsiteX0" fmla="*/ 0 w 77394"/>
                  <a:gd name="connsiteY0" fmla="*/ 103440 h 103439"/>
                  <a:gd name="connsiteX1" fmla="*/ 0 w 77394"/>
                  <a:gd name="connsiteY1" fmla="*/ 1629 h 103439"/>
                  <a:gd name="connsiteX2" fmla="*/ 16294 w 77394"/>
                  <a:gd name="connsiteY2" fmla="*/ 1629 h 103439"/>
                  <a:gd name="connsiteX3" fmla="*/ 17108 w 77394"/>
                  <a:gd name="connsiteY3" fmla="*/ 11403 h 103439"/>
                  <a:gd name="connsiteX4" fmla="*/ 40734 w 77394"/>
                  <a:gd name="connsiteY4" fmla="*/ 0 h 103439"/>
                  <a:gd name="connsiteX5" fmla="*/ 77394 w 77394"/>
                  <a:gd name="connsiteY5" fmla="*/ 37467 h 103439"/>
                  <a:gd name="connsiteX6" fmla="*/ 40734 w 77394"/>
                  <a:gd name="connsiteY6" fmla="*/ 74933 h 103439"/>
                  <a:gd name="connsiteX7" fmla="*/ 17108 w 77394"/>
                  <a:gd name="connsiteY7" fmla="*/ 64345 h 103439"/>
                  <a:gd name="connsiteX8" fmla="*/ 17108 w 77394"/>
                  <a:gd name="connsiteY8" fmla="*/ 102626 h 103439"/>
                  <a:gd name="connsiteX9" fmla="*/ 0 w 77394"/>
                  <a:gd name="connsiteY9" fmla="*/ 102626 h 103439"/>
                  <a:gd name="connsiteX10" fmla="*/ 60286 w 77394"/>
                  <a:gd name="connsiteY10" fmla="*/ 37467 h 103439"/>
                  <a:gd name="connsiteX11" fmla="*/ 39919 w 77394"/>
                  <a:gd name="connsiteY11" fmla="*/ 17104 h 103439"/>
                  <a:gd name="connsiteX12" fmla="*/ 19552 w 77394"/>
                  <a:gd name="connsiteY12" fmla="*/ 37467 h 103439"/>
                  <a:gd name="connsiteX13" fmla="*/ 39919 w 77394"/>
                  <a:gd name="connsiteY13" fmla="*/ 57829 h 103439"/>
                  <a:gd name="connsiteX14" fmla="*/ 60286 w 77394"/>
                  <a:gd name="connsiteY14" fmla="*/ 37467 h 10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394" h="103439">
                    <a:moveTo>
                      <a:pt x="0" y="103440"/>
                    </a:moveTo>
                    <a:lnTo>
                      <a:pt x="0" y="1629"/>
                    </a:lnTo>
                    <a:lnTo>
                      <a:pt x="16294" y="1629"/>
                    </a:lnTo>
                    <a:lnTo>
                      <a:pt x="17108" y="11403"/>
                    </a:lnTo>
                    <a:cubicBezTo>
                      <a:pt x="22811" y="3258"/>
                      <a:pt x="32587" y="0"/>
                      <a:pt x="40734" y="0"/>
                    </a:cubicBezTo>
                    <a:cubicBezTo>
                      <a:pt x="62730" y="0"/>
                      <a:pt x="77394" y="16290"/>
                      <a:pt x="77394" y="37467"/>
                    </a:cubicBezTo>
                    <a:cubicBezTo>
                      <a:pt x="77394" y="58643"/>
                      <a:pt x="64360" y="74933"/>
                      <a:pt x="40734" y="74933"/>
                    </a:cubicBezTo>
                    <a:cubicBezTo>
                      <a:pt x="33402" y="74933"/>
                      <a:pt x="21996" y="72490"/>
                      <a:pt x="17108" y="64345"/>
                    </a:cubicBezTo>
                    <a:lnTo>
                      <a:pt x="17108" y="102626"/>
                    </a:lnTo>
                    <a:lnTo>
                      <a:pt x="0" y="102626"/>
                    </a:lnTo>
                    <a:close/>
                    <a:moveTo>
                      <a:pt x="60286" y="37467"/>
                    </a:moveTo>
                    <a:cubicBezTo>
                      <a:pt x="60286" y="26064"/>
                      <a:pt x="52954" y="17104"/>
                      <a:pt x="39919" y="17104"/>
                    </a:cubicBezTo>
                    <a:cubicBezTo>
                      <a:pt x="26885" y="17104"/>
                      <a:pt x="19552" y="26064"/>
                      <a:pt x="19552" y="37467"/>
                    </a:cubicBezTo>
                    <a:cubicBezTo>
                      <a:pt x="19552" y="48869"/>
                      <a:pt x="27699" y="57829"/>
                      <a:pt x="39919" y="57829"/>
                    </a:cubicBezTo>
                    <a:cubicBezTo>
                      <a:pt x="52140" y="57829"/>
                      <a:pt x="60286" y="48869"/>
                      <a:pt x="60286" y="37467"/>
                    </a:cubicBezTo>
                    <a:close/>
                  </a:path>
                </a:pathLst>
              </a:custGeom>
              <a:solidFill>
                <a:srgbClr val="7654A2"/>
              </a:solidFill>
              <a:ln w="8132" cap="flat">
                <a:noFill/>
                <a:prstDash val="solid"/>
                <a:miter/>
              </a:ln>
            </p:spPr>
            <p:txBody>
              <a:bodyPr rtlCol="0" anchor="ctr"/>
              <a:lstStyle/>
              <a:p>
                <a:endParaRPr lang="en-US"/>
              </a:p>
            </p:txBody>
          </p:sp>
          <p:sp>
            <p:nvSpPr>
              <p:cNvPr id="265" name="Freeform 264">
                <a:extLst>
                  <a:ext uri="{FF2B5EF4-FFF2-40B4-BE49-F238E27FC236}">
                    <a16:creationId xmlns:a16="http://schemas.microsoft.com/office/drawing/2014/main" id="{C9A2973C-9AF3-E695-3209-0B8447D9FC10}"/>
                  </a:ext>
                </a:extLst>
              </p:cNvPr>
              <p:cNvSpPr/>
              <p:nvPr/>
            </p:nvSpPr>
            <p:spPr>
              <a:xfrm>
                <a:off x="7511095"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66" name="Freeform 265">
                <a:extLst>
                  <a:ext uri="{FF2B5EF4-FFF2-40B4-BE49-F238E27FC236}">
                    <a16:creationId xmlns:a16="http://schemas.microsoft.com/office/drawing/2014/main" id="{073514E6-B533-C7CC-48DF-55F70DF14C31}"/>
                  </a:ext>
                </a:extLst>
              </p:cNvPr>
              <p:cNvSpPr/>
              <p:nvPr/>
            </p:nvSpPr>
            <p:spPr>
              <a:xfrm>
                <a:off x="7574640" y="3600857"/>
                <a:ext cx="78209" cy="75747"/>
              </a:xfrm>
              <a:custGeom>
                <a:avLst/>
                <a:gdLst>
                  <a:gd name="connsiteX0" fmla="*/ 61101 w 78209"/>
                  <a:gd name="connsiteY0" fmla="*/ 1629 h 75747"/>
                  <a:gd name="connsiteX1" fmla="*/ 78209 w 78209"/>
                  <a:gd name="connsiteY1" fmla="*/ 1629 h 75747"/>
                  <a:gd name="connsiteX2" fmla="*/ 78209 w 78209"/>
                  <a:gd name="connsiteY2" fmla="*/ 73304 h 75747"/>
                  <a:gd name="connsiteX3" fmla="*/ 61101 w 78209"/>
                  <a:gd name="connsiteY3" fmla="*/ 73304 h 75747"/>
                  <a:gd name="connsiteX4" fmla="*/ 60286 w 78209"/>
                  <a:gd name="connsiteY4" fmla="*/ 62716 h 75747"/>
                  <a:gd name="connsiteX5" fmla="*/ 36661 w 78209"/>
                  <a:gd name="connsiteY5" fmla="*/ 75747 h 75747"/>
                  <a:gd name="connsiteX6" fmla="*/ 0 w 78209"/>
                  <a:gd name="connsiteY6" fmla="*/ 37467 h 75747"/>
                  <a:gd name="connsiteX7" fmla="*/ 37475 w 78209"/>
                  <a:gd name="connsiteY7" fmla="*/ 0 h 75747"/>
                  <a:gd name="connsiteX8" fmla="*/ 60286 w 78209"/>
                  <a:gd name="connsiteY8" fmla="*/ 11403 h 75747"/>
                  <a:gd name="connsiteX9" fmla="*/ 61101 w 78209"/>
                  <a:gd name="connsiteY9" fmla="*/ 1629 h 75747"/>
                  <a:gd name="connsiteX10" fmla="*/ 17923 w 78209"/>
                  <a:gd name="connsiteY10" fmla="*/ 37467 h 75747"/>
                  <a:gd name="connsiteX11" fmla="*/ 39104 w 78209"/>
                  <a:gd name="connsiteY11" fmla="*/ 59458 h 75747"/>
                  <a:gd name="connsiteX12" fmla="*/ 39104 w 78209"/>
                  <a:gd name="connsiteY12" fmla="*/ 16290 h 75747"/>
                  <a:gd name="connsiteX13" fmla="*/ 17923 w 78209"/>
                  <a:gd name="connsiteY13" fmla="*/ 37467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209" h="75747">
                    <a:moveTo>
                      <a:pt x="61101" y="1629"/>
                    </a:moveTo>
                    <a:lnTo>
                      <a:pt x="78209" y="1629"/>
                    </a:lnTo>
                    <a:lnTo>
                      <a:pt x="78209" y="73304"/>
                    </a:lnTo>
                    <a:lnTo>
                      <a:pt x="61101" y="73304"/>
                    </a:lnTo>
                    <a:lnTo>
                      <a:pt x="60286" y="62716"/>
                    </a:lnTo>
                    <a:cubicBezTo>
                      <a:pt x="56213" y="70860"/>
                      <a:pt x="44807" y="74933"/>
                      <a:pt x="36661" y="75747"/>
                    </a:cubicBezTo>
                    <a:cubicBezTo>
                      <a:pt x="15479" y="75747"/>
                      <a:pt x="0" y="62716"/>
                      <a:pt x="0" y="37467"/>
                    </a:cubicBezTo>
                    <a:cubicBezTo>
                      <a:pt x="0" y="13032"/>
                      <a:pt x="16294" y="0"/>
                      <a:pt x="37475" y="0"/>
                    </a:cubicBezTo>
                    <a:cubicBezTo>
                      <a:pt x="47251" y="0"/>
                      <a:pt x="56213" y="4887"/>
                      <a:pt x="60286" y="11403"/>
                    </a:cubicBezTo>
                    <a:lnTo>
                      <a:pt x="61101" y="1629"/>
                    </a:lnTo>
                    <a:close/>
                    <a:moveTo>
                      <a:pt x="17923" y="37467"/>
                    </a:moveTo>
                    <a:cubicBezTo>
                      <a:pt x="17923" y="51313"/>
                      <a:pt x="27699" y="59458"/>
                      <a:pt x="39104" y="59458"/>
                    </a:cubicBezTo>
                    <a:cubicBezTo>
                      <a:pt x="66804" y="59458"/>
                      <a:pt x="66804" y="16290"/>
                      <a:pt x="39104" y="16290"/>
                    </a:cubicBezTo>
                    <a:cubicBezTo>
                      <a:pt x="27699" y="15475"/>
                      <a:pt x="17923" y="23620"/>
                      <a:pt x="17923" y="37467"/>
                    </a:cubicBezTo>
                    <a:close/>
                  </a:path>
                </a:pathLst>
              </a:custGeom>
              <a:solidFill>
                <a:srgbClr val="7654A2"/>
              </a:solidFill>
              <a:ln w="8132" cap="flat">
                <a:noFill/>
                <a:prstDash val="solid"/>
                <a:miter/>
              </a:ln>
            </p:spPr>
            <p:txBody>
              <a:bodyPr rtlCol="0" anchor="ctr"/>
              <a:lstStyle/>
              <a:p>
                <a:endParaRPr lang="en-US"/>
              </a:p>
            </p:txBody>
          </p:sp>
          <p:sp>
            <p:nvSpPr>
              <p:cNvPr id="267" name="Freeform 266">
                <a:extLst>
                  <a:ext uri="{FF2B5EF4-FFF2-40B4-BE49-F238E27FC236}">
                    <a16:creationId xmlns:a16="http://schemas.microsoft.com/office/drawing/2014/main" id="{81FC7E02-5DC5-81B5-9038-5AB14FD96AD9}"/>
                  </a:ext>
                </a:extLst>
              </p:cNvPr>
              <p:cNvSpPr/>
              <p:nvPr/>
            </p:nvSpPr>
            <p:spPr>
              <a:xfrm>
                <a:off x="7699286" y="3600042"/>
                <a:ext cx="65988" cy="76561"/>
              </a:xfrm>
              <a:custGeom>
                <a:avLst/>
                <a:gdLst>
                  <a:gd name="connsiteX0" fmla="*/ 65989 w 65988"/>
                  <a:gd name="connsiteY0" fmla="*/ 65159 h 76561"/>
                  <a:gd name="connsiteX1" fmla="*/ 38290 w 65988"/>
                  <a:gd name="connsiteY1" fmla="*/ 76562 h 76561"/>
                  <a:gd name="connsiteX2" fmla="*/ 0 w 65988"/>
                  <a:gd name="connsiteY2" fmla="*/ 38281 h 76561"/>
                  <a:gd name="connsiteX3" fmla="*/ 38290 w 65988"/>
                  <a:gd name="connsiteY3" fmla="*/ 0 h 76561"/>
                  <a:gd name="connsiteX4" fmla="*/ 64360 w 65988"/>
                  <a:gd name="connsiteY4" fmla="*/ 10588 h 76561"/>
                  <a:gd name="connsiteX5" fmla="*/ 52954 w 65988"/>
                  <a:gd name="connsiteY5" fmla="*/ 21991 h 76561"/>
                  <a:gd name="connsiteX6" fmla="*/ 38290 w 65988"/>
                  <a:gd name="connsiteY6" fmla="*/ 16290 h 76561"/>
                  <a:gd name="connsiteX7" fmla="*/ 17923 w 65988"/>
                  <a:gd name="connsiteY7" fmla="*/ 37467 h 76561"/>
                  <a:gd name="connsiteX8" fmla="*/ 38290 w 65988"/>
                  <a:gd name="connsiteY8" fmla="*/ 58643 h 76561"/>
                  <a:gd name="connsiteX9" fmla="*/ 53769 w 65988"/>
                  <a:gd name="connsiteY9" fmla="*/ 52942 h 76561"/>
                  <a:gd name="connsiteX10" fmla="*/ 65989 w 65988"/>
                  <a:gd name="connsiteY10" fmla="*/ 65159 h 76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988" h="76561">
                    <a:moveTo>
                      <a:pt x="65989" y="65159"/>
                    </a:moveTo>
                    <a:cubicBezTo>
                      <a:pt x="57842" y="73304"/>
                      <a:pt x="48881" y="76562"/>
                      <a:pt x="38290" y="76562"/>
                    </a:cubicBezTo>
                    <a:cubicBezTo>
                      <a:pt x="17108" y="76562"/>
                      <a:pt x="0" y="64345"/>
                      <a:pt x="0" y="38281"/>
                    </a:cubicBezTo>
                    <a:cubicBezTo>
                      <a:pt x="0" y="13032"/>
                      <a:pt x="17108" y="0"/>
                      <a:pt x="38290" y="0"/>
                    </a:cubicBezTo>
                    <a:cubicBezTo>
                      <a:pt x="48881" y="0"/>
                      <a:pt x="56213" y="3258"/>
                      <a:pt x="64360" y="10588"/>
                    </a:cubicBezTo>
                    <a:lnTo>
                      <a:pt x="52954" y="21991"/>
                    </a:lnTo>
                    <a:cubicBezTo>
                      <a:pt x="48881" y="17919"/>
                      <a:pt x="43178" y="16290"/>
                      <a:pt x="38290" y="16290"/>
                    </a:cubicBezTo>
                    <a:cubicBezTo>
                      <a:pt x="26070" y="16290"/>
                      <a:pt x="17923" y="25249"/>
                      <a:pt x="17923" y="37467"/>
                    </a:cubicBezTo>
                    <a:cubicBezTo>
                      <a:pt x="17923" y="51313"/>
                      <a:pt x="26885" y="58643"/>
                      <a:pt x="38290" y="58643"/>
                    </a:cubicBezTo>
                    <a:cubicBezTo>
                      <a:pt x="43993" y="58643"/>
                      <a:pt x="49695" y="57014"/>
                      <a:pt x="53769" y="52942"/>
                    </a:cubicBezTo>
                    <a:lnTo>
                      <a:pt x="65989" y="65159"/>
                    </a:lnTo>
                    <a:close/>
                  </a:path>
                </a:pathLst>
              </a:custGeom>
              <a:solidFill>
                <a:srgbClr val="7654A2"/>
              </a:solidFill>
              <a:ln w="8132" cap="flat">
                <a:noFill/>
                <a:prstDash val="solid"/>
                <a:miter/>
              </a:ln>
            </p:spPr>
            <p:txBody>
              <a:bodyPr rtlCol="0" anchor="ctr"/>
              <a:lstStyle/>
              <a:p>
                <a:endParaRPr lang="en-US"/>
              </a:p>
            </p:txBody>
          </p:sp>
          <p:sp>
            <p:nvSpPr>
              <p:cNvPr id="268" name="Freeform 267">
                <a:extLst>
                  <a:ext uri="{FF2B5EF4-FFF2-40B4-BE49-F238E27FC236}">
                    <a16:creationId xmlns:a16="http://schemas.microsoft.com/office/drawing/2014/main" id="{F74D803E-4CDF-98E5-D802-2A160F97E84B}"/>
                  </a:ext>
                </a:extLst>
              </p:cNvPr>
              <p:cNvSpPr/>
              <p:nvPr/>
            </p:nvSpPr>
            <p:spPr>
              <a:xfrm>
                <a:off x="7807638" y="3600857"/>
                <a:ext cx="75203" cy="75747"/>
              </a:xfrm>
              <a:custGeom>
                <a:avLst/>
                <a:gdLst>
                  <a:gd name="connsiteX0" fmla="*/ 17923 w 75203"/>
                  <a:gd name="connsiteY0" fmla="*/ 43982 h 75747"/>
                  <a:gd name="connsiteX1" fmla="*/ 39105 w 75203"/>
                  <a:gd name="connsiteY1" fmla="*/ 59458 h 75747"/>
                  <a:gd name="connsiteX2" fmla="*/ 58657 w 75203"/>
                  <a:gd name="connsiteY2" fmla="*/ 52942 h 75747"/>
                  <a:gd name="connsiteX3" fmla="*/ 70062 w 75203"/>
                  <a:gd name="connsiteY3" fmla="*/ 64345 h 75747"/>
                  <a:gd name="connsiteX4" fmla="*/ 39105 w 75203"/>
                  <a:gd name="connsiteY4" fmla="*/ 75747 h 75747"/>
                  <a:gd name="connsiteX5" fmla="*/ 0 w 75203"/>
                  <a:gd name="connsiteY5" fmla="*/ 37467 h 75747"/>
                  <a:gd name="connsiteX6" fmla="*/ 38290 w 75203"/>
                  <a:gd name="connsiteY6" fmla="*/ 0 h 75747"/>
                  <a:gd name="connsiteX7" fmla="*/ 74950 w 75203"/>
                  <a:gd name="connsiteY7" fmla="*/ 44797 h 75747"/>
                  <a:gd name="connsiteX8" fmla="*/ 17923 w 75203"/>
                  <a:gd name="connsiteY8" fmla="*/ 44797 h 75747"/>
                  <a:gd name="connsiteX9" fmla="*/ 57027 w 75203"/>
                  <a:gd name="connsiteY9" fmla="*/ 29322 h 75747"/>
                  <a:gd name="connsiteX10" fmla="*/ 38290 w 75203"/>
                  <a:gd name="connsiteY10" fmla="*/ 15475 h 75747"/>
                  <a:gd name="connsiteX11" fmla="*/ 17923 w 75203"/>
                  <a:gd name="connsiteY11" fmla="*/ 29322 h 75747"/>
                  <a:gd name="connsiteX12" fmla="*/ 57027 w 75203"/>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03" h="75747">
                    <a:moveTo>
                      <a:pt x="17923" y="43982"/>
                    </a:moveTo>
                    <a:cubicBezTo>
                      <a:pt x="18737" y="52942"/>
                      <a:pt x="26884" y="59458"/>
                      <a:pt x="39105" y="59458"/>
                    </a:cubicBezTo>
                    <a:cubicBezTo>
                      <a:pt x="45622" y="59458"/>
                      <a:pt x="54583" y="57014"/>
                      <a:pt x="58657" y="52942"/>
                    </a:cubicBezTo>
                    <a:lnTo>
                      <a:pt x="70062" y="64345"/>
                    </a:lnTo>
                    <a:cubicBezTo>
                      <a:pt x="62730" y="72490"/>
                      <a:pt x="50510" y="75747"/>
                      <a:pt x="39105" y="75747"/>
                    </a:cubicBezTo>
                    <a:cubicBezTo>
                      <a:pt x="14664" y="75747"/>
                      <a:pt x="0" y="60272"/>
                      <a:pt x="0" y="37467"/>
                    </a:cubicBezTo>
                    <a:cubicBezTo>
                      <a:pt x="0" y="15475"/>
                      <a:pt x="14664" y="0"/>
                      <a:pt x="38290" y="0"/>
                    </a:cubicBezTo>
                    <a:cubicBezTo>
                      <a:pt x="61916" y="0"/>
                      <a:pt x="77394" y="14661"/>
                      <a:pt x="74950" y="44797"/>
                    </a:cubicBezTo>
                    <a:lnTo>
                      <a:pt x="17923" y="44797"/>
                    </a:lnTo>
                    <a:close/>
                    <a:moveTo>
                      <a:pt x="57027" y="29322"/>
                    </a:moveTo>
                    <a:cubicBezTo>
                      <a:pt x="56213" y="20362"/>
                      <a:pt x="48880"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grpSp>
      </p:grpSp>
      <p:sp>
        <p:nvSpPr>
          <p:cNvPr id="270" name="Text Placeholder 32">
            <a:extLst>
              <a:ext uri="{FF2B5EF4-FFF2-40B4-BE49-F238E27FC236}">
                <a16:creationId xmlns:a16="http://schemas.microsoft.com/office/drawing/2014/main" id="{64CC0190-4955-504C-7436-08AD8558AFE8}"/>
              </a:ext>
            </a:extLst>
          </p:cNvPr>
          <p:cNvSpPr>
            <a:spLocks noGrp="1"/>
          </p:cNvSpPr>
          <p:nvPr>
            <p:ph type="body" sz="quarter" idx="20" hasCustomPrompt="1"/>
          </p:nvPr>
        </p:nvSpPr>
        <p:spPr>
          <a:xfrm>
            <a:off x="8322590" y="5556486"/>
            <a:ext cx="3467551" cy="622069"/>
          </a:xfrm>
          <a:prstGeom prst="rect">
            <a:avLst/>
          </a:prstGeom>
        </p:spPr>
        <p:txBody>
          <a:bodyPr anchor="t">
            <a:noAutofit/>
          </a:bodyPr>
          <a:lstStyle>
            <a:lvl1pPr marL="0" indent="0" algn="r">
              <a:lnSpc>
                <a:spcPct val="100000"/>
              </a:lnSpc>
              <a:spcBef>
                <a:spcPts val="0"/>
              </a:spcBef>
              <a:buNone/>
              <a:defRPr sz="24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err="1"/>
              <a:t>www.website.eu</a:t>
            </a:r>
            <a:endParaRPr lang="en-GB"/>
          </a:p>
        </p:txBody>
      </p:sp>
      <p:sp>
        <p:nvSpPr>
          <p:cNvPr id="274" name="Freeform 273">
            <a:extLst>
              <a:ext uri="{FF2B5EF4-FFF2-40B4-BE49-F238E27FC236}">
                <a16:creationId xmlns:a16="http://schemas.microsoft.com/office/drawing/2014/main" id="{B0E0F667-C112-09AB-4F5B-95A4E5DA4A9D}"/>
              </a:ext>
            </a:extLst>
          </p:cNvPr>
          <p:cNvSpPr/>
          <p:nvPr userDrawn="1"/>
        </p:nvSpPr>
        <p:spPr>
          <a:xfrm rot="16200000">
            <a:off x="5082637" y="3778098"/>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7" cap="flat">
            <a:solidFill>
              <a:srgbClr val="B79974"/>
            </a:solidFill>
            <a:prstDash val="solid"/>
            <a:miter/>
          </a:ln>
        </p:spPr>
        <p:txBody>
          <a:bodyPr rtlCol="0" anchor="ctr"/>
          <a:lstStyle/>
          <a:p>
            <a:endParaRPr lang="en-US" sz="2069"/>
          </a:p>
        </p:txBody>
      </p:sp>
      <p:pic>
        <p:nvPicPr>
          <p:cNvPr id="2" name="Picture 1" descr="Blue text on a white background&#10;&#10;Description automatically generated">
            <a:extLst>
              <a:ext uri="{FF2B5EF4-FFF2-40B4-BE49-F238E27FC236}">
                <a16:creationId xmlns:a16="http://schemas.microsoft.com/office/drawing/2014/main" id="{32A9257B-C466-7CEE-960A-BFF611371421}"/>
              </a:ext>
            </a:extLst>
          </p:cNvPr>
          <p:cNvPicPr>
            <a:picLocks noChangeAspect="1"/>
          </p:cNvPicPr>
          <p:nvPr userDrawn="1"/>
        </p:nvPicPr>
        <p:blipFill>
          <a:blip r:embed="rId2"/>
          <a:stretch>
            <a:fillRect/>
          </a:stretch>
        </p:blipFill>
        <p:spPr>
          <a:xfrm>
            <a:off x="219685" y="6160363"/>
            <a:ext cx="2505116" cy="525561"/>
          </a:xfrm>
          <a:prstGeom prst="rect">
            <a:avLst/>
          </a:prstGeom>
        </p:spPr>
      </p:pic>
    </p:spTree>
    <p:extLst>
      <p:ext uri="{BB962C8B-B14F-4D97-AF65-F5344CB8AC3E}">
        <p14:creationId xmlns:p14="http://schemas.microsoft.com/office/powerpoint/2010/main" val="375554104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hoto Slide 1">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294DD511-F818-3742-804D-F48935BFC779}"/>
              </a:ext>
            </a:extLst>
          </p:cNvPr>
          <p:cNvSpPr>
            <a:spLocks noGrp="1"/>
          </p:cNvSpPr>
          <p:nvPr>
            <p:ph type="pic" sz="quarter" idx="21"/>
          </p:nvPr>
        </p:nvSpPr>
        <p:spPr>
          <a:xfrm>
            <a:off x="5674559" y="546533"/>
            <a:ext cx="5884396" cy="5640006"/>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a:p>
        </p:txBody>
      </p:sp>
      <p:sp>
        <p:nvSpPr>
          <p:cNvPr id="14" name="Picture Placeholder 13">
            <a:extLst>
              <a:ext uri="{FF2B5EF4-FFF2-40B4-BE49-F238E27FC236}">
                <a16:creationId xmlns:a16="http://schemas.microsoft.com/office/drawing/2014/main" id="{084BE7BB-B86A-F14B-AAC9-4DF7A79CCB03}"/>
              </a:ext>
            </a:extLst>
          </p:cNvPr>
          <p:cNvSpPr>
            <a:spLocks noGrp="1"/>
          </p:cNvSpPr>
          <p:nvPr>
            <p:ph type="pic" sz="quarter" idx="22"/>
          </p:nvPr>
        </p:nvSpPr>
        <p:spPr>
          <a:xfrm>
            <a:off x="773723" y="2843169"/>
            <a:ext cx="4654800" cy="3343370"/>
          </a:xfrm>
          <a:custGeom>
            <a:avLst/>
            <a:gdLst>
              <a:gd name="connsiteX0" fmla="*/ 0 w 4654800"/>
              <a:gd name="connsiteY0" fmla="*/ 0 h 3343370"/>
              <a:gd name="connsiteX1" fmla="*/ 4654800 w 4654800"/>
              <a:gd name="connsiteY1" fmla="*/ 0 h 3343370"/>
              <a:gd name="connsiteX2" fmla="*/ 4654800 w 4654800"/>
              <a:gd name="connsiteY2" fmla="*/ 3343370 h 3343370"/>
              <a:gd name="connsiteX3" fmla="*/ 0 w 4654800"/>
              <a:gd name="connsiteY3" fmla="*/ 3343370 h 3343370"/>
              <a:gd name="connsiteX4" fmla="*/ 0 w 4654800"/>
              <a:gd name="connsiteY4" fmla="*/ 2836855 h 3343370"/>
              <a:gd name="connsiteX5" fmla="*/ 245549 w 4654800"/>
              <a:gd name="connsiteY5" fmla="*/ 2836855 h 3343370"/>
              <a:gd name="connsiteX6" fmla="*/ 245549 w 4654800"/>
              <a:gd name="connsiteY6" fmla="*/ 1396854 h 3343370"/>
              <a:gd name="connsiteX7" fmla="*/ 0 w 4654800"/>
              <a:gd name="connsiteY7" fmla="*/ 1396854 h 334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54800" h="3343370">
                <a:moveTo>
                  <a:pt x="0" y="0"/>
                </a:moveTo>
                <a:lnTo>
                  <a:pt x="4654800" y="0"/>
                </a:lnTo>
                <a:lnTo>
                  <a:pt x="4654800" y="3343370"/>
                </a:lnTo>
                <a:lnTo>
                  <a:pt x="0" y="3343370"/>
                </a:lnTo>
                <a:lnTo>
                  <a:pt x="0" y="2836855"/>
                </a:lnTo>
                <a:lnTo>
                  <a:pt x="245549" y="2836855"/>
                </a:lnTo>
                <a:lnTo>
                  <a:pt x="245549" y="1396854"/>
                </a:lnTo>
                <a:lnTo>
                  <a:pt x="0" y="1396854"/>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a:p>
        </p:txBody>
      </p:sp>
      <p:sp>
        <p:nvSpPr>
          <p:cNvPr id="11" name="Picture Placeholder 2">
            <a:extLst>
              <a:ext uri="{FF2B5EF4-FFF2-40B4-BE49-F238E27FC236}">
                <a16:creationId xmlns:a16="http://schemas.microsoft.com/office/drawing/2014/main" id="{B0BC1973-E64D-D942-9664-0F5CC3679F56}"/>
              </a:ext>
            </a:extLst>
          </p:cNvPr>
          <p:cNvSpPr>
            <a:spLocks noGrp="1"/>
          </p:cNvSpPr>
          <p:nvPr>
            <p:ph type="pic" sz="quarter" idx="23"/>
          </p:nvPr>
        </p:nvSpPr>
        <p:spPr>
          <a:xfrm>
            <a:off x="773723" y="566733"/>
            <a:ext cx="4654800" cy="2052273"/>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a:p>
        </p:txBody>
      </p:sp>
      <p:sp>
        <p:nvSpPr>
          <p:cNvPr id="17" name="Freeform 16">
            <a:extLst>
              <a:ext uri="{FF2B5EF4-FFF2-40B4-BE49-F238E27FC236}">
                <a16:creationId xmlns:a16="http://schemas.microsoft.com/office/drawing/2014/main" id="{D41FCB36-4109-4746-B7A1-33DECF5EDE94}"/>
              </a:ext>
            </a:extLst>
          </p:cNvPr>
          <p:cNvSpPr/>
          <p:nvPr userDrawn="1"/>
        </p:nvSpPr>
        <p:spPr>
          <a:xfrm rot="16200000">
            <a:off x="119272" y="4780024"/>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8" cap="flat">
            <a:noFill/>
            <a:prstDash val="solid"/>
            <a:miter/>
          </a:ln>
        </p:spPr>
        <p:txBody>
          <a:bodyPr rtlCol="0" anchor="ctr"/>
          <a:lstStyle/>
          <a:p>
            <a:endParaRPr lang="en-US" sz="2069"/>
          </a:p>
        </p:txBody>
      </p:sp>
    </p:spTree>
    <p:extLst>
      <p:ext uri="{BB962C8B-B14F-4D97-AF65-F5344CB8AC3E}">
        <p14:creationId xmlns:p14="http://schemas.microsoft.com/office/powerpoint/2010/main" val="785774958"/>
      </p:ext>
    </p:extLst>
  </p:cSld>
  <p:clrMapOvr>
    <a:masterClrMapping/>
  </p:clrMapOvr>
  <p:extLst>
    <p:ext uri="{DCECCB84-F9BA-43D5-87BE-67443E8EF086}">
      <p15:sldGuideLst xmlns:p15="http://schemas.microsoft.com/office/powerpoint/2012/main">
        <p15:guide id="1" orient="horz" pos="4124"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hoto Slide 2">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FB69382-839E-D646-89C9-E5867CB9B0E9}"/>
              </a:ext>
            </a:extLst>
          </p:cNvPr>
          <p:cNvSpPr>
            <a:spLocks noGrp="1"/>
          </p:cNvSpPr>
          <p:nvPr>
            <p:ph type="pic" sz="quarter" idx="21"/>
          </p:nvPr>
        </p:nvSpPr>
        <p:spPr>
          <a:xfrm>
            <a:off x="0" y="0"/>
            <a:ext cx="5875886" cy="6858000"/>
          </a:xfrm>
          <a:custGeom>
            <a:avLst/>
            <a:gdLst>
              <a:gd name="connsiteX0" fmla="*/ 0 w 5875886"/>
              <a:gd name="connsiteY0" fmla="*/ 0 h 6858000"/>
              <a:gd name="connsiteX1" fmla="*/ 5875886 w 5875886"/>
              <a:gd name="connsiteY1" fmla="*/ 0 h 6858000"/>
              <a:gd name="connsiteX2" fmla="*/ 5875886 w 5875886"/>
              <a:gd name="connsiteY2" fmla="*/ 737390 h 6858000"/>
              <a:gd name="connsiteX3" fmla="*/ 5688883 w 5875886"/>
              <a:gd name="connsiteY3" fmla="*/ 737390 h 6858000"/>
              <a:gd name="connsiteX4" fmla="*/ 5688883 w 5875886"/>
              <a:gd name="connsiteY4" fmla="*/ 2177391 h 6858000"/>
              <a:gd name="connsiteX5" fmla="*/ 5875886 w 5875886"/>
              <a:gd name="connsiteY5" fmla="*/ 2177391 h 6858000"/>
              <a:gd name="connsiteX6" fmla="*/ 5875886 w 5875886"/>
              <a:gd name="connsiteY6" fmla="*/ 6858000 h 6858000"/>
              <a:gd name="connsiteX7" fmla="*/ 0 w 5875886"/>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75886" h="6858000">
                <a:moveTo>
                  <a:pt x="0" y="0"/>
                </a:moveTo>
                <a:lnTo>
                  <a:pt x="5875886" y="0"/>
                </a:lnTo>
                <a:lnTo>
                  <a:pt x="5875886" y="737390"/>
                </a:lnTo>
                <a:lnTo>
                  <a:pt x="5688883" y="737390"/>
                </a:lnTo>
                <a:lnTo>
                  <a:pt x="5688883" y="2177391"/>
                </a:lnTo>
                <a:lnTo>
                  <a:pt x="5875886" y="2177391"/>
                </a:lnTo>
                <a:lnTo>
                  <a:pt x="5875886" y="6858000"/>
                </a:lnTo>
                <a:lnTo>
                  <a:pt x="0" y="6858000"/>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a:p>
        </p:txBody>
      </p:sp>
      <p:sp>
        <p:nvSpPr>
          <p:cNvPr id="18" name="Text Placeholder 32">
            <a:extLst>
              <a:ext uri="{FF2B5EF4-FFF2-40B4-BE49-F238E27FC236}">
                <a16:creationId xmlns:a16="http://schemas.microsoft.com/office/drawing/2014/main" id="{D1327D4F-D423-AA4A-B02C-CB1BD40DADE5}"/>
              </a:ext>
            </a:extLst>
          </p:cNvPr>
          <p:cNvSpPr>
            <a:spLocks noGrp="1"/>
          </p:cNvSpPr>
          <p:nvPr>
            <p:ph type="body" sz="quarter" idx="30" hasCustomPrompt="1"/>
          </p:nvPr>
        </p:nvSpPr>
        <p:spPr>
          <a:xfrm>
            <a:off x="6621429" y="1034821"/>
            <a:ext cx="4951851" cy="845139"/>
          </a:xfrm>
          <a:prstGeom prst="rect">
            <a:avLst/>
          </a:prstGeom>
        </p:spPr>
        <p:txBody>
          <a:bodyPr>
            <a:noAutofit/>
          </a:bodyPr>
          <a:lstStyle>
            <a:lvl1pPr marL="0" indent="0" algn="l">
              <a:buNone/>
              <a:defRPr sz="36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a:t>YOUR HEADING</a:t>
            </a:r>
            <a:endParaRPr lang="en-US"/>
          </a:p>
        </p:txBody>
      </p:sp>
      <p:sp>
        <p:nvSpPr>
          <p:cNvPr id="20" name="Text Placeholder 32">
            <a:extLst>
              <a:ext uri="{FF2B5EF4-FFF2-40B4-BE49-F238E27FC236}">
                <a16:creationId xmlns:a16="http://schemas.microsoft.com/office/drawing/2014/main" id="{0D0EC778-7AF1-8B42-A6E0-0E1E706BF8C5}"/>
              </a:ext>
            </a:extLst>
          </p:cNvPr>
          <p:cNvSpPr>
            <a:spLocks noGrp="1"/>
          </p:cNvSpPr>
          <p:nvPr>
            <p:ph type="body" sz="quarter" idx="48" hasCustomPrompt="1"/>
          </p:nvPr>
        </p:nvSpPr>
        <p:spPr>
          <a:xfrm>
            <a:off x="6621429" y="2603039"/>
            <a:ext cx="4939670" cy="3466570"/>
          </a:xfrm>
          <a:prstGeom prst="rect">
            <a:avLst/>
          </a:prstGeom>
        </p:spPr>
        <p:txBody>
          <a:bodyPr numCol="1" spcCol="288000" anchor="t">
            <a:noAutofit/>
          </a:bodyPr>
          <a:lstStyle>
            <a:lvl1pPr marL="0" indent="0" algn="l">
              <a:lnSpc>
                <a:spcPct val="100000"/>
              </a:lnSpc>
              <a:spcBef>
                <a:spcPts val="0"/>
              </a:spcBef>
              <a:buNone/>
              <a:defRPr sz="1774"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a:t>Click to type</a:t>
            </a:r>
            <a:endParaRPr lang="en-US"/>
          </a:p>
        </p:txBody>
      </p:sp>
      <p:sp>
        <p:nvSpPr>
          <p:cNvPr id="15" name="Freeform 14">
            <a:extLst>
              <a:ext uri="{FF2B5EF4-FFF2-40B4-BE49-F238E27FC236}">
                <a16:creationId xmlns:a16="http://schemas.microsoft.com/office/drawing/2014/main" id="{BD492FCF-3263-2845-8310-FBF1FA7259A3}"/>
              </a:ext>
            </a:extLst>
          </p:cNvPr>
          <p:cNvSpPr/>
          <p:nvPr userDrawn="1"/>
        </p:nvSpPr>
        <p:spPr>
          <a:xfrm rot="16200000">
            <a:off x="5148884" y="1277391"/>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8" cap="flat">
            <a:noFill/>
            <a:prstDash val="solid"/>
            <a:miter/>
          </a:ln>
        </p:spPr>
        <p:txBody>
          <a:bodyPr rtlCol="0" anchor="ctr"/>
          <a:lstStyle/>
          <a:p>
            <a:endParaRPr lang="en-US" sz="2069"/>
          </a:p>
        </p:txBody>
      </p:sp>
    </p:spTree>
    <p:extLst>
      <p:ext uri="{BB962C8B-B14F-4D97-AF65-F5344CB8AC3E}">
        <p14:creationId xmlns:p14="http://schemas.microsoft.com/office/powerpoint/2010/main" val="19002927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to Slide 3">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B587D0C7-C4F0-F44B-8FD9-25E71566265C}"/>
              </a:ext>
            </a:extLst>
          </p:cNvPr>
          <p:cNvGrpSpPr/>
          <p:nvPr userDrawn="1"/>
        </p:nvGrpSpPr>
        <p:grpSpPr>
          <a:xfrm>
            <a:off x="2031600" y="-4917"/>
            <a:ext cx="8128800" cy="4665503"/>
            <a:chOff x="987424" y="0"/>
            <a:chExt cx="5584826" cy="3254142"/>
          </a:xfrm>
        </p:grpSpPr>
        <p:sp>
          <p:nvSpPr>
            <p:cNvPr id="21" name="Rectangle 20">
              <a:extLst>
                <a:ext uri="{FF2B5EF4-FFF2-40B4-BE49-F238E27FC236}">
                  <a16:creationId xmlns:a16="http://schemas.microsoft.com/office/drawing/2014/main" id="{37FAD2C0-DBDF-CC43-8DF5-5E7DB4F84012}"/>
                </a:ext>
              </a:extLst>
            </p:cNvPr>
            <p:cNvSpPr/>
            <p:nvPr userDrawn="1"/>
          </p:nvSpPr>
          <p:spPr bwMode="auto">
            <a:xfrm>
              <a:off x="987424" y="215901"/>
              <a:ext cx="5584826" cy="3038241"/>
            </a:xfrm>
            <a:prstGeom prst="rect">
              <a:avLst/>
            </a:prstGeom>
            <a:solidFill>
              <a:schemeClr val="bg1"/>
            </a:solidFill>
            <a:ln w="12700" cap="flat">
              <a:noFill/>
              <a:prstDash val="solid"/>
              <a:miter lim="800000"/>
              <a:headEnd/>
              <a:tailEnd/>
            </a:ln>
            <a:effectLst/>
          </p:spPr>
          <p:txBody>
            <a:bodyPr vert="horz" wrap="square" lIns="145436" tIns="72717" rIns="145436" bIns="72717" numCol="1" rtlCol="0" anchor="t" anchorCtr="0" compatLnSpc="1">
              <a:prstTxWarp prst="textNoShape">
                <a:avLst/>
              </a:prstTxWarp>
            </a:bodyPr>
            <a:lstStyle/>
            <a:p>
              <a:pPr algn="ctr"/>
              <a:endParaRPr lang="fr-CA" sz="6926"/>
            </a:p>
          </p:txBody>
        </p:sp>
        <p:sp>
          <p:nvSpPr>
            <p:cNvPr id="22" name="Rectangle 5">
              <a:extLst>
                <a:ext uri="{FF2B5EF4-FFF2-40B4-BE49-F238E27FC236}">
                  <a16:creationId xmlns:a16="http://schemas.microsoft.com/office/drawing/2014/main" id="{BB91B351-EDDA-B34A-B0F8-DBC4CBB99DAF}"/>
                </a:ext>
              </a:extLst>
            </p:cNvPr>
            <p:cNvSpPr/>
            <p:nvPr userDrawn="1"/>
          </p:nvSpPr>
          <p:spPr bwMode="auto">
            <a:xfrm>
              <a:off x="987424" y="0"/>
              <a:ext cx="5584826" cy="300434"/>
            </a:xfrm>
            <a:custGeom>
              <a:avLst/>
              <a:gdLst>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72477" h="4977432">
                  <a:moveTo>
                    <a:pt x="0" y="0"/>
                  </a:moveTo>
                  <a:lnTo>
                    <a:pt x="10372477" y="0"/>
                  </a:lnTo>
                  <a:lnTo>
                    <a:pt x="10372477" y="4977432"/>
                  </a:lnTo>
                  <a:lnTo>
                    <a:pt x="0" y="4977432"/>
                  </a:lnTo>
                  <a:lnTo>
                    <a:pt x="0" y="0"/>
                  </a:lnTo>
                  <a:close/>
                </a:path>
              </a:pathLst>
            </a:custGeom>
            <a:gradFill>
              <a:gsLst>
                <a:gs pos="0">
                  <a:srgbClr val="B79974"/>
                </a:gs>
                <a:gs pos="58000">
                  <a:srgbClr val="7654A2"/>
                </a:gs>
              </a:gsLst>
              <a:path path="circle">
                <a:fillToRect l="100000" t="100000"/>
              </a:path>
            </a:gradFill>
            <a:ln w="12700" cap="flat">
              <a:noFill/>
              <a:prstDash val="solid"/>
              <a:miter lim="800000"/>
              <a:headEnd/>
              <a:tailEnd/>
            </a:ln>
          </p:spPr>
          <p:txBody>
            <a:bodyPr vert="horz" wrap="square" lIns="145436" tIns="72717" rIns="145436" bIns="72717" numCol="1" rtlCol="0" anchor="t" anchorCtr="0" compatLnSpc="1">
              <a:prstTxWarp prst="textNoShape">
                <a:avLst/>
              </a:prstTxWarp>
            </a:bodyPr>
            <a:lstStyle/>
            <a:p>
              <a:pPr algn="ctr"/>
              <a:endParaRPr lang="fr-CA" sz="6926"/>
            </a:p>
          </p:txBody>
        </p:sp>
      </p:grpSp>
      <p:sp>
        <p:nvSpPr>
          <p:cNvPr id="13" name="Text Placeholder 32">
            <a:extLst>
              <a:ext uri="{FF2B5EF4-FFF2-40B4-BE49-F238E27FC236}">
                <a16:creationId xmlns:a16="http://schemas.microsoft.com/office/drawing/2014/main" id="{3F020C69-ED5E-F94A-97D2-8608828E755F}"/>
              </a:ext>
            </a:extLst>
          </p:cNvPr>
          <p:cNvSpPr>
            <a:spLocks noGrp="1"/>
          </p:cNvSpPr>
          <p:nvPr>
            <p:ph type="body" sz="quarter" idx="30" hasCustomPrompt="1"/>
          </p:nvPr>
        </p:nvSpPr>
        <p:spPr>
          <a:xfrm>
            <a:off x="2363461" y="676344"/>
            <a:ext cx="7465079" cy="723352"/>
          </a:xfrm>
          <a:prstGeom prst="rect">
            <a:avLst/>
          </a:prstGeom>
        </p:spPr>
        <p:txBody>
          <a:bodyPr>
            <a:noAutofit/>
          </a:bodyPr>
          <a:lstStyle>
            <a:lvl1pPr marL="0" indent="0" algn="ctr">
              <a:buNone/>
              <a:defRPr sz="36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a:t>YOUR HEADING</a:t>
            </a:r>
            <a:endParaRPr lang="en-US"/>
          </a:p>
        </p:txBody>
      </p:sp>
      <p:sp>
        <p:nvSpPr>
          <p:cNvPr id="14" name="Text Placeholder 32">
            <a:extLst>
              <a:ext uri="{FF2B5EF4-FFF2-40B4-BE49-F238E27FC236}">
                <a16:creationId xmlns:a16="http://schemas.microsoft.com/office/drawing/2014/main" id="{507FF297-8125-B740-A6B3-F1766B3775B1}"/>
              </a:ext>
            </a:extLst>
          </p:cNvPr>
          <p:cNvSpPr>
            <a:spLocks noGrp="1"/>
          </p:cNvSpPr>
          <p:nvPr>
            <p:ph type="body" sz="quarter" idx="48" hasCustomPrompt="1"/>
          </p:nvPr>
        </p:nvSpPr>
        <p:spPr>
          <a:xfrm>
            <a:off x="2363461" y="1694964"/>
            <a:ext cx="7465079" cy="2654613"/>
          </a:xfrm>
          <a:prstGeom prst="rect">
            <a:avLst/>
          </a:prstGeom>
        </p:spPr>
        <p:txBody>
          <a:bodyPr numCol="1" spcCol="288000" anchor="t">
            <a:noAutofit/>
          </a:bodyPr>
          <a:lstStyle>
            <a:lvl1pPr marL="0" indent="0" algn="ctr">
              <a:lnSpc>
                <a:spcPct val="100000"/>
              </a:lnSpc>
              <a:spcBef>
                <a:spcPts val="0"/>
              </a:spcBef>
              <a:buNone/>
              <a:defRPr sz="24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a:t>Click to type</a:t>
            </a:r>
            <a:endParaRPr lang="en-US"/>
          </a:p>
        </p:txBody>
      </p:sp>
      <p:sp>
        <p:nvSpPr>
          <p:cNvPr id="2" name="Picture Placeholder 18">
            <a:extLst>
              <a:ext uri="{FF2B5EF4-FFF2-40B4-BE49-F238E27FC236}">
                <a16:creationId xmlns:a16="http://schemas.microsoft.com/office/drawing/2014/main" id="{8B9D3D8F-588C-89A8-21E1-7A9F89B3B4FD}"/>
              </a:ext>
            </a:extLst>
          </p:cNvPr>
          <p:cNvSpPr>
            <a:spLocks noGrp="1"/>
          </p:cNvSpPr>
          <p:nvPr>
            <p:ph type="pic" sz="quarter" idx="21"/>
          </p:nvPr>
        </p:nvSpPr>
        <p:spPr>
          <a:xfrm>
            <a:off x="0" y="0"/>
            <a:ext cx="12192000" cy="6858000"/>
          </a:xfrm>
          <a:custGeom>
            <a:avLst/>
            <a:gdLst>
              <a:gd name="connsiteX0" fmla="*/ 0 w 12192000"/>
              <a:gd name="connsiteY0" fmla="*/ 0 h 6858000"/>
              <a:gd name="connsiteX1" fmla="*/ 2031600 w 12192000"/>
              <a:gd name="connsiteY1" fmla="*/ 0 h 6858000"/>
              <a:gd name="connsiteX2" fmla="*/ 2031600 w 12192000"/>
              <a:gd name="connsiteY2" fmla="*/ 304623 h 6858000"/>
              <a:gd name="connsiteX3" fmla="*/ 2031600 w 12192000"/>
              <a:gd name="connsiteY3" fmla="*/ 425819 h 6858000"/>
              <a:gd name="connsiteX4" fmla="*/ 2031600 w 12192000"/>
              <a:gd name="connsiteY4" fmla="*/ 4660586 h 6858000"/>
              <a:gd name="connsiteX5" fmla="*/ 10160400 w 12192000"/>
              <a:gd name="connsiteY5" fmla="*/ 4660586 h 6858000"/>
              <a:gd name="connsiteX6" fmla="*/ 10160400 w 12192000"/>
              <a:gd name="connsiteY6" fmla="*/ 425819 h 6858000"/>
              <a:gd name="connsiteX7" fmla="*/ 10160400 w 12192000"/>
              <a:gd name="connsiteY7" fmla="*/ 304623 h 6858000"/>
              <a:gd name="connsiteX8" fmla="*/ 10160400 w 12192000"/>
              <a:gd name="connsiteY8" fmla="*/ 0 h 6858000"/>
              <a:gd name="connsiteX9" fmla="*/ 12192000 w 12192000"/>
              <a:gd name="connsiteY9" fmla="*/ 0 h 6858000"/>
              <a:gd name="connsiteX10" fmla="*/ 12192000 w 12192000"/>
              <a:gd name="connsiteY10" fmla="*/ 6858000 h 6858000"/>
              <a:gd name="connsiteX11" fmla="*/ 0 w 121920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0" y="0"/>
                </a:moveTo>
                <a:lnTo>
                  <a:pt x="2031600" y="0"/>
                </a:lnTo>
                <a:lnTo>
                  <a:pt x="2031600" y="304623"/>
                </a:lnTo>
                <a:lnTo>
                  <a:pt x="2031600" y="425819"/>
                </a:lnTo>
                <a:lnTo>
                  <a:pt x="2031600" y="4660586"/>
                </a:lnTo>
                <a:lnTo>
                  <a:pt x="10160400" y="4660586"/>
                </a:lnTo>
                <a:lnTo>
                  <a:pt x="10160400" y="425819"/>
                </a:lnTo>
                <a:lnTo>
                  <a:pt x="10160400" y="304623"/>
                </a:lnTo>
                <a:lnTo>
                  <a:pt x="10160400" y="0"/>
                </a:lnTo>
                <a:lnTo>
                  <a:pt x="12192000" y="0"/>
                </a:lnTo>
                <a:lnTo>
                  <a:pt x="12192000" y="6858000"/>
                </a:lnTo>
                <a:lnTo>
                  <a:pt x="0" y="6858000"/>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a:p>
        </p:txBody>
      </p:sp>
    </p:spTree>
    <p:extLst>
      <p:ext uri="{BB962C8B-B14F-4D97-AF65-F5344CB8AC3E}">
        <p14:creationId xmlns:p14="http://schemas.microsoft.com/office/powerpoint/2010/main" val="1499737173"/>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to Slide 4">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A460BEF3-61C2-4742-AAA9-8A775E25A8B1}"/>
              </a:ext>
            </a:extLst>
          </p:cNvPr>
          <p:cNvGrpSpPr/>
          <p:nvPr userDrawn="1"/>
        </p:nvGrpSpPr>
        <p:grpSpPr>
          <a:xfrm rot="5400000">
            <a:off x="1642620" y="-686627"/>
            <a:ext cx="4845505" cy="8130745"/>
            <a:chOff x="987424" y="0"/>
            <a:chExt cx="5584826" cy="5669757"/>
          </a:xfrm>
        </p:grpSpPr>
        <p:sp>
          <p:nvSpPr>
            <p:cNvPr id="19" name="Rectangle 18">
              <a:extLst>
                <a:ext uri="{FF2B5EF4-FFF2-40B4-BE49-F238E27FC236}">
                  <a16:creationId xmlns:a16="http://schemas.microsoft.com/office/drawing/2014/main" id="{BEE93A69-EE97-8E46-B290-315304A87853}"/>
                </a:ext>
              </a:extLst>
            </p:cNvPr>
            <p:cNvSpPr/>
            <p:nvPr userDrawn="1"/>
          </p:nvSpPr>
          <p:spPr bwMode="auto">
            <a:xfrm>
              <a:off x="987424" y="215901"/>
              <a:ext cx="5584826" cy="5453856"/>
            </a:xfrm>
            <a:prstGeom prst="rect">
              <a:avLst/>
            </a:prstGeom>
            <a:solidFill>
              <a:schemeClr val="bg1"/>
            </a:solidFill>
            <a:ln w="12700" cap="flat">
              <a:noFill/>
              <a:prstDash val="solid"/>
              <a:miter lim="800000"/>
              <a:headEnd/>
              <a:tailEnd/>
            </a:ln>
            <a:effectLst/>
          </p:spPr>
          <p:txBody>
            <a:bodyPr vert="horz" wrap="square" lIns="145436" tIns="72717" rIns="145436" bIns="72717" numCol="1" rtlCol="0" anchor="t" anchorCtr="0" compatLnSpc="1">
              <a:prstTxWarp prst="textNoShape">
                <a:avLst/>
              </a:prstTxWarp>
            </a:bodyPr>
            <a:lstStyle/>
            <a:p>
              <a:pPr algn="ctr"/>
              <a:endParaRPr lang="fr-CA" sz="6926"/>
            </a:p>
          </p:txBody>
        </p:sp>
        <p:sp>
          <p:nvSpPr>
            <p:cNvPr id="20" name="Rectangle 5">
              <a:extLst>
                <a:ext uri="{FF2B5EF4-FFF2-40B4-BE49-F238E27FC236}">
                  <a16:creationId xmlns:a16="http://schemas.microsoft.com/office/drawing/2014/main" id="{9AF571A1-90AF-2040-A9E6-44B98CE9D84A}"/>
                </a:ext>
              </a:extLst>
            </p:cNvPr>
            <p:cNvSpPr/>
            <p:nvPr userDrawn="1"/>
          </p:nvSpPr>
          <p:spPr bwMode="auto">
            <a:xfrm>
              <a:off x="987424" y="0"/>
              <a:ext cx="5584826" cy="300434"/>
            </a:xfrm>
            <a:custGeom>
              <a:avLst/>
              <a:gdLst>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72477" h="4977432">
                  <a:moveTo>
                    <a:pt x="0" y="0"/>
                  </a:moveTo>
                  <a:lnTo>
                    <a:pt x="10372477" y="0"/>
                  </a:lnTo>
                  <a:lnTo>
                    <a:pt x="10372477" y="4977432"/>
                  </a:lnTo>
                  <a:lnTo>
                    <a:pt x="0" y="4977432"/>
                  </a:lnTo>
                  <a:lnTo>
                    <a:pt x="0" y="0"/>
                  </a:lnTo>
                  <a:close/>
                </a:path>
              </a:pathLst>
            </a:custGeom>
            <a:gradFill>
              <a:gsLst>
                <a:gs pos="0">
                  <a:srgbClr val="B79974"/>
                </a:gs>
                <a:gs pos="58000">
                  <a:srgbClr val="7654A2"/>
                </a:gs>
              </a:gsLst>
              <a:path path="circle">
                <a:fillToRect l="100000" t="100000"/>
              </a:path>
            </a:gradFill>
            <a:ln w="12700" cap="flat">
              <a:noFill/>
              <a:prstDash val="solid"/>
              <a:miter lim="800000"/>
              <a:headEnd/>
              <a:tailEnd/>
            </a:ln>
          </p:spPr>
          <p:txBody>
            <a:bodyPr vert="horz" wrap="square" lIns="145436" tIns="72717" rIns="145436" bIns="72717" numCol="1" rtlCol="0" anchor="t" anchorCtr="0" compatLnSpc="1">
              <a:prstTxWarp prst="textNoShape">
                <a:avLst/>
              </a:prstTxWarp>
            </a:bodyPr>
            <a:lstStyle/>
            <a:p>
              <a:pPr algn="ctr"/>
              <a:endParaRPr lang="fr-CA" sz="6926"/>
            </a:p>
          </p:txBody>
        </p:sp>
      </p:grpSp>
      <p:sp>
        <p:nvSpPr>
          <p:cNvPr id="17" name="Picture Placeholder 16">
            <a:extLst>
              <a:ext uri="{FF2B5EF4-FFF2-40B4-BE49-F238E27FC236}">
                <a16:creationId xmlns:a16="http://schemas.microsoft.com/office/drawing/2014/main" id="{93ABB9DF-1DB8-C14F-B6BD-AD6307C52AE0}"/>
              </a:ext>
            </a:extLst>
          </p:cNvPr>
          <p:cNvSpPr>
            <a:spLocks noGrp="1"/>
          </p:cNvSpPr>
          <p:nvPr>
            <p:ph type="pic" sz="quarter" idx="2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5801498 h 6858000"/>
              <a:gd name="connsiteX5" fmla="*/ 7699906 w 12192000"/>
              <a:gd name="connsiteY5" fmla="*/ 5801498 h 6858000"/>
              <a:gd name="connsiteX6" fmla="*/ 7821131 w 12192000"/>
              <a:gd name="connsiteY6" fmla="*/ 5801498 h 6858000"/>
              <a:gd name="connsiteX7" fmla="*/ 8130745 w 12192000"/>
              <a:gd name="connsiteY7" fmla="*/ 5801498 h 6858000"/>
              <a:gd name="connsiteX8" fmla="*/ 8130745 w 12192000"/>
              <a:gd name="connsiteY8" fmla="*/ 955993 h 6858000"/>
              <a:gd name="connsiteX9" fmla="*/ 7821131 w 12192000"/>
              <a:gd name="connsiteY9" fmla="*/ 955993 h 6858000"/>
              <a:gd name="connsiteX10" fmla="*/ 7699906 w 12192000"/>
              <a:gd name="connsiteY10" fmla="*/ 955993 h 6858000"/>
              <a:gd name="connsiteX11" fmla="*/ 0 w 12192000"/>
              <a:gd name="connsiteY11" fmla="*/ 9559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0" y="0"/>
                </a:moveTo>
                <a:lnTo>
                  <a:pt x="12192000" y="0"/>
                </a:lnTo>
                <a:lnTo>
                  <a:pt x="12192000" y="6858000"/>
                </a:lnTo>
                <a:lnTo>
                  <a:pt x="0" y="6858000"/>
                </a:lnTo>
                <a:lnTo>
                  <a:pt x="0" y="5801498"/>
                </a:lnTo>
                <a:lnTo>
                  <a:pt x="7699906" y="5801498"/>
                </a:lnTo>
                <a:lnTo>
                  <a:pt x="7821131" y="5801498"/>
                </a:lnTo>
                <a:lnTo>
                  <a:pt x="8130745" y="5801498"/>
                </a:lnTo>
                <a:lnTo>
                  <a:pt x="8130745" y="955993"/>
                </a:lnTo>
                <a:lnTo>
                  <a:pt x="7821131" y="955993"/>
                </a:lnTo>
                <a:lnTo>
                  <a:pt x="7699906" y="955993"/>
                </a:lnTo>
                <a:lnTo>
                  <a:pt x="0" y="955993"/>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a:p>
        </p:txBody>
      </p:sp>
      <p:sp>
        <p:nvSpPr>
          <p:cNvPr id="24" name="Text Placeholder 32">
            <a:extLst>
              <a:ext uri="{FF2B5EF4-FFF2-40B4-BE49-F238E27FC236}">
                <a16:creationId xmlns:a16="http://schemas.microsoft.com/office/drawing/2014/main" id="{066AB797-8A89-1847-80D1-724FF4999920}"/>
              </a:ext>
            </a:extLst>
          </p:cNvPr>
          <p:cNvSpPr>
            <a:spLocks noGrp="1"/>
          </p:cNvSpPr>
          <p:nvPr>
            <p:ph type="body" sz="quarter" idx="30" hasCustomPrompt="1"/>
          </p:nvPr>
        </p:nvSpPr>
        <p:spPr>
          <a:xfrm>
            <a:off x="640956" y="1409888"/>
            <a:ext cx="6749339" cy="808098"/>
          </a:xfrm>
          <a:prstGeom prst="rect">
            <a:avLst/>
          </a:prstGeom>
        </p:spPr>
        <p:txBody>
          <a:bodyPr>
            <a:noAutofit/>
          </a:bodyPr>
          <a:lstStyle>
            <a:lvl1pPr marL="0" indent="0" algn="l">
              <a:buNone/>
              <a:defRPr sz="36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a:t>YOUR HEADING</a:t>
            </a:r>
            <a:endParaRPr lang="en-US"/>
          </a:p>
        </p:txBody>
      </p:sp>
      <p:sp>
        <p:nvSpPr>
          <p:cNvPr id="26" name="Text Placeholder 32">
            <a:extLst>
              <a:ext uri="{FF2B5EF4-FFF2-40B4-BE49-F238E27FC236}">
                <a16:creationId xmlns:a16="http://schemas.microsoft.com/office/drawing/2014/main" id="{FEE3E3B2-D340-544F-9FCD-5AF1F67067B2}"/>
              </a:ext>
            </a:extLst>
          </p:cNvPr>
          <p:cNvSpPr>
            <a:spLocks noGrp="1"/>
          </p:cNvSpPr>
          <p:nvPr>
            <p:ph type="body" sz="quarter" idx="48" hasCustomPrompt="1"/>
          </p:nvPr>
        </p:nvSpPr>
        <p:spPr>
          <a:xfrm>
            <a:off x="640953" y="2428508"/>
            <a:ext cx="6749339" cy="2965622"/>
          </a:xfrm>
          <a:prstGeom prst="rect">
            <a:avLst/>
          </a:prstGeom>
        </p:spPr>
        <p:txBody>
          <a:bodyPr numCol="1" spcCol="288000" anchor="t">
            <a:noAutofit/>
          </a:bodyPr>
          <a:lstStyle>
            <a:lvl1pPr marL="0" indent="0" algn="l">
              <a:lnSpc>
                <a:spcPct val="100000"/>
              </a:lnSpc>
              <a:spcBef>
                <a:spcPts val="0"/>
              </a:spcBef>
              <a:buNone/>
              <a:defRPr sz="24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a:t>Click to type</a:t>
            </a:r>
            <a:endParaRPr lang="en-US"/>
          </a:p>
        </p:txBody>
      </p:sp>
    </p:spTree>
    <p:extLst>
      <p:ext uri="{BB962C8B-B14F-4D97-AF65-F5344CB8AC3E}">
        <p14:creationId xmlns:p14="http://schemas.microsoft.com/office/powerpoint/2010/main" val="33717891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hoto Slide 5">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16AEC429-C7CB-E74A-9334-7837722EA799}"/>
              </a:ext>
            </a:extLst>
          </p:cNvPr>
          <p:cNvSpPr>
            <a:spLocks noGrp="1"/>
          </p:cNvSpPr>
          <p:nvPr>
            <p:ph type="pic" sz="quarter" idx="21"/>
          </p:nvPr>
        </p:nvSpPr>
        <p:spPr>
          <a:xfrm>
            <a:off x="0" y="0"/>
            <a:ext cx="12192000" cy="6858000"/>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a:p>
        </p:txBody>
      </p:sp>
      <p:sp>
        <p:nvSpPr>
          <p:cNvPr id="20" name="Text Placeholder 32">
            <a:extLst>
              <a:ext uri="{FF2B5EF4-FFF2-40B4-BE49-F238E27FC236}">
                <a16:creationId xmlns:a16="http://schemas.microsoft.com/office/drawing/2014/main" id="{8EB196D6-D69C-2F42-9841-B7A481B12B29}"/>
              </a:ext>
            </a:extLst>
          </p:cNvPr>
          <p:cNvSpPr>
            <a:spLocks noGrp="1"/>
          </p:cNvSpPr>
          <p:nvPr>
            <p:ph type="body" sz="quarter" idx="30" hasCustomPrompt="1"/>
          </p:nvPr>
        </p:nvSpPr>
        <p:spPr>
          <a:xfrm>
            <a:off x="605260" y="401014"/>
            <a:ext cx="10644249" cy="479206"/>
          </a:xfrm>
          <a:prstGeom prst="rect">
            <a:avLst/>
          </a:prstGeom>
        </p:spPr>
        <p:txBody>
          <a:bodyPr>
            <a:noAutofit/>
          </a:bodyPr>
          <a:lstStyle>
            <a:lvl1pPr marL="0" indent="0" algn="l">
              <a:buNone/>
              <a:defRPr sz="36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a:t>YOUR HEADING</a:t>
            </a:r>
            <a:endParaRPr lang="en-US"/>
          </a:p>
        </p:txBody>
      </p:sp>
    </p:spTree>
    <p:extLst>
      <p:ext uri="{BB962C8B-B14F-4D97-AF65-F5344CB8AC3E}">
        <p14:creationId xmlns:p14="http://schemas.microsoft.com/office/powerpoint/2010/main" val="27286858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hoto Slide 6">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3BE49C4-98CB-9C45-BD57-28C8BFB0F07D}"/>
              </a:ext>
            </a:extLst>
          </p:cNvPr>
          <p:cNvSpPr/>
          <p:nvPr userDrawn="1"/>
        </p:nvSpPr>
        <p:spPr>
          <a:xfrm>
            <a:off x="0" y="224003"/>
            <a:ext cx="12192000" cy="4142935"/>
          </a:xfrm>
          <a:prstGeom prst="rect">
            <a:avLst/>
          </a:prstGeom>
          <a:solidFill>
            <a:srgbClr val="7654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69">
              <a:latin typeface="Montserrat" panose="00000500000000000000" pitchFamily="50" charset="0"/>
            </a:endParaRPr>
          </a:p>
        </p:txBody>
      </p:sp>
      <p:sp>
        <p:nvSpPr>
          <p:cNvPr id="22" name="Text Placeholder 32">
            <a:extLst>
              <a:ext uri="{FF2B5EF4-FFF2-40B4-BE49-F238E27FC236}">
                <a16:creationId xmlns:a16="http://schemas.microsoft.com/office/drawing/2014/main" id="{EFAA2AC1-2BB2-C547-AF06-7C9874DC88F2}"/>
              </a:ext>
            </a:extLst>
          </p:cNvPr>
          <p:cNvSpPr>
            <a:spLocks noGrp="1"/>
          </p:cNvSpPr>
          <p:nvPr>
            <p:ph type="body" sz="quarter" idx="30" hasCustomPrompt="1"/>
          </p:nvPr>
        </p:nvSpPr>
        <p:spPr>
          <a:xfrm>
            <a:off x="946246" y="5087695"/>
            <a:ext cx="4403214" cy="1346830"/>
          </a:xfrm>
          <a:prstGeom prst="rect">
            <a:avLst/>
          </a:prstGeom>
        </p:spPr>
        <p:txBody>
          <a:bodyPr>
            <a:noAutofit/>
          </a:bodyPr>
          <a:lstStyle>
            <a:lvl1pPr marL="0" indent="0" algn="l">
              <a:buNone/>
              <a:defRPr sz="3600" b="1" i="0" spc="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a:t>YOUR HEADING</a:t>
            </a:r>
            <a:endParaRPr lang="en-US"/>
          </a:p>
        </p:txBody>
      </p:sp>
      <p:sp>
        <p:nvSpPr>
          <p:cNvPr id="24" name="Text Placeholder 32">
            <a:extLst>
              <a:ext uri="{FF2B5EF4-FFF2-40B4-BE49-F238E27FC236}">
                <a16:creationId xmlns:a16="http://schemas.microsoft.com/office/drawing/2014/main" id="{5D0ABF6D-9B7F-9841-95F1-1A05A28A9CF5}"/>
              </a:ext>
            </a:extLst>
          </p:cNvPr>
          <p:cNvSpPr>
            <a:spLocks noGrp="1"/>
          </p:cNvSpPr>
          <p:nvPr>
            <p:ph type="body" sz="quarter" idx="48" hasCustomPrompt="1"/>
          </p:nvPr>
        </p:nvSpPr>
        <p:spPr>
          <a:xfrm>
            <a:off x="5779610" y="5087694"/>
            <a:ext cx="5726769" cy="1346831"/>
          </a:xfrm>
          <a:prstGeom prst="rect">
            <a:avLst/>
          </a:prstGeom>
        </p:spPr>
        <p:txBody>
          <a:bodyPr numCol="1" spcCol="288000" anchor="t">
            <a:noAutofit/>
          </a:bodyPr>
          <a:lstStyle>
            <a:lvl1pPr marL="0" indent="0" algn="l">
              <a:lnSpc>
                <a:spcPct val="100000"/>
              </a:lnSpc>
              <a:spcBef>
                <a:spcPts val="0"/>
              </a:spcBef>
              <a:buNone/>
              <a:defRPr sz="24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a:t>Click to type</a:t>
            </a:r>
            <a:endParaRPr lang="en-US"/>
          </a:p>
        </p:txBody>
      </p:sp>
      <p:sp>
        <p:nvSpPr>
          <p:cNvPr id="28" name="Picture Placeholder 27">
            <a:extLst>
              <a:ext uri="{FF2B5EF4-FFF2-40B4-BE49-F238E27FC236}">
                <a16:creationId xmlns:a16="http://schemas.microsoft.com/office/drawing/2014/main" id="{30018A5E-BD0C-FB4B-BF50-C125A1DB3922}"/>
              </a:ext>
            </a:extLst>
          </p:cNvPr>
          <p:cNvSpPr>
            <a:spLocks noGrp="1"/>
          </p:cNvSpPr>
          <p:nvPr>
            <p:ph type="pic" sz="quarter" idx="21"/>
          </p:nvPr>
        </p:nvSpPr>
        <p:spPr>
          <a:xfrm>
            <a:off x="5302086" y="553828"/>
            <a:ext cx="6130153" cy="1964833"/>
          </a:xfrm>
          <a:custGeom>
            <a:avLst/>
            <a:gdLst>
              <a:gd name="connsiteX0" fmla="*/ 0 w 6130153"/>
              <a:gd name="connsiteY0" fmla="*/ 0 h 1964833"/>
              <a:gd name="connsiteX1" fmla="*/ 6130153 w 6130153"/>
              <a:gd name="connsiteY1" fmla="*/ 0 h 1964833"/>
              <a:gd name="connsiteX2" fmla="*/ 6130153 w 6130153"/>
              <a:gd name="connsiteY2" fmla="*/ 231958 h 1964833"/>
              <a:gd name="connsiteX3" fmla="*/ 5992823 w 6130153"/>
              <a:gd name="connsiteY3" fmla="*/ 231958 h 1964833"/>
              <a:gd name="connsiteX4" fmla="*/ 5992823 w 6130153"/>
              <a:gd name="connsiteY4" fmla="*/ 1671959 h 1964833"/>
              <a:gd name="connsiteX5" fmla="*/ 6130153 w 6130153"/>
              <a:gd name="connsiteY5" fmla="*/ 1671959 h 1964833"/>
              <a:gd name="connsiteX6" fmla="*/ 6130153 w 6130153"/>
              <a:gd name="connsiteY6" fmla="*/ 1964833 h 1964833"/>
              <a:gd name="connsiteX7" fmla="*/ 0 w 6130153"/>
              <a:gd name="connsiteY7" fmla="*/ 1964833 h 1964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0153" h="1964833">
                <a:moveTo>
                  <a:pt x="0" y="0"/>
                </a:moveTo>
                <a:lnTo>
                  <a:pt x="6130153" y="0"/>
                </a:lnTo>
                <a:lnTo>
                  <a:pt x="6130153" y="231958"/>
                </a:lnTo>
                <a:lnTo>
                  <a:pt x="5992823" y="231958"/>
                </a:lnTo>
                <a:lnTo>
                  <a:pt x="5992823" y="1671959"/>
                </a:lnTo>
                <a:lnTo>
                  <a:pt x="6130153" y="1671959"/>
                </a:lnTo>
                <a:lnTo>
                  <a:pt x="6130153" y="1964833"/>
                </a:lnTo>
                <a:lnTo>
                  <a:pt x="0" y="1964833"/>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a:p>
        </p:txBody>
      </p:sp>
      <p:sp>
        <p:nvSpPr>
          <p:cNvPr id="16" name="Picture Placeholder 2">
            <a:extLst>
              <a:ext uri="{FF2B5EF4-FFF2-40B4-BE49-F238E27FC236}">
                <a16:creationId xmlns:a16="http://schemas.microsoft.com/office/drawing/2014/main" id="{350EA441-1AA7-7946-82C6-35FEB2BA56F2}"/>
              </a:ext>
            </a:extLst>
          </p:cNvPr>
          <p:cNvSpPr>
            <a:spLocks noGrp="1"/>
          </p:cNvSpPr>
          <p:nvPr>
            <p:ph type="pic" sz="quarter" idx="23"/>
          </p:nvPr>
        </p:nvSpPr>
        <p:spPr>
          <a:xfrm>
            <a:off x="730112" y="553828"/>
            <a:ext cx="4277880" cy="1947679"/>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a:p>
        </p:txBody>
      </p:sp>
      <p:sp>
        <p:nvSpPr>
          <p:cNvPr id="17" name="Picture Placeholder 2">
            <a:extLst>
              <a:ext uri="{FF2B5EF4-FFF2-40B4-BE49-F238E27FC236}">
                <a16:creationId xmlns:a16="http://schemas.microsoft.com/office/drawing/2014/main" id="{A3EC1EBA-930B-364B-8FFD-A3A37D85E041}"/>
              </a:ext>
            </a:extLst>
          </p:cNvPr>
          <p:cNvSpPr>
            <a:spLocks noGrp="1"/>
          </p:cNvSpPr>
          <p:nvPr>
            <p:ph type="pic" sz="quarter" idx="49"/>
          </p:nvPr>
        </p:nvSpPr>
        <p:spPr>
          <a:xfrm>
            <a:off x="730112" y="2749084"/>
            <a:ext cx="6130153" cy="1964833"/>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a:p>
        </p:txBody>
      </p:sp>
      <p:sp>
        <p:nvSpPr>
          <p:cNvPr id="23" name="Picture Placeholder 2">
            <a:extLst>
              <a:ext uri="{FF2B5EF4-FFF2-40B4-BE49-F238E27FC236}">
                <a16:creationId xmlns:a16="http://schemas.microsoft.com/office/drawing/2014/main" id="{72415A37-99DF-6D48-A82B-08B0B77A1BCF}"/>
              </a:ext>
            </a:extLst>
          </p:cNvPr>
          <p:cNvSpPr>
            <a:spLocks noGrp="1"/>
          </p:cNvSpPr>
          <p:nvPr>
            <p:ph type="pic" sz="quarter" idx="50"/>
          </p:nvPr>
        </p:nvSpPr>
        <p:spPr>
          <a:xfrm>
            <a:off x="7154359" y="2749084"/>
            <a:ext cx="4277880" cy="1947679"/>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a:p>
        </p:txBody>
      </p:sp>
      <p:sp>
        <p:nvSpPr>
          <p:cNvPr id="29" name="Freeform 28">
            <a:extLst>
              <a:ext uri="{FF2B5EF4-FFF2-40B4-BE49-F238E27FC236}">
                <a16:creationId xmlns:a16="http://schemas.microsoft.com/office/drawing/2014/main" id="{1615E72D-72E5-EB45-9D8E-D3EB772571BA}"/>
              </a:ext>
            </a:extLst>
          </p:cNvPr>
          <p:cNvSpPr/>
          <p:nvPr userDrawn="1"/>
        </p:nvSpPr>
        <p:spPr>
          <a:xfrm rot="16200000">
            <a:off x="10754910" y="1325787"/>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8" cap="flat">
            <a:noFill/>
            <a:prstDash val="solid"/>
            <a:miter/>
          </a:ln>
        </p:spPr>
        <p:txBody>
          <a:bodyPr rtlCol="0" anchor="ctr"/>
          <a:lstStyle/>
          <a:p>
            <a:endParaRPr lang="en-US" sz="2069"/>
          </a:p>
        </p:txBody>
      </p:sp>
    </p:spTree>
    <p:extLst>
      <p:ext uri="{BB962C8B-B14F-4D97-AF65-F5344CB8AC3E}">
        <p14:creationId xmlns:p14="http://schemas.microsoft.com/office/powerpoint/2010/main" val="2180976426"/>
      </p:ext>
    </p:extLst>
  </p:cSld>
  <p:clrMapOvr>
    <a:masterClrMapping/>
  </p:clrMapOvr>
  <p:extLst>
    <p:ext uri="{DCECCB84-F9BA-43D5-87BE-67443E8EF086}">
      <p15:sldGuideLst xmlns:p15="http://schemas.microsoft.com/office/powerpoint/2012/main">
        <p15:guide id="1" orient="horz" pos="4124"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x photo/text slide">
    <p:spTree>
      <p:nvGrpSpPr>
        <p:cNvPr id="1" name=""/>
        <p:cNvGrpSpPr/>
        <p:nvPr/>
      </p:nvGrpSpPr>
      <p:grpSpPr>
        <a:xfrm>
          <a:off x="0" y="0"/>
          <a:ext cx="0" cy="0"/>
          <a:chOff x="0" y="0"/>
          <a:chExt cx="0" cy="0"/>
        </a:xfrm>
      </p:grpSpPr>
      <p:sp>
        <p:nvSpPr>
          <p:cNvPr id="40" name="Freeform 39">
            <a:extLst>
              <a:ext uri="{FF2B5EF4-FFF2-40B4-BE49-F238E27FC236}">
                <a16:creationId xmlns:a16="http://schemas.microsoft.com/office/drawing/2014/main" id="{BB55D3C9-D9E1-3C4C-BCEE-D89966A31615}"/>
              </a:ext>
            </a:extLst>
          </p:cNvPr>
          <p:cNvSpPr/>
          <p:nvPr userDrawn="1"/>
        </p:nvSpPr>
        <p:spPr>
          <a:xfrm>
            <a:off x="1165743" y="918406"/>
            <a:ext cx="1699375" cy="1349035"/>
          </a:xfrm>
          <a:custGeom>
            <a:avLst/>
            <a:gdLst>
              <a:gd name="connsiteX0" fmla="*/ 0 w 2273649"/>
              <a:gd name="connsiteY0" fmla="*/ 0 h 2283351"/>
              <a:gd name="connsiteX1" fmla="*/ 445816 w 2273649"/>
              <a:gd name="connsiteY1" fmla="*/ 0 h 2283351"/>
              <a:gd name="connsiteX2" fmla="*/ 445816 w 2273649"/>
              <a:gd name="connsiteY2" fmla="*/ 1879810 h 2283351"/>
              <a:gd name="connsiteX3" fmla="*/ 2273649 w 2273649"/>
              <a:gd name="connsiteY3" fmla="*/ 1879810 h 2283351"/>
              <a:gd name="connsiteX4" fmla="*/ 2273649 w 2273649"/>
              <a:gd name="connsiteY4" fmla="*/ 2283351 h 2283351"/>
              <a:gd name="connsiteX5" fmla="*/ 0 w 2273649"/>
              <a:gd name="connsiteY5" fmla="*/ 2283351 h 228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73649" h="2283351">
                <a:moveTo>
                  <a:pt x="0" y="0"/>
                </a:moveTo>
                <a:lnTo>
                  <a:pt x="445816" y="0"/>
                </a:lnTo>
                <a:lnTo>
                  <a:pt x="445816" y="1879810"/>
                </a:lnTo>
                <a:lnTo>
                  <a:pt x="2273649" y="1879810"/>
                </a:lnTo>
                <a:lnTo>
                  <a:pt x="2273649" y="2283351"/>
                </a:lnTo>
                <a:lnTo>
                  <a:pt x="0" y="2283351"/>
                </a:lnTo>
                <a:close/>
              </a:path>
            </a:pathLst>
          </a:custGeom>
          <a:solidFill>
            <a:srgbClr val="B7997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69">
              <a:latin typeface="Montserrat" panose="00000500000000000000" pitchFamily="50" charset="0"/>
            </a:endParaRPr>
          </a:p>
        </p:txBody>
      </p:sp>
      <p:sp>
        <p:nvSpPr>
          <p:cNvPr id="38" name="Text Placeholder 32">
            <a:extLst>
              <a:ext uri="{FF2B5EF4-FFF2-40B4-BE49-F238E27FC236}">
                <a16:creationId xmlns:a16="http://schemas.microsoft.com/office/drawing/2014/main" id="{7D2CEAEF-DB4C-9245-AB85-9E2643AF765B}"/>
              </a:ext>
            </a:extLst>
          </p:cNvPr>
          <p:cNvSpPr>
            <a:spLocks noGrp="1"/>
          </p:cNvSpPr>
          <p:nvPr>
            <p:ph type="body" sz="quarter" idx="49" hasCustomPrompt="1"/>
          </p:nvPr>
        </p:nvSpPr>
        <p:spPr>
          <a:xfrm>
            <a:off x="4346104" y="387792"/>
            <a:ext cx="7160276" cy="730066"/>
          </a:xfrm>
          <a:prstGeom prst="rect">
            <a:avLst/>
          </a:prstGeom>
        </p:spPr>
        <p:txBody>
          <a:bodyPr>
            <a:noAutofit/>
          </a:bodyPr>
          <a:lstStyle>
            <a:lvl1pPr marL="0" indent="0" algn="l">
              <a:buNone/>
              <a:defRPr sz="36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US"/>
              <a:t>Title</a:t>
            </a:r>
          </a:p>
        </p:txBody>
      </p:sp>
      <p:sp>
        <p:nvSpPr>
          <p:cNvPr id="39" name="Text Placeholder 32">
            <a:extLst>
              <a:ext uri="{FF2B5EF4-FFF2-40B4-BE49-F238E27FC236}">
                <a16:creationId xmlns:a16="http://schemas.microsoft.com/office/drawing/2014/main" id="{043C13A9-DCE4-E54F-B82D-25FDA2086A05}"/>
              </a:ext>
            </a:extLst>
          </p:cNvPr>
          <p:cNvSpPr>
            <a:spLocks noGrp="1"/>
          </p:cNvSpPr>
          <p:nvPr>
            <p:ph type="body" sz="quarter" idx="50" hasCustomPrompt="1"/>
          </p:nvPr>
        </p:nvSpPr>
        <p:spPr>
          <a:xfrm>
            <a:off x="4358285" y="1091007"/>
            <a:ext cx="7160273" cy="945874"/>
          </a:xfrm>
          <a:prstGeom prst="rect">
            <a:avLst/>
          </a:prstGeom>
        </p:spPr>
        <p:txBody>
          <a:bodyPr numCol="1" spcCol="288000" anchor="t">
            <a:noAutofit/>
          </a:bodyPr>
          <a:lstStyle>
            <a:lvl1pPr marL="0" indent="0" algn="l">
              <a:lnSpc>
                <a:spcPct val="100000"/>
              </a:lnSpc>
              <a:spcBef>
                <a:spcPts val="0"/>
              </a:spcBef>
              <a:buNone/>
              <a:defRPr sz="24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a:t>Click to type</a:t>
            </a:r>
            <a:endParaRPr lang="en-US"/>
          </a:p>
        </p:txBody>
      </p:sp>
      <p:sp>
        <p:nvSpPr>
          <p:cNvPr id="55" name="Text Placeholder 32">
            <a:extLst>
              <a:ext uri="{FF2B5EF4-FFF2-40B4-BE49-F238E27FC236}">
                <a16:creationId xmlns:a16="http://schemas.microsoft.com/office/drawing/2014/main" id="{9F711D42-C3C7-F94F-A6A2-DBA59D2E1B09}"/>
              </a:ext>
            </a:extLst>
          </p:cNvPr>
          <p:cNvSpPr>
            <a:spLocks noGrp="1"/>
          </p:cNvSpPr>
          <p:nvPr>
            <p:ph type="body" sz="quarter" idx="51" hasCustomPrompt="1"/>
          </p:nvPr>
        </p:nvSpPr>
        <p:spPr>
          <a:xfrm>
            <a:off x="4346104" y="2462666"/>
            <a:ext cx="7160276" cy="730066"/>
          </a:xfrm>
          <a:prstGeom prst="rect">
            <a:avLst/>
          </a:prstGeom>
        </p:spPr>
        <p:txBody>
          <a:bodyPr>
            <a:noAutofit/>
          </a:bodyPr>
          <a:lstStyle>
            <a:lvl1pPr marL="0" indent="0" algn="l">
              <a:buNone/>
              <a:defRPr sz="36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US"/>
              <a:t>Title</a:t>
            </a:r>
          </a:p>
        </p:txBody>
      </p:sp>
      <p:sp>
        <p:nvSpPr>
          <p:cNvPr id="56" name="Text Placeholder 32">
            <a:extLst>
              <a:ext uri="{FF2B5EF4-FFF2-40B4-BE49-F238E27FC236}">
                <a16:creationId xmlns:a16="http://schemas.microsoft.com/office/drawing/2014/main" id="{0DA45F84-5354-9B4C-B97F-2229C57C159A}"/>
              </a:ext>
            </a:extLst>
          </p:cNvPr>
          <p:cNvSpPr>
            <a:spLocks noGrp="1"/>
          </p:cNvSpPr>
          <p:nvPr>
            <p:ph type="body" sz="quarter" idx="52" hasCustomPrompt="1"/>
          </p:nvPr>
        </p:nvSpPr>
        <p:spPr>
          <a:xfrm>
            <a:off x="4358285" y="3165882"/>
            <a:ext cx="7160273" cy="945874"/>
          </a:xfrm>
          <a:prstGeom prst="rect">
            <a:avLst/>
          </a:prstGeom>
        </p:spPr>
        <p:txBody>
          <a:bodyPr numCol="1" spcCol="288000" anchor="t">
            <a:noAutofit/>
          </a:bodyPr>
          <a:lstStyle>
            <a:lvl1pPr marL="0" indent="0" algn="l">
              <a:lnSpc>
                <a:spcPct val="100000"/>
              </a:lnSpc>
              <a:spcBef>
                <a:spcPts val="0"/>
              </a:spcBef>
              <a:buNone/>
              <a:defRPr sz="24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a:t>Click to type</a:t>
            </a:r>
            <a:endParaRPr lang="en-US"/>
          </a:p>
        </p:txBody>
      </p:sp>
      <p:sp>
        <p:nvSpPr>
          <p:cNvPr id="59" name="Text Placeholder 32">
            <a:extLst>
              <a:ext uri="{FF2B5EF4-FFF2-40B4-BE49-F238E27FC236}">
                <a16:creationId xmlns:a16="http://schemas.microsoft.com/office/drawing/2014/main" id="{2E9877C6-E249-4F4E-8097-E7C44AB5FE09}"/>
              </a:ext>
            </a:extLst>
          </p:cNvPr>
          <p:cNvSpPr>
            <a:spLocks noGrp="1"/>
          </p:cNvSpPr>
          <p:nvPr>
            <p:ph type="body" sz="quarter" idx="54" hasCustomPrompt="1"/>
          </p:nvPr>
        </p:nvSpPr>
        <p:spPr>
          <a:xfrm>
            <a:off x="4358285" y="4537541"/>
            <a:ext cx="7160276" cy="730066"/>
          </a:xfrm>
          <a:prstGeom prst="rect">
            <a:avLst/>
          </a:prstGeom>
        </p:spPr>
        <p:txBody>
          <a:bodyPr>
            <a:noAutofit/>
          </a:bodyPr>
          <a:lstStyle>
            <a:lvl1pPr marL="0" indent="0" algn="l">
              <a:buNone/>
              <a:defRPr sz="36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US"/>
              <a:t>Title</a:t>
            </a:r>
          </a:p>
        </p:txBody>
      </p:sp>
      <p:sp>
        <p:nvSpPr>
          <p:cNvPr id="60" name="Text Placeholder 32">
            <a:extLst>
              <a:ext uri="{FF2B5EF4-FFF2-40B4-BE49-F238E27FC236}">
                <a16:creationId xmlns:a16="http://schemas.microsoft.com/office/drawing/2014/main" id="{05D67838-D162-BA4F-965A-715CEE8EB1A7}"/>
              </a:ext>
            </a:extLst>
          </p:cNvPr>
          <p:cNvSpPr>
            <a:spLocks noGrp="1"/>
          </p:cNvSpPr>
          <p:nvPr>
            <p:ph type="body" sz="quarter" idx="55" hasCustomPrompt="1"/>
          </p:nvPr>
        </p:nvSpPr>
        <p:spPr>
          <a:xfrm>
            <a:off x="4370466" y="5240757"/>
            <a:ext cx="7160273" cy="945874"/>
          </a:xfrm>
          <a:prstGeom prst="rect">
            <a:avLst/>
          </a:prstGeom>
        </p:spPr>
        <p:txBody>
          <a:bodyPr numCol="1" spcCol="288000" anchor="t">
            <a:noAutofit/>
          </a:bodyPr>
          <a:lstStyle>
            <a:lvl1pPr marL="0" indent="0" algn="l">
              <a:lnSpc>
                <a:spcPct val="100000"/>
              </a:lnSpc>
              <a:spcBef>
                <a:spcPts val="0"/>
              </a:spcBef>
              <a:buNone/>
              <a:defRPr sz="24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a:t>Click to type</a:t>
            </a:r>
            <a:endParaRPr lang="en-US"/>
          </a:p>
        </p:txBody>
      </p:sp>
      <p:sp>
        <p:nvSpPr>
          <p:cNvPr id="15" name="Picture Placeholder 2">
            <a:extLst>
              <a:ext uri="{FF2B5EF4-FFF2-40B4-BE49-F238E27FC236}">
                <a16:creationId xmlns:a16="http://schemas.microsoft.com/office/drawing/2014/main" id="{1AE122C5-B93C-2443-9586-190A159CBB8C}"/>
              </a:ext>
            </a:extLst>
          </p:cNvPr>
          <p:cNvSpPr>
            <a:spLocks noGrp="1"/>
          </p:cNvSpPr>
          <p:nvPr>
            <p:ph type="pic" sz="quarter" idx="23"/>
          </p:nvPr>
        </p:nvSpPr>
        <p:spPr>
          <a:xfrm>
            <a:off x="1449252" y="4604263"/>
            <a:ext cx="1839479" cy="1607908"/>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a:p>
        </p:txBody>
      </p:sp>
      <p:sp>
        <p:nvSpPr>
          <p:cNvPr id="16" name="Picture Placeholder 2">
            <a:extLst>
              <a:ext uri="{FF2B5EF4-FFF2-40B4-BE49-F238E27FC236}">
                <a16:creationId xmlns:a16="http://schemas.microsoft.com/office/drawing/2014/main" id="{69F14B25-1234-BA4F-9F66-85ABB4C39CE6}"/>
              </a:ext>
            </a:extLst>
          </p:cNvPr>
          <p:cNvSpPr>
            <a:spLocks noGrp="1"/>
          </p:cNvSpPr>
          <p:nvPr>
            <p:ph type="pic" sz="quarter" idx="56"/>
          </p:nvPr>
        </p:nvSpPr>
        <p:spPr>
          <a:xfrm>
            <a:off x="1449252" y="2506660"/>
            <a:ext cx="1839479" cy="1607908"/>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a:p>
        </p:txBody>
      </p:sp>
      <p:sp>
        <p:nvSpPr>
          <p:cNvPr id="17" name="Picture Placeholder 2">
            <a:extLst>
              <a:ext uri="{FF2B5EF4-FFF2-40B4-BE49-F238E27FC236}">
                <a16:creationId xmlns:a16="http://schemas.microsoft.com/office/drawing/2014/main" id="{2D6ADA64-2331-8649-9B72-19062F5F59FE}"/>
              </a:ext>
            </a:extLst>
          </p:cNvPr>
          <p:cNvSpPr>
            <a:spLocks noGrp="1"/>
          </p:cNvSpPr>
          <p:nvPr>
            <p:ph type="pic" sz="quarter" idx="57"/>
          </p:nvPr>
        </p:nvSpPr>
        <p:spPr>
          <a:xfrm>
            <a:off x="1449252" y="409057"/>
            <a:ext cx="1839479" cy="1607908"/>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a:p>
        </p:txBody>
      </p:sp>
      <p:sp>
        <p:nvSpPr>
          <p:cNvPr id="18" name="Freeform 17">
            <a:extLst>
              <a:ext uri="{FF2B5EF4-FFF2-40B4-BE49-F238E27FC236}">
                <a16:creationId xmlns:a16="http://schemas.microsoft.com/office/drawing/2014/main" id="{7764C767-0A40-C041-96CE-FAE9BC9F5FCA}"/>
              </a:ext>
            </a:extLst>
          </p:cNvPr>
          <p:cNvSpPr/>
          <p:nvPr userDrawn="1"/>
        </p:nvSpPr>
        <p:spPr>
          <a:xfrm>
            <a:off x="1165743" y="5101627"/>
            <a:ext cx="1699375" cy="1349035"/>
          </a:xfrm>
          <a:custGeom>
            <a:avLst/>
            <a:gdLst>
              <a:gd name="connsiteX0" fmla="*/ 0 w 2273649"/>
              <a:gd name="connsiteY0" fmla="*/ 0 h 2283351"/>
              <a:gd name="connsiteX1" fmla="*/ 445816 w 2273649"/>
              <a:gd name="connsiteY1" fmla="*/ 0 h 2283351"/>
              <a:gd name="connsiteX2" fmla="*/ 445816 w 2273649"/>
              <a:gd name="connsiteY2" fmla="*/ 1879810 h 2283351"/>
              <a:gd name="connsiteX3" fmla="*/ 2273649 w 2273649"/>
              <a:gd name="connsiteY3" fmla="*/ 1879810 h 2283351"/>
              <a:gd name="connsiteX4" fmla="*/ 2273649 w 2273649"/>
              <a:gd name="connsiteY4" fmla="*/ 2283351 h 2283351"/>
              <a:gd name="connsiteX5" fmla="*/ 0 w 2273649"/>
              <a:gd name="connsiteY5" fmla="*/ 2283351 h 228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73649" h="2283351">
                <a:moveTo>
                  <a:pt x="0" y="0"/>
                </a:moveTo>
                <a:lnTo>
                  <a:pt x="445816" y="0"/>
                </a:lnTo>
                <a:lnTo>
                  <a:pt x="445816" y="1879810"/>
                </a:lnTo>
                <a:lnTo>
                  <a:pt x="2273649" y="1879810"/>
                </a:lnTo>
                <a:lnTo>
                  <a:pt x="2273649" y="2283351"/>
                </a:lnTo>
                <a:lnTo>
                  <a:pt x="0" y="2283351"/>
                </a:lnTo>
                <a:close/>
              </a:path>
            </a:pathLst>
          </a:custGeom>
          <a:solidFill>
            <a:srgbClr val="B7997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69">
              <a:latin typeface="Montserrat" panose="00000500000000000000" pitchFamily="50" charset="0"/>
            </a:endParaRPr>
          </a:p>
        </p:txBody>
      </p:sp>
      <p:sp>
        <p:nvSpPr>
          <p:cNvPr id="19" name="Freeform 18">
            <a:extLst>
              <a:ext uri="{FF2B5EF4-FFF2-40B4-BE49-F238E27FC236}">
                <a16:creationId xmlns:a16="http://schemas.microsoft.com/office/drawing/2014/main" id="{FA6564EE-36DE-654D-A323-79ED5B95A582}"/>
              </a:ext>
            </a:extLst>
          </p:cNvPr>
          <p:cNvSpPr/>
          <p:nvPr userDrawn="1"/>
        </p:nvSpPr>
        <p:spPr>
          <a:xfrm>
            <a:off x="1165742" y="3004024"/>
            <a:ext cx="1699375" cy="1349035"/>
          </a:xfrm>
          <a:custGeom>
            <a:avLst/>
            <a:gdLst>
              <a:gd name="connsiteX0" fmla="*/ 0 w 2273649"/>
              <a:gd name="connsiteY0" fmla="*/ 0 h 2283351"/>
              <a:gd name="connsiteX1" fmla="*/ 445816 w 2273649"/>
              <a:gd name="connsiteY1" fmla="*/ 0 h 2283351"/>
              <a:gd name="connsiteX2" fmla="*/ 445816 w 2273649"/>
              <a:gd name="connsiteY2" fmla="*/ 1879810 h 2283351"/>
              <a:gd name="connsiteX3" fmla="*/ 2273649 w 2273649"/>
              <a:gd name="connsiteY3" fmla="*/ 1879810 h 2283351"/>
              <a:gd name="connsiteX4" fmla="*/ 2273649 w 2273649"/>
              <a:gd name="connsiteY4" fmla="*/ 2283351 h 2283351"/>
              <a:gd name="connsiteX5" fmla="*/ 0 w 2273649"/>
              <a:gd name="connsiteY5" fmla="*/ 2283351 h 228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73649" h="2283351">
                <a:moveTo>
                  <a:pt x="0" y="0"/>
                </a:moveTo>
                <a:lnTo>
                  <a:pt x="445816" y="0"/>
                </a:lnTo>
                <a:lnTo>
                  <a:pt x="445816" y="1879810"/>
                </a:lnTo>
                <a:lnTo>
                  <a:pt x="2273649" y="1879810"/>
                </a:lnTo>
                <a:lnTo>
                  <a:pt x="2273649" y="2283351"/>
                </a:lnTo>
                <a:lnTo>
                  <a:pt x="0" y="2283351"/>
                </a:lnTo>
                <a:close/>
              </a:path>
            </a:pathLst>
          </a:custGeom>
          <a:solidFill>
            <a:srgbClr val="B7997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69">
              <a:latin typeface="Montserrat" panose="00000500000000000000" pitchFamily="50" charset="0"/>
            </a:endParaRPr>
          </a:p>
        </p:txBody>
      </p:sp>
    </p:spTree>
    <p:extLst>
      <p:ext uri="{BB962C8B-B14F-4D97-AF65-F5344CB8AC3E}">
        <p14:creationId xmlns:p14="http://schemas.microsoft.com/office/powerpoint/2010/main" val="571670456"/>
      </p:ext>
    </p:extLst>
  </p:cSld>
  <p:clrMapOvr>
    <a:masterClrMapping/>
  </p:clrMapOvr>
  <p:extLst>
    <p:ext uri="{DCECCB84-F9BA-43D5-87BE-67443E8EF086}">
      <p15:sldGuideLst xmlns:p15="http://schemas.microsoft.com/office/powerpoint/2012/main">
        <p15:guide id="1" orient="horz" pos="4124"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5AB41CE-F6BA-8449-B846-3526857402BA}"/>
              </a:ext>
            </a:extLst>
          </p:cNvPr>
          <p:cNvSpPr/>
          <p:nvPr userDrawn="1"/>
        </p:nvSpPr>
        <p:spPr>
          <a:xfrm>
            <a:off x="1" y="1723900"/>
            <a:ext cx="12191998" cy="4053499"/>
          </a:xfrm>
          <a:prstGeom prst="rect">
            <a:avLst/>
          </a:prstGeom>
          <a:solidFill>
            <a:srgbClr val="7654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69"/>
          </a:p>
        </p:txBody>
      </p:sp>
      <p:sp>
        <p:nvSpPr>
          <p:cNvPr id="22" name="Text Placeholder 32">
            <a:extLst>
              <a:ext uri="{FF2B5EF4-FFF2-40B4-BE49-F238E27FC236}">
                <a16:creationId xmlns:a16="http://schemas.microsoft.com/office/drawing/2014/main" id="{1CFA480F-7E74-BF47-8D97-68745F852A4D}"/>
              </a:ext>
            </a:extLst>
          </p:cNvPr>
          <p:cNvSpPr>
            <a:spLocks noGrp="1"/>
          </p:cNvSpPr>
          <p:nvPr>
            <p:ph type="body" sz="quarter" idx="30" hasCustomPrompt="1"/>
          </p:nvPr>
        </p:nvSpPr>
        <p:spPr>
          <a:xfrm>
            <a:off x="773875" y="612133"/>
            <a:ext cx="10644249" cy="808786"/>
          </a:xfrm>
          <a:prstGeom prst="rect">
            <a:avLst/>
          </a:prstGeom>
        </p:spPr>
        <p:txBody>
          <a:bodyPr>
            <a:noAutofit/>
          </a:bodyPr>
          <a:lstStyle>
            <a:lvl1pPr marL="0" indent="0" algn="l">
              <a:buNone/>
              <a:defRPr sz="36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a:t>YOUR HEADING</a:t>
            </a:r>
            <a:endParaRPr lang="en-US"/>
          </a:p>
        </p:txBody>
      </p:sp>
      <p:sp>
        <p:nvSpPr>
          <p:cNvPr id="24" name="Text Placeholder 32">
            <a:extLst>
              <a:ext uri="{FF2B5EF4-FFF2-40B4-BE49-F238E27FC236}">
                <a16:creationId xmlns:a16="http://schemas.microsoft.com/office/drawing/2014/main" id="{34A7C2CE-8B7D-0642-9F33-2728633924AF}"/>
              </a:ext>
            </a:extLst>
          </p:cNvPr>
          <p:cNvSpPr>
            <a:spLocks noGrp="1"/>
          </p:cNvSpPr>
          <p:nvPr>
            <p:ph type="body" sz="quarter" idx="48" hasCustomPrompt="1"/>
          </p:nvPr>
        </p:nvSpPr>
        <p:spPr>
          <a:xfrm>
            <a:off x="773877" y="2527915"/>
            <a:ext cx="5322123" cy="2538354"/>
          </a:xfrm>
          <a:prstGeom prst="rect">
            <a:avLst/>
          </a:prstGeom>
        </p:spPr>
        <p:txBody>
          <a:bodyPr numCol="1" spcCol="288000" anchor="t">
            <a:noAutofit/>
          </a:bodyPr>
          <a:lstStyle>
            <a:lvl1pPr marL="0" indent="0" algn="l">
              <a:lnSpc>
                <a:spcPct val="100000"/>
              </a:lnSpc>
              <a:spcBef>
                <a:spcPts val="0"/>
              </a:spcBef>
              <a:buNone/>
              <a:defRPr sz="24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a:t>Click to type</a:t>
            </a:r>
            <a:endParaRPr lang="en-US"/>
          </a:p>
        </p:txBody>
      </p:sp>
      <p:pic>
        <p:nvPicPr>
          <p:cNvPr id="13" name="Picture 12">
            <a:extLst>
              <a:ext uri="{FF2B5EF4-FFF2-40B4-BE49-F238E27FC236}">
                <a16:creationId xmlns:a16="http://schemas.microsoft.com/office/drawing/2014/main" id="{8C211F0D-9051-024B-9DC9-CAAD6DD6F6C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16200000">
            <a:off x="7429317" y="1659698"/>
            <a:ext cx="3693498" cy="5831867"/>
          </a:xfrm>
          <a:custGeom>
            <a:avLst/>
            <a:gdLst>
              <a:gd name="connsiteX0" fmla="*/ 0 w 3456000"/>
              <a:gd name="connsiteY0" fmla="*/ 0 h 4136571"/>
              <a:gd name="connsiteX1" fmla="*/ 3456000 w 3456000"/>
              <a:gd name="connsiteY1" fmla="*/ 0 h 4136571"/>
              <a:gd name="connsiteX2" fmla="*/ 3456000 w 3456000"/>
              <a:gd name="connsiteY2" fmla="*/ 4136571 h 4136571"/>
              <a:gd name="connsiteX3" fmla="*/ 0 w 3456000"/>
              <a:gd name="connsiteY3" fmla="*/ 4136571 h 4136571"/>
            </a:gdLst>
            <a:ahLst/>
            <a:cxnLst>
              <a:cxn ang="0">
                <a:pos x="connsiteX0" y="connsiteY0"/>
              </a:cxn>
              <a:cxn ang="0">
                <a:pos x="connsiteX1" y="connsiteY1"/>
              </a:cxn>
              <a:cxn ang="0">
                <a:pos x="connsiteX2" y="connsiteY2"/>
              </a:cxn>
              <a:cxn ang="0">
                <a:pos x="connsiteX3" y="connsiteY3"/>
              </a:cxn>
            </a:cxnLst>
            <a:rect l="l" t="t" r="r" b="b"/>
            <a:pathLst>
              <a:path w="3456000" h="4136571">
                <a:moveTo>
                  <a:pt x="0" y="0"/>
                </a:moveTo>
                <a:lnTo>
                  <a:pt x="3456000" y="0"/>
                </a:lnTo>
                <a:lnTo>
                  <a:pt x="3456000" y="4136571"/>
                </a:lnTo>
                <a:lnTo>
                  <a:pt x="0" y="4136571"/>
                </a:lnTo>
                <a:close/>
              </a:path>
            </a:pathLst>
          </a:custGeom>
        </p:spPr>
      </p:pic>
      <p:sp>
        <p:nvSpPr>
          <p:cNvPr id="14" name="Picture Placeholder 2">
            <a:extLst>
              <a:ext uri="{FF2B5EF4-FFF2-40B4-BE49-F238E27FC236}">
                <a16:creationId xmlns:a16="http://schemas.microsoft.com/office/drawing/2014/main" id="{35EDD9E2-AF44-6C49-9A06-EA7CD926F603}"/>
              </a:ext>
            </a:extLst>
          </p:cNvPr>
          <p:cNvSpPr>
            <a:spLocks noGrp="1"/>
          </p:cNvSpPr>
          <p:nvPr>
            <p:ph type="pic" sz="quarter" idx="23"/>
          </p:nvPr>
        </p:nvSpPr>
        <p:spPr>
          <a:xfrm>
            <a:off x="7436587" y="3108173"/>
            <a:ext cx="4755412" cy="2879354"/>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a:p>
        </p:txBody>
      </p:sp>
      <p:sp>
        <p:nvSpPr>
          <p:cNvPr id="15" name="Freeform 14">
            <a:extLst>
              <a:ext uri="{FF2B5EF4-FFF2-40B4-BE49-F238E27FC236}">
                <a16:creationId xmlns:a16="http://schemas.microsoft.com/office/drawing/2014/main" id="{CE08122F-E767-A948-900A-223BD6B9F4BF}"/>
              </a:ext>
            </a:extLst>
          </p:cNvPr>
          <p:cNvSpPr/>
          <p:nvPr userDrawn="1"/>
        </p:nvSpPr>
        <p:spPr>
          <a:xfrm>
            <a:off x="9978124" y="1618626"/>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8" cap="flat">
            <a:noFill/>
            <a:prstDash val="solid"/>
            <a:miter/>
          </a:ln>
        </p:spPr>
        <p:txBody>
          <a:bodyPr rtlCol="0" anchor="ctr"/>
          <a:lstStyle/>
          <a:p>
            <a:endParaRPr lang="en-US" sz="2069"/>
          </a:p>
        </p:txBody>
      </p:sp>
    </p:spTree>
    <p:extLst>
      <p:ext uri="{BB962C8B-B14F-4D97-AF65-F5344CB8AC3E}">
        <p14:creationId xmlns:p14="http://schemas.microsoft.com/office/powerpoint/2010/main" val="3191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ase study slid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5AB41CE-F6BA-8449-B846-3526857402BA}"/>
              </a:ext>
            </a:extLst>
          </p:cNvPr>
          <p:cNvSpPr/>
          <p:nvPr userDrawn="1"/>
        </p:nvSpPr>
        <p:spPr>
          <a:xfrm>
            <a:off x="1" y="1723900"/>
            <a:ext cx="12191998" cy="4053499"/>
          </a:xfrm>
          <a:prstGeom prst="rect">
            <a:avLst/>
          </a:prstGeom>
          <a:solidFill>
            <a:srgbClr val="7654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69"/>
          </a:p>
        </p:txBody>
      </p:sp>
      <p:sp>
        <p:nvSpPr>
          <p:cNvPr id="22" name="Text Placeholder 32">
            <a:extLst>
              <a:ext uri="{FF2B5EF4-FFF2-40B4-BE49-F238E27FC236}">
                <a16:creationId xmlns:a16="http://schemas.microsoft.com/office/drawing/2014/main" id="{1CFA480F-7E74-BF47-8D97-68745F852A4D}"/>
              </a:ext>
            </a:extLst>
          </p:cNvPr>
          <p:cNvSpPr>
            <a:spLocks noGrp="1"/>
          </p:cNvSpPr>
          <p:nvPr>
            <p:ph type="body" sz="quarter" idx="30" hasCustomPrompt="1"/>
          </p:nvPr>
        </p:nvSpPr>
        <p:spPr>
          <a:xfrm>
            <a:off x="773875" y="612133"/>
            <a:ext cx="10644249" cy="808786"/>
          </a:xfrm>
          <a:prstGeom prst="rect">
            <a:avLst/>
          </a:prstGeom>
        </p:spPr>
        <p:txBody>
          <a:bodyPr>
            <a:noAutofit/>
          </a:bodyPr>
          <a:lstStyle>
            <a:lvl1pPr marL="0" indent="0" algn="l">
              <a:buNone/>
              <a:defRPr sz="36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a:t>YOUR HEADING</a:t>
            </a:r>
            <a:endParaRPr lang="en-US"/>
          </a:p>
        </p:txBody>
      </p:sp>
      <p:sp>
        <p:nvSpPr>
          <p:cNvPr id="24" name="Text Placeholder 32">
            <a:extLst>
              <a:ext uri="{FF2B5EF4-FFF2-40B4-BE49-F238E27FC236}">
                <a16:creationId xmlns:a16="http://schemas.microsoft.com/office/drawing/2014/main" id="{34A7C2CE-8B7D-0642-9F33-2728633924AF}"/>
              </a:ext>
            </a:extLst>
          </p:cNvPr>
          <p:cNvSpPr>
            <a:spLocks noGrp="1"/>
          </p:cNvSpPr>
          <p:nvPr>
            <p:ph type="body" sz="quarter" idx="48" hasCustomPrompt="1"/>
          </p:nvPr>
        </p:nvSpPr>
        <p:spPr>
          <a:xfrm>
            <a:off x="773877" y="2527915"/>
            <a:ext cx="5322123" cy="2538354"/>
          </a:xfrm>
          <a:prstGeom prst="rect">
            <a:avLst/>
          </a:prstGeom>
        </p:spPr>
        <p:txBody>
          <a:bodyPr numCol="1" spcCol="288000" anchor="t">
            <a:noAutofit/>
          </a:bodyPr>
          <a:lstStyle>
            <a:lvl1pPr marL="0" indent="0" algn="l">
              <a:lnSpc>
                <a:spcPct val="100000"/>
              </a:lnSpc>
              <a:spcBef>
                <a:spcPts val="0"/>
              </a:spcBef>
              <a:buNone/>
              <a:defRPr sz="24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a:t>Click to type</a:t>
            </a:r>
            <a:endParaRPr lang="en-US"/>
          </a:p>
        </p:txBody>
      </p:sp>
      <p:pic>
        <p:nvPicPr>
          <p:cNvPr id="13" name="Picture 12">
            <a:extLst>
              <a:ext uri="{FF2B5EF4-FFF2-40B4-BE49-F238E27FC236}">
                <a16:creationId xmlns:a16="http://schemas.microsoft.com/office/drawing/2014/main" id="{8C211F0D-9051-024B-9DC9-CAAD6DD6F6C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16200000">
            <a:off x="7429317" y="1659698"/>
            <a:ext cx="3693498" cy="5831867"/>
          </a:xfrm>
          <a:custGeom>
            <a:avLst/>
            <a:gdLst>
              <a:gd name="connsiteX0" fmla="*/ 0 w 3456000"/>
              <a:gd name="connsiteY0" fmla="*/ 0 h 4136571"/>
              <a:gd name="connsiteX1" fmla="*/ 3456000 w 3456000"/>
              <a:gd name="connsiteY1" fmla="*/ 0 h 4136571"/>
              <a:gd name="connsiteX2" fmla="*/ 3456000 w 3456000"/>
              <a:gd name="connsiteY2" fmla="*/ 4136571 h 4136571"/>
              <a:gd name="connsiteX3" fmla="*/ 0 w 3456000"/>
              <a:gd name="connsiteY3" fmla="*/ 4136571 h 4136571"/>
            </a:gdLst>
            <a:ahLst/>
            <a:cxnLst>
              <a:cxn ang="0">
                <a:pos x="connsiteX0" y="connsiteY0"/>
              </a:cxn>
              <a:cxn ang="0">
                <a:pos x="connsiteX1" y="connsiteY1"/>
              </a:cxn>
              <a:cxn ang="0">
                <a:pos x="connsiteX2" y="connsiteY2"/>
              </a:cxn>
              <a:cxn ang="0">
                <a:pos x="connsiteX3" y="connsiteY3"/>
              </a:cxn>
            </a:cxnLst>
            <a:rect l="l" t="t" r="r" b="b"/>
            <a:pathLst>
              <a:path w="3456000" h="4136571">
                <a:moveTo>
                  <a:pt x="0" y="0"/>
                </a:moveTo>
                <a:lnTo>
                  <a:pt x="3456000" y="0"/>
                </a:lnTo>
                <a:lnTo>
                  <a:pt x="3456000" y="4136571"/>
                </a:lnTo>
                <a:lnTo>
                  <a:pt x="0" y="4136571"/>
                </a:lnTo>
                <a:close/>
              </a:path>
            </a:pathLst>
          </a:custGeom>
        </p:spPr>
      </p:pic>
      <p:sp>
        <p:nvSpPr>
          <p:cNvPr id="14" name="Picture Placeholder 2">
            <a:extLst>
              <a:ext uri="{FF2B5EF4-FFF2-40B4-BE49-F238E27FC236}">
                <a16:creationId xmlns:a16="http://schemas.microsoft.com/office/drawing/2014/main" id="{35EDD9E2-AF44-6C49-9A06-EA7CD926F603}"/>
              </a:ext>
            </a:extLst>
          </p:cNvPr>
          <p:cNvSpPr>
            <a:spLocks noGrp="1"/>
          </p:cNvSpPr>
          <p:nvPr>
            <p:ph type="pic" sz="quarter" idx="23"/>
          </p:nvPr>
        </p:nvSpPr>
        <p:spPr>
          <a:xfrm>
            <a:off x="7436587" y="3108173"/>
            <a:ext cx="4755412" cy="2879354"/>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a:p>
        </p:txBody>
      </p:sp>
      <p:sp>
        <p:nvSpPr>
          <p:cNvPr id="15" name="Freeform 14">
            <a:extLst>
              <a:ext uri="{FF2B5EF4-FFF2-40B4-BE49-F238E27FC236}">
                <a16:creationId xmlns:a16="http://schemas.microsoft.com/office/drawing/2014/main" id="{CE08122F-E767-A948-900A-223BD6B9F4BF}"/>
              </a:ext>
            </a:extLst>
          </p:cNvPr>
          <p:cNvSpPr/>
          <p:nvPr userDrawn="1"/>
        </p:nvSpPr>
        <p:spPr>
          <a:xfrm>
            <a:off x="9978124" y="1618626"/>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8" cap="flat">
            <a:noFill/>
            <a:prstDash val="solid"/>
            <a:miter/>
          </a:ln>
        </p:spPr>
        <p:txBody>
          <a:bodyPr rtlCol="0" anchor="ctr"/>
          <a:lstStyle/>
          <a:p>
            <a:endParaRPr lang="en-US" sz="2069"/>
          </a:p>
        </p:txBody>
      </p:sp>
    </p:spTree>
    <p:extLst>
      <p:ext uri="{BB962C8B-B14F-4D97-AF65-F5344CB8AC3E}">
        <p14:creationId xmlns:p14="http://schemas.microsoft.com/office/powerpoint/2010/main" val="3408671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Slide - 1 column">
    <p:spTree>
      <p:nvGrpSpPr>
        <p:cNvPr id="1" name=""/>
        <p:cNvGrpSpPr/>
        <p:nvPr/>
      </p:nvGrpSpPr>
      <p:grpSpPr>
        <a:xfrm>
          <a:off x="0" y="0"/>
          <a:ext cx="0" cy="0"/>
          <a:chOff x="0" y="0"/>
          <a:chExt cx="0" cy="0"/>
        </a:xfrm>
      </p:grpSpPr>
      <p:sp>
        <p:nvSpPr>
          <p:cNvPr id="8" name="Text Placeholder 32">
            <a:extLst>
              <a:ext uri="{FF2B5EF4-FFF2-40B4-BE49-F238E27FC236}">
                <a16:creationId xmlns:a16="http://schemas.microsoft.com/office/drawing/2014/main" id="{9C716BEC-845A-8B40-99E1-C9C8BEB7C846}"/>
              </a:ext>
            </a:extLst>
          </p:cNvPr>
          <p:cNvSpPr>
            <a:spLocks noGrp="1"/>
          </p:cNvSpPr>
          <p:nvPr>
            <p:ph type="body" sz="quarter" idx="30" hasCustomPrompt="1"/>
          </p:nvPr>
        </p:nvSpPr>
        <p:spPr>
          <a:xfrm>
            <a:off x="854280" y="925680"/>
            <a:ext cx="10483431" cy="804265"/>
          </a:xfrm>
          <a:prstGeom prst="rect">
            <a:avLst/>
          </a:prstGeom>
        </p:spPr>
        <p:txBody>
          <a:bodyPr>
            <a:noAutofit/>
          </a:bodyPr>
          <a:lstStyle>
            <a:lvl1pPr marL="0" indent="0" algn="l">
              <a:buNone/>
              <a:defRPr sz="36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a:t>YOUR HEADING</a:t>
            </a:r>
            <a:endParaRPr lang="en-US"/>
          </a:p>
        </p:txBody>
      </p:sp>
      <p:sp>
        <p:nvSpPr>
          <p:cNvPr id="14" name="Rectangle 5">
            <a:extLst>
              <a:ext uri="{FF2B5EF4-FFF2-40B4-BE49-F238E27FC236}">
                <a16:creationId xmlns:a16="http://schemas.microsoft.com/office/drawing/2014/main" id="{4D113688-F5CD-D748-B2E0-4E39C6AEA211}"/>
              </a:ext>
            </a:extLst>
          </p:cNvPr>
          <p:cNvSpPr/>
          <p:nvPr userDrawn="1"/>
        </p:nvSpPr>
        <p:spPr bwMode="auto">
          <a:xfrm>
            <a:off x="1592486" y="-1"/>
            <a:ext cx="9007028" cy="345989"/>
          </a:xfrm>
          <a:custGeom>
            <a:avLst/>
            <a:gdLst>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72477" h="4977432">
                <a:moveTo>
                  <a:pt x="0" y="0"/>
                </a:moveTo>
                <a:lnTo>
                  <a:pt x="10372477" y="0"/>
                </a:lnTo>
                <a:lnTo>
                  <a:pt x="10372477" y="4977432"/>
                </a:lnTo>
                <a:lnTo>
                  <a:pt x="0" y="4977432"/>
                </a:lnTo>
                <a:lnTo>
                  <a:pt x="0" y="0"/>
                </a:lnTo>
                <a:close/>
              </a:path>
            </a:pathLst>
          </a:custGeom>
          <a:gradFill>
            <a:gsLst>
              <a:gs pos="0">
                <a:srgbClr val="B79974"/>
              </a:gs>
              <a:gs pos="58000">
                <a:srgbClr val="7654A2"/>
              </a:gs>
            </a:gsLst>
            <a:path path="circle">
              <a:fillToRect l="100000" t="100000"/>
            </a:path>
          </a:gradFill>
          <a:ln w="12700" cap="flat">
            <a:noFill/>
            <a:prstDash val="solid"/>
            <a:miter lim="800000"/>
            <a:headEnd/>
            <a:tailEnd/>
          </a:ln>
        </p:spPr>
        <p:txBody>
          <a:bodyPr vert="horz" wrap="square" lIns="234555" tIns="117276" rIns="234555" bIns="117276" numCol="1" rtlCol="0" anchor="t" anchorCtr="0" compatLnSpc="1">
            <a:prstTxWarp prst="textNoShape">
              <a:avLst/>
            </a:prstTxWarp>
          </a:bodyPr>
          <a:lstStyle/>
          <a:p>
            <a:pPr algn="ctr"/>
            <a:endParaRPr lang="fr-CA" sz="6926"/>
          </a:p>
        </p:txBody>
      </p:sp>
      <p:sp>
        <p:nvSpPr>
          <p:cNvPr id="16" name="Text Placeholder 32">
            <a:extLst>
              <a:ext uri="{FF2B5EF4-FFF2-40B4-BE49-F238E27FC236}">
                <a16:creationId xmlns:a16="http://schemas.microsoft.com/office/drawing/2014/main" id="{AE20B737-C724-BC42-9305-29BFF3FA1BB8}"/>
              </a:ext>
            </a:extLst>
          </p:cNvPr>
          <p:cNvSpPr>
            <a:spLocks noGrp="1"/>
          </p:cNvSpPr>
          <p:nvPr>
            <p:ph type="body" sz="quarter" idx="48" hasCustomPrompt="1"/>
          </p:nvPr>
        </p:nvSpPr>
        <p:spPr>
          <a:xfrm>
            <a:off x="854282" y="1864553"/>
            <a:ext cx="10483429" cy="4439577"/>
          </a:xfrm>
          <a:prstGeom prst="rect">
            <a:avLst/>
          </a:prstGeom>
        </p:spPr>
        <p:txBody>
          <a:bodyPr numCol="1" spcCol="288000" anchor="t">
            <a:noAutofit/>
          </a:bodyPr>
          <a:lstStyle>
            <a:lvl1pPr marL="0" indent="0" algn="l">
              <a:lnSpc>
                <a:spcPct val="100000"/>
              </a:lnSpc>
              <a:spcBef>
                <a:spcPts val="0"/>
              </a:spcBef>
              <a:buNone/>
              <a:defRPr sz="24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a:t>Click to type</a:t>
            </a:r>
            <a:endParaRPr lang="en-US"/>
          </a:p>
        </p:txBody>
      </p:sp>
    </p:spTree>
    <p:extLst>
      <p:ext uri="{BB962C8B-B14F-4D97-AF65-F5344CB8AC3E}">
        <p14:creationId xmlns:p14="http://schemas.microsoft.com/office/powerpoint/2010/main" val="1978311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85" name="Freeform 84">
            <a:extLst>
              <a:ext uri="{FF2B5EF4-FFF2-40B4-BE49-F238E27FC236}">
                <a16:creationId xmlns:a16="http://schemas.microsoft.com/office/drawing/2014/main" id="{AA9B7715-6268-FDD6-91C0-C5F1888A3C57}"/>
              </a:ext>
            </a:extLst>
          </p:cNvPr>
          <p:cNvSpPr/>
          <p:nvPr userDrawn="1"/>
        </p:nvSpPr>
        <p:spPr>
          <a:xfrm>
            <a:off x="0" y="2708030"/>
            <a:ext cx="12192000" cy="3179185"/>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7654A2"/>
          </a:solidFill>
          <a:ln w="30808" cap="flat">
            <a:noFill/>
            <a:prstDash val="solid"/>
            <a:miter/>
          </a:ln>
        </p:spPr>
        <p:txBody>
          <a:bodyPr rtlCol="0" anchor="ctr"/>
          <a:lstStyle/>
          <a:p>
            <a:endParaRPr lang="en-US" sz="2069"/>
          </a:p>
        </p:txBody>
      </p:sp>
      <p:sp>
        <p:nvSpPr>
          <p:cNvPr id="86" name="Text Placeholder 32">
            <a:extLst>
              <a:ext uri="{FF2B5EF4-FFF2-40B4-BE49-F238E27FC236}">
                <a16:creationId xmlns:a16="http://schemas.microsoft.com/office/drawing/2014/main" id="{B44AD947-E962-8DEC-BC3E-A9D0C61C47A0}"/>
              </a:ext>
            </a:extLst>
          </p:cNvPr>
          <p:cNvSpPr>
            <a:spLocks noGrp="1"/>
          </p:cNvSpPr>
          <p:nvPr>
            <p:ph type="body" sz="quarter" idx="16" hasCustomPrompt="1"/>
          </p:nvPr>
        </p:nvSpPr>
        <p:spPr>
          <a:xfrm>
            <a:off x="575887" y="3922846"/>
            <a:ext cx="3354126" cy="1008397"/>
          </a:xfrm>
          <a:prstGeom prst="rect">
            <a:avLst/>
          </a:prstGeom>
        </p:spPr>
        <p:txBody>
          <a:bodyPr anchor="t">
            <a:noAutofit/>
          </a:bodyPr>
          <a:lstStyle>
            <a:lvl1pPr marL="0" indent="0" algn="l">
              <a:lnSpc>
                <a:spcPts val="3954"/>
              </a:lnSpc>
              <a:spcBef>
                <a:spcPts val="0"/>
              </a:spcBef>
              <a:buNone/>
              <a:defRPr sz="4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a:t>Follow our Journey</a:t>
            </a:r>
            <a:endParaRPr lang="en-US"/>
          </a:p>
        </p:txBody>
      </p:sp>
      <p:sp>
        <p:nvSpPr>
          <p:cNvPr id="233" name="Freeform 232">
            <a:extLst>
              <a:ext uri="{FF2B5EF4-FFF2-40B4-BE49-F238E27FC236}">
                <a16:creationId xmlns:a16="http://schemas.microsoft.com/office/drawing/2014/main" id="{E50A4E34-F72B-AD52-09D9-DE276E1EB653}"/>
              </a:ext>
            </a:extLst>
          </p:cNvPr>
          <p:cNvSpPr/>
          <p:nvPr userDrawn="1"/>
        </p:nvSpPr>
        <p:spPr>
          <a:xfrm>
            <a:off x="8065511" y="5423818"/>
            <a:ext cx="4126489" cy="756631"/>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B79974"/>
          </a:solidFill>
          <a:ln w="30808" cap="flat">
            <a:noFill/>
            <a:prstDash val="solid"/>
            <a:miter/>
          </a:ln>
        </p:spPr>
        <p:txBody>
          <a:bodyPr rtlCol="0" anchor="ctr"/>
          <a:lstStyle/>
          <a:p>
            <a:endParaRPr lang="en-US" sz="2069"/>
          </a:p>
        </p:txBody>
      </p:sp>
      <p:grpSp>
        <p:nvGrpSpPr>
          <p:cNvPr id="235" name="Graphic 4">
            <a:extLst>
              <a:ext uri="{FF2B5EF4-FFF2-40B4-BE49-F238E27FC236}">
                <a16:creationId xmlns:a16="http://schemas.microsoft.com/office/drawing/2014/main" id="{2740D208-0225-50C5-5514-DF2A768BC021}"/>
              </a:ext>
            </a:extLst>
          </p:cNvPr>
          <p:cNvGrpSpPr/>
          <p:nvPr userDrawn="1"/>
        </p:nvGrpSpPr>
        <p:grpSpPr>
          <a:xfrm>
            <a:off x="7371125" y="679445"/>
            <a:ext cx="4211487" cy="1356601"/>
            <a:chOff x="4174748" y="2524509"/>
            <a:chExt cx="3708092" cy="1194448"/>
          </a:xfrm>
        </p:grpSpPr>
        <p:sp>
          <p:nvSpPr>
            <p:cNvPr id="236" name="Freeform 235">
              <a:extLst>
                <a:ext uri="{FF2B5EF4-FFF2-40B4-BE49-F238E27FC236}">
                  <a16:creationId xmlns:a16="http://schemas.microsoft.com/office/drawing/2014/main" id="{07321C82-D657-002C-09E0-E43DBE88A3B5}"/>
                </a:ext>
              </a:extLst>
            </p:cNvPr>
            <p:cNvSpPr/>
            <p:nvPr/>
          </p:nvSpPr>
          <p:spPr>
            <a:xfrm>
              <a:off x="5347310" y="2524509"/>
              <a:ext cx="2532019" cy="886571"/>
            </a:xfrm>
            <a:custGeom>
              <a:avLst/>
              <a:gdLst>
                <a:gd name="connsiteX0" fmla="*/ 354385 w 2532019"/>
                <a:gd name="connsiteY0" fmla="*/ 195885 h 886571"/>
                <a:gd name="connsiteX1" fmla="*/ 157233 w 2532019"/>
                <a:gd name="connsiteY1" fmla="*/ 396249 h 886571"/>
                <a:gd name="connsiteX2" fmla="*/ 2444 w 2532019"/>
                <a:gd name="connsiteY2" fmla="*/ 396249 h 886571"/>
                <a:gd name="connsiteX3" fmla="*/ 2444 w 2532019"/>
                <a:gd name="connsiteY3" fmla="*/ 2036 h 886571"/>
                <a:gd name="connsiteX4" fmla="*/ 157233 w 2532019"/>
                <a:gd name="connsiteY4" fmla="*/ 2036 h 886571"/>
                <a:gd name="connsiteX5" fmla="*/ 354385 w 2532019"/>
                <a:gd name="connsiteY5" fmla="*/ 195885 h 886571"/>
                <a:gd name="connsiteX6" fmla="*/ 75765 w 2532019"/>
                <a:gd name="connsiteY6" fmla="*/ 325389 h 886571"/>
                <a:gd name="connsiteX7" fmla="*/ 157233 w 2532019"/>
                <a:gd name="connsiteY7" fmla="*/ 325389 h 886571"/>
                <a:gd name="connsiteX8" fmla="*/ 281064 w 2532019"/>
                <a:gd name="connsiteY8" fmla="*/ 195885 h 886571"/>
                <a:gd name="connsiteX9" fmla="*/ 157233 w 2532019"/>
                <a:gd name="connsiteY9" fmla="*/ 72897 h 886571"/>
                <a:gd name="connsiteX10" fmla="*/ 75765 w 2532019"/>
                <a:gd name="connsiteY10" fmla="*/ 72897 h 886571"/>
                <a:gd name="connsiteX11" fmla="*/ 75765 w 2532019"/>
                <a:gd name="connsiteY11" fmla="*/ 325389 h 886571"/>
                <a:gd name="connsiteX12" fmla="*/ 473328 w 2532019"/>
                <a:gd name="connsiteY12" fmla="*/ 40317 h 886571"/>
                <a:gd name="connsiteX13" fmla="*/ 391860 w 2532019"/>
                <a:gd name="connsiteY13" fmla="*/ 40317 h 886571"/>
                <a:gd name="connsiteX14" fmla="*/ 473328 w 2532019"/>
                <a:gd name="connsiteY14" fmla="*/ 40317 h 886571"/>
                <a:gd name="connsiteX15" fmla="*/ 398377 w 2532019"/>
                <a:gd name="connsiteY15" fmla="*/ 117694 h 886571"/>
                <a:gd name="connsiteX16" fmla="*/ 398377 w 2532019"/>
                <a:gd name="connsiteY16" fmla="*/ 397064 h 886571"/>
                <a:gd name="connsiteX17" fmla="*/ 466810 w 2532019"/>
                <a:gd name="connsiteY17" fmla="*/ 397064 h 886571"/>
                <a:gd name="connsiteX18" fmla="*/ 466810 w 2532019"/>
                <a:gd name="connsiteY18" fmla="*/ 117694 h 886571"/>
                <a:gd name="connsiteX19" fmla="*/ 398377 w 2532019"/>
                <a:gd name="connsiteY19" fmla="*/ 117694 h 886571"/>
                <a:gd name="connsiteX20" fmla="*/ 915698 w 2532019"/>
                <a:gd name="connsiteY20" fmla="*/ 40317 h 886571"/>
                <a:gd name="connsiteX21" fmla="*/ 834230 w 2532019"/>
                <a:gd name="connsiteY21" fmla="*/ 40317 h 886571"/>
                <a:gd name="connsiteX22" fmla="*/ 915698 w 2532019"/>
                <a:gd name="connsiteY22" fmla="*/ 40317 h 886571"/>
                <a:gd name="connsiteX23" fmla="*/ 840748 w 2532019"/>
                <a:gd name="connsiteY23" fmla="*/ 117694 h 886571"/>
                <a:gd name="connsiteX24" fmla="*/ 840748 w 2532019"/>
                <a:gd name="connsiteY24" fmla="*/ 397064 h 886571"/>
                <a:gd name="connsiteX25" fmla="*/ 909181 w 2532019"/>
                <a:gd name="connsiteY25" fmla="*/ 397064 h 886571"/>
                <a:gd name="connsiteX26" fmla="*/ 909181 w 2532019"/>
                <a:gd name="connsiteY26" fmla="*/ 117694 h 886571"/>
                <a:gd name="connsiteX27" fmla="*/ 840748 w 2532019"/>
                <a:gd name="connsiteY27" fmla="*/ 117694 h 886571"/>
                <a:gd name="connsiteX28" fmla="*/ 796755 w 2532019"/>
                <a:gd name="connsiteY28" fmla="*/ 250456 h 886571"/>
                <a:gd name="connsiteX29" fmla="*/ 767427 w 2532019"/>
                <a:gd name="connsiteY29" fmla="*/ 168192 h 886571"/>
                <a:gd name="connsiteX30" fmla="*/ 767427 w 2532019"/>
                <a:gd name="connsiteY30" fmla="*/ 168192 h 886571"/>
                <a:gd name="connsiteX31" fmla="*/ 758465 w 2532019"/>
                <a:gd name="connsiteY31" fmla="*/ 98146 h 886571"/>
                <a:gd name="connsiteX32" fmla="*/ 747874 w 2532019"/>
                <a:gd name="connsiteY32" fmla="*/ 90001 h 886571"/>
                <a:gd name="connsiteX33" fmla="*/ 720175 w 2532019"/>
                <a:gd name="connsiteY33" fmla="*/ 125024 h 886571"/>
                <a:gd name="connsiteX34" fmla="*/ 656631 w 2532019"/>
                <a:gd name="connsiteY34" fmla="*/ 109549 h 886571"/>
                <a:gd name="connsiteX35" fmla="*/ 518135 w 2532019"/>
                <a:gd name="connsiteY35" fmla="*/ 280592 h 886571"/>
                <a:gd name="connsiteX36" fmla="*/ 656631 w 2532019"/>
                <a:gd name="connsiteY36" fmla="*/ 390548 h 886571"/>
                <a:gd name="connsiteX37" fmla="*/ 727507 w 2532019"/>
                <a:gd name="connsiteY37" fmla="*/ 446747 h 886571"/>
                <a:gd name="connsiteX38" fmla="*/ 656631 w 2532019"/>
                <a:gd name="connsiteY38" fmla="*/ 506205 h 886571"/>
                <a:gd name="connsiteX39" fmla="*/ 593900 w 2532019"/>
                <a:gd name="connsiteY39" fmla="*/ 477698 h 886571"/>
                <a:gd name="connsiteX40" fmla="*/ 583310 w 2532019"/>
                <a:gd name="connsiteY40" fmla="*/ 445933 h 886571"/>
                <a:gd name="connsiteX41" fmla="*/ 583310 w 2532019"/>
                <a:gd name="connsiteY41" fmla="*/ 445933 h 886571"/>
                <a:gd name="connsiteX42" fmla="*/ 514062 w 2532019"/>
                <a:gd name="connsiteY42" fmla="*/ 495617 h 886571"/>
                <a:gd name="connsiteX43" fmla="*/ 419559 w 2532019"/>
                <a:gd name="connsiteY43" fmla="*/ 769285 h 886571"/>
                <a:gd name="connsiteX44" fmla="*/ 320983 w 2532019"/>
                <a:gd name="connsiteY44" fmla="*/ 485028 h 886571"/>
                <a:gd name="connsiteX45" fmla="*/ 272102 w 2532019"/>
                <a:gd name="connsiteY45" fmla="*/ 485028 h 886571"/>
                <a:gd name="connsiteX46" fmla="*/ 175970 w 2532019"/>
                <a:gd name="connsiteY46" fmla="*/ 769285 h 886571"/>
                <a:gd name="connsiteX47" fmla="*/ 83097 w 2532019"/>
                <a:gd name="connsiteY47" fmla="*/ 485028 h 886571"/>
                <a:gd name="connsiteX48" fmla="*/ 0 w 2532019"/>
                <a:gd name="connsiteY48" fmla="*/ 485028 h 886571"/>
                <a:gd name="connsiteX49" fmla="*/ 145013 w 2532019"/>
                <a:gd name="connsiteY49" fmla="*/ 879241 h 886571"/>
                <a:gd name="connsiteX50" fmla="*/ 208557 w 2532019"/>
                <a:gd name="connsiteY50" fmla="*/ 879241 h 886571"/>
                <a:gd name="connsiteX51" fmla="*/ 256624 w 2532019"/>
                <a:gd name="connsiteY51" fmla="*/ 756253 h 886571"/>
                <a:gd name="connsiteX52" fmla="*/ 298172 w 2532019"/>
                <a:gd name="connsiteY52" fmla="*/ 630822 h 886571"/>
                <a:gd name="connsiteX53" fmla="*/ 339721 w 2532019"/>
                <a:gd name="connsiteY53" fmla="*/ 755439 h 886571"/>
                <a:gd name="connsiteX54" fmla="*/ 388601 w 2532019"/>
                <a:gd name="connsiteY54" fmla="*/ 879241 h 886571"/>
                <a:gd name="connsiteX55" fmla="*/ 452146 w 2532019"/>
                <a:gd name="connsiteY55" fmla="*/ 879241 h 886571"/>
                <a:gd name="connsiteX56" fmla="*/ 570275 w 2532019"/>
                <a:gd name="connsiteY56" fmla="*/ 546115 h 886571"/>
                <a:gd name="connsiteX57" fmla="*/ 657445 w 2532019"/>
                <a:gd name="connsiteY57" fmla="*/ 569735 h 886571"/>
                <a:gd name="connsiteX58" fmla="*/ 796755 w 2532019"/>
                <a:gd name="connsiteY58" fmla="*/ 445933 h 886571"/>
                <a:gd name="connsiteX59" fmla="*/ 738913 w 2532019"/>
                <a:gd name="connsiteY59" fmla="*/ 353896 h 886571"/>
                <a:gd name="connsiteX60" fmla="*/ 796755 w 2532019"/>
                <a:gd name="connsiteY60" fmla="*/ 250456 h 886571"/>
                <a:gd name="connsiteX61" fmla="*/ 656631 w 2532019"/>
                <a:gd name="connsiteY61" fmla="*/ 327832 h 886571"/>
                <a:gd name="connsiteX62" fmla="*/ 584124 w 2532019"/>
                <a:gd name="connsiteY62" fmla="*/ 250456 h 886571"/>
                <a:gd name="connsiteX63" fmla="*/ 656631 w 2532019"/>
                <a:gd name="connsiteY63" fmla="*/ 172265 h 886571"/>
                <a:gd name="connsiteX64" fmla="*/ 729137 w 2532019"/>
                <a:gd name="connsiteY64" fmla="*/ 250456 h 886571"/>
                <a:gd name="connsiteX65" fmla="*/ 656631 w 2532019"/>
                <a:gd name="connsiteY65" fmla="*/ 327832 h 886571"/>
                <a:gd name="connsiteX66" fmla="*/ 857041 w 2532019"/>
                <a:gd name="connsiteY66" fmla="*/ 740778 h 886571"/>
                <a:gd name="connsiteX67" fmla="*/ 712029 w 2532019"/>
                <a:gd name="connsiteY67" fmla="*/ 885757 h 886571"/>
                <a:gd name="connsiteX68" fmla="*/ 567830 w 2532019"/>
                <a:gd name="connsiteY68" fmla="*/ 740778 h 886571"/>
                <a:gd name="connsiteX69" fmla="*/ 711214 w 2532019"/>
                <a:gd name="connsiteY69" fmla="*/ 595799 h 886571"/>
                <a:gd name="connsiteX70" fmla="*/ 857041 w 2532019"/>
                <a:gd name="connsiteY70" fmla="*/ 740778 h 886571"/>
                <a:gd name="connsiteX71" fmla="*/ 637078 w 2532019"/>
                <a:gd name="connsiteY71" fmla="*/ 740778 h 886571"/>
                <a:gd name="connsiteX72" fmla="*/ 712843 w 2532019"/>
                <a:gd name="connsiteY72" fmla="*/ 822227 h 886571"/>
                <a:gd name="connsiteX73" fmla="*/ 788608 w 2532019"/>
                <a:gd name="connsiteY73" fmla="*/ 740778 h 886571"/>
                <a:gd name="connsiteX74" fmla="*/ 712843 w 2532019"/>
                <a:gd name="connsiteY74" fmla="*/ 658515 h 886571"/>
                <a:gd name="connsiteX75" fmla="*/ 637078 w 2532019"/>
                <a:gd name="connsiteY75" fmla="*/ 740778 h 886571"/>
                <a:gd name="connsiteX76" fmla="*/ 967837 w 2532019"/>
                <a:gd name="connsiteY76" fmla="*/ 601500 h 886571"/>
                <a:gd name="connsiteX77" fmla="*/ 972725 w 2532019"/>
                <a:gd name="connsiteY77" fmla="*/ 633266 h 886571"/>
                <a:gd name="connsiteX78" fmla="*/ 1050935 w 2532019"/>
                <a:gd name="connsiteY78" fmla="*/ 594170 h 886571"/>
                <a:gd name="connsiteX79" fmla="*/ 1122626 w 2532019"/>
                <a:gd name="connsiteY79" fmla="*/ 621048 h 886571"/>
                <a:gd name="connsiteX80" fmla="*/ 1091669 w 2532019"/>
                <a:gd name="connsiteY80" fmla="*/ 680506 h 886571"/>
                <a:gd name="connsiteX81" fmla="*/ 1041973 w 2532019"/>
                <a:gd name="connsiteY81" fmla="*/ 662587 h 886571"/>
                <a:gd name="connsiteX82" fmla="*/ 972725 w 2532019"/>
                <a:gd name="connsiteY82" fmla="*/ 733448 h 886571"/>
                <a:gd name="connsiteX83" fmla="*/ 972725 w 2532019"/>
                <a:gd name="connsiteY83" fmla="*/ 880056 h 886571"/>
                <a:gd name="connsiteX84" fmla="*/ 904293 w 2532019"/>
                <a:gd name="connsiteY84" fmla="*/ 880056 h 886571"/>
                <a:gd name="connsiteX85" fmla="*/ 904293 w 2532019"/>
                <a:gd name="connsiteY85" fmla="*/ 602315 h 886571"/>
                <a:gd name="connsiteX86" fmla="*/ 967837 w 2532019"/>
                <a:gd name="connsiteY86" fmla="*/ 602315 h 886571"/>
                <a:gd name="connsiteX87" fmla="*/ 1216314 w 2532019"/>
                <a:gd name="connsiteY87" fmla="*/ 485028 h 886571"/>
                <a:gd name="connsiteX88" fmla="*/ 1216314 w 2532019"/>
                <a:gd name="connsiteY88" fmla="*/ 713086 h 886571"/>
                <a:gd name="connsiteX89" fmla="*/ 1310002 w 2532019"/>
                <a:gd name="connsiteY89" fmla="*/ 601500 h 886571"/>
                <a:gd name="connsiteX90" fmla="*/ 1392285 w 2532019"/>
                <a:gd name="connsiteY90" fmla="*/ 601500 h 886571"/>
                <a:gd name="connsiteX91" fmla="*/ 1392285 w 2532019"/>
                <a:gd name="connsiteY91" fmla="*/ 605573 h 886571"/>
                <a:gd name="connsiteX92" fmla="*/ 1279044 w 2532019"/>
                <a:gd name="connsiteY92" fmla="*/ 732633 h 886571"/>
                <a:gd name="connsiteX93" fmla="*/ 1407764 w 2532019"/>
                <a:gd name="connsiteY93" fmla="*/ 874354 h 886571"/>
                <a:gd name="connsiteX94" fmla="*/ 1407764 w 2532019"/>
                <a:gd name="connsiteY94" fmla="*/ 879241 h 886571"/>
                <a:gd name="connsiteX95" fmla="*/ 1324667 w 2532019"/>
                <a:gd name="connsiteY95" fmla="*/ 879241 h 886571"/>
                <a:gd name="connsiteX96" fmla="*/ 1215499 w 2532019"/>
                <a:gd name="connsiteY96" fmla="*/ 753810 h 886571"/>
                <a:gd name="connsiteX97" fmla="*/ 1215499 w 2532019"/>
                <a:gd name="connsiteY97" fmla="*/ 879241 h 886571"/>
                <a:gd name="connsiteX98" fmla="*/ 1147067 w 2532019"/>
                <a:gd name="connsiteY98" fmla="*/ 879241 h 886571"/>
                <a:gd name="connsiteX99" fmla="*/ 1147067 w 2532019"/>
                <a:gd name="connsiteY99" fmla="*/ 485028 h 886571"/>
                <a:gd name="connsiteX100" fmla="*/ 1216314 w 2532019"/>
                <a:gd name="connsiteY100" fmla="*/ 485028 h 886571"/>
                <a:gd name="connsiteX101" fmla="*/ 1871315 w 2532019"/>
                <a:gd name="connsiteY101" fmla="*/ 879241 h 886571"/>
                <a:gd name="connsiteX102" fmla="*/ 1807770 w 2532019"/>
                <a:gd name="connsiteY102" fmla="*/ 879241 h 886571"/>
                <a:gd name="connsiteX103" fmla="*/ 1758890 w 2532019"/>
                <a:gd name="connsiteY103" fmla="*/ 755439 h 886571"/>
                <a:gd name="connsiteX104" fmla="*/ 1717341 w 2532019"/>
                <a:gd name="connsiteY104" fmla="*/ 630822 h 886571"/>
                <a:gd name="connsiteX105" fmla="*/ 1675793 w 2532019"/>
                <a:gd name="connsiteY105" fmla="*/ 756253 h 886571"/>
                <a:gd name="connsiteX106" fmla="*/ 1627727 w 2532019"/>
                <a:gd name="connsiteY106" fmla="*/ 879241 h 886571"/>
                <a:gd name="connsiteX107" fmla="*/ 1564182 w 2532019"/>
                <a:gd name="connsiteY107" fmla="*/ 879241 h 886571"/>
                <a:gd name="connsiteX108" fmla="*/ 1419169 w 2532019"/>
                <a:gd name="connsiteY108" fmla="*/ 485028 h 886571"/>
                <a:gd name="connsiteX109" fmla="*/ 1502266 w 2532019"/>
                <a:gd name="connsiteY109" fmla="*/ 485028 h 886571"/>
                <a:gd name="connsiteX110" fmla="*/ 1595139 w 2532019"/>
                <a:gd name="connsiteY110" fmla="*/ 769285 h 886571"/>
                <a:gd name="connsiteX111" fmla="*/ 1691272 w 2532019"/>
                <a:gd name="connsiteY111" fmla="*/ 485028 h 886571"/>
                <a:gd name="connsiteX112" fmla="*/ 1740152 w 2532019"/>
                <a:gd name="connsiteY112" fmla="*/ 485028 h 886571"/>
                <a:gd name="connsiteX113" fmla="*/ 1838728 w 2532019"/>
                <a:gd name="connsiteY113" fmla="*/ 769285 h 886571"/>
                <a:gd name="connsiteX114" fmla="*/ 1929157 w 2532019"/>
                <a:gd name="connsiteY114" fmla="*/ 485028 h 886571"/>
                <a:gd name="connsiteX115" fmla="*/ 2012255 w 2532019"/>
                <a:gd name="connsiteY115" fmla="*/ 485028 h 886571"/>
                <a:gd name="connsiteX116" fmla="*/ 1871315 w 2532019"/>
                <a:gd name="connsiteY116" fmla="*/ 879241 h 886571"/>
                <a:gd name="connsiteX117" fmla="*/ 2065209 w 2532019"/>
                <a:gd name="connsiteY117" fmla="*/ 765213 h 886571"/>
                <a:gd name="connsiteX118" fmla="*/ 2148306 w 2532019"/>
                <a:gd name="connsiteY118" fmla="*/ 824671 h 886571"/>
                <a:gd name="connsiteX119" fmla="*/ 2222442 w 2532019"/>
                <a:gd name="connsiteY119" fmla="*/ 798607 h 886571"/>
                <a:gd name="connsiteX120" fmla="*/ 2266434 w 2532019"/>
                <a:gd name="connsiteY120" fmla="*/ 841775 h 886571"/>
                <a:gd name="connsiteX121" fmla="*/ 2146677 w 2532019"/>
                <a:gd name="connsiteY121" fmla="*/ 886572 h 886571"/>
                <a:gd name="connsiteX122" fmla="*/ 1993517 w 2532019"/>
                <a:gd name="connsiteY122" fmla="*/ 738335 h 886571"/>
                <a:gd name="connsiteX123" fmla="*/ 2140974 w 2532019"/>
                <a:gd name="connsiteY123" fmla="*/ 592541 h 886571"/>
                <a:gd name="connsiteX124" fmla="*/ 2281098 w 2532019"/>
                <a:gd name="connsiteY124" fmla="*/ 764398 h 886571"/>
                <a:gd name="connsiteX125" fmla="*/ 2065209 w 2532019"/>
                <a:gd name="connsiteY125" fmla="*/ 764398 h 886571"/>
                <a:gd name="connsiteX126" fmla="*/ 2216739 w 2532019"/>
                <a:gd name="connsiteY126" fmla="*/ 708199 h 886571"/>
                <a:gd name="connsiteX127" fmla="*/ 2144232 w 2532019"/>
                <a:gd name="connsiteY127" fmla="*/ 654442 h 886571"/>
                <a:gd name="connsiteX128" fmla="*/ 2066023 w 2532019"/>
                <a:gd name="connsiteY128" fmla="*/ 708199 h 886571"/>
                <a:gd name="connsiteX129" fmla="*/ 2216739 w 2532019"/>
                <a:gd name="connsiteY129" fmla="*/ 708199 h 886571"/>
                <a:gd name="connsiteX130" fmla="*/ 2404115 w 2532019"/>
                <a:gd name="connsiteY130" fmla="*/ 485028 h 886571"/>
                <a:gd name="connsiteX131" fmla="*/ 2404115 w 2532019"/>
                <a:gd name="connsiteY131" fmla="*/ 879241 h 886571"/>
                <a:gd name="connsiteX132" fmla="*/ 2335682 w 2532019"/>
                <a:gd name="connsiteY132" fmla="*/ 879241 h 886571"/>
                <a:gd name="connsiteX133" fmla="*/ 2335682 w 2532019"/>
                <a:gd name="connsiteY133" fmla="*/ 485028 h 886571"/>
                <a:gd name="connsiteX134" fmla="*/ 2404115 w 2532019"/>
                <a:gd name="connsiteY134" fmla="*/ 485028 h 886571"/>
                <a:gd name="connsiteX135" fmla="*/ 2532019 w 2532019"/>
                <a:gd name="connsiteY135" fmla="*/ 485028 h 886571"/>
                <a:gd name="connsiteX136" fmla="*/ 2532019 w 2532019"/>
                <a:gd name="connsiteY136" fmla="*/ 879241 h 886571"/>
                <a:gd name="connsiteX137" fmla="*/ 2463586 w 2532019"/>
                <a:gd name="connsiteY137" fmla="*/ 879241 h 886571"/>
                <a:gd name="connsiteX138" fmla="*/ 2463586 w 2532019"/>
                <a:gd name="connsiteY138" fmla="*/ 485028 h 886571"/>
                <a:gd name="connsiteX139" fmla="*/ 2532019 w 2532019"/>
                <a:gd name="connsiteY139" fmla="*/ 485028 h 886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2532019" h="886571">
                  <a:moveTo>
                    <a:pt x="354385" y="195885"/>
                  </a:moveTo>
                  <a:cubicBezTo>
                    <a:pt x="356014" y="295253"/>
                    <a:pt x="294913" y="396249"/>
                    <a:pt x="157233" y="396249"/>
                  </a:cubicBezTo>
                  <a:cubicBezTo>
                    <a:pt x="108352" y="396249"/>
                    <a:pt x="50510" y="396249"/>
                    <a:pt x="2444" y="396249"/>
                  </a:cubicBezTo>
                  <a:lnTo>
                    <a:pt x="2444" y="2036"/>
                  </a:lnTo>
                  <a:cubicBezTo>
                    <a:pt x="51325" y="2036"/>
                    <a:pt x="109167" y="2036"/>
                    <a:pt x="157233" y="2036"/>
                  </a:cubicBezTo>
                  <a:cubicBezTo>
                    <a:pt x="292469" y="2036"/>
                    <a:pt x="352755" y="98961"/>
                    <a:pt x="354385" y="195885"/>
                  </a:cubicBezTo>
                  <a:close/>
                  <a:moveTo>
                    <a:pt x="75765" y="325389"/>
                  </a:moveTo>
                  <a:lnTo>
                    <a:pt x="157233" y="325389"/>
                  </a:lnTo>
                  <a:cubicBezTo>
                    <a:pt x="246847" y="325389"/>
                    <a:pt x="282693" y="260229"/>
                    <a:pt x="281064" y="195885"/>
                  </a:cubicBezTo>
                  <a:cubicBezTo>
                    <a:pt x="279434" y="134798"/>
                    <a:pt x="243589" y="72897"/>
                    <a:pt x="157233" y="72897"/>
                  </a:cubicBezTo>
                  <a:lnTo>
                    <a:pt x="75765" y="72897"/>
                  </a:lnTo>
                  <a:lnTo>
                    <a:pt x="75765" y="325389"/>
                  </a:lnTo>
                  <a:close/>
                  <a:moveTo>
                    <a:pt x="473328" y="40317"/>
                  </a:moveTo>
                  <a:cubicBezTo>
                    <a:pt x="473328" y="94074"/>
                    <a:pt x="391860" y="94074"/>
                    <a:pt x="391860" y="40317"/>
                  </a:cubicBezTo>
                  <a:cubicBezTo>
                    <a:pt x="392675" y="-13439"/>
                    <a:pt x="473328" y="-13439"/>
                    <a:pt x="473328" y="40317"/>
                  </a:cubicBezTo>
                  <a:close/>
                  <a:moveTo>
                    <a:pt x="398377" y="117694"/>
                  </a:moveTo>
                  <a:lnTo>
                    <a:pt x="398377" y="397064"/>
                  </a:lnTo>
                  <a:lnTo>
                    <a:pt x="466810" y="397064"/>
                  </a:lnTo>
                  <a:lnTo>
                    <a:pt x="466810" y="117694"/>
                  </a:lnTo>
                  <a:lnTo>
                    <a:pt x="398377" y="117694"/>
                  </a:lnTo>
                  <a:close/>
                  <a:moveTo>
                    <a:pt x="915698" y="40317"/>
                  </a:moveTo>
                  <a:cubicBezTo>
                    <a:pt x="915698" y="94074"/>
                    <a:pt x="834230" y="94074"/>
                    <a:pt x="834230" y="40317"/>
                  </a:cubicBezTo>
                  <a:cubicBezTo>
                    <a:pt x="834230" y="-13439"/>
                    <a:pt x="915698" y="-13439"/>
                    <a:pt x="915698" y="40317"/>
                  </a:cubicBezTo>
                  <a:close/>
                  <a:moveTo>
                    <a:pt x="840748" y="117694"/>
                  </a:moveTo>
                  <a:lnTo>
                    <a:pt x="840748" y="397064"/>
                  </a:lnTo>
                  <a:lnTo>
                    <a:pt x="909181" y="397064"/>
                  </a:lnTo>
                  <a:lnTo>
                    <a:pt x="909181" y="117694"/>
                  </a:lnTo>
                  <a:lnTo>
                    <a:pt x="840748" y="117694"/>
                  </a:lnTo>
                  <a:close/>
                  <a:moveTo>
                    <a:pt x="796755" y="250456"/>
                  </a:moveTo>
                  <a:cubicBezTo>
                    <a:pt x="796755" y="220319"/>
                    <a:pt x="788608" y="192627"/>
                    <a:pt x="767427" y="168192"/>
                  </a:cubicBezTo>
                  <a:lnTo>
                    <a:pt x="767427" y="168192"/>
                  </a:lnTo>
                  <a:cubicBezTo>
                    <a:pt x="784535" y="146201"/>
                    <a:pt x="780461" y="115250"/>
                    <a:pt x="758465" y="98146"/>
                  </a:cubicBezTo>
                  <a:lnTo>
                    <a:pt x="747874" y="90001"/>
                  </a:lnTo>
                  <a:lnTo>
                    <a:pt x="720175" y="125024"/>
                  </a:lnTo>
                  <a:cubicBezTo>
                    <a:pt x="700623" y="111992"/>
                    <a:pt x="678627" y="109549"/>
                    <a:pt x="656631" y="109549"/>
                  </a:cubicBezTo>
                  <a:cubicBezTo>
                    <a:pt x="570275" y="109549"/>
                    <a:pt x="501842" y="176337"/>
                    <a:pt x="518135" y="280592"/>
                  </a:cubicBezTo>
                  <a:cubicBezTo>
                    <a:pt x="528726" y="346565"/>
                    <a:pt x="589012" y="390548"/>
                    <a:pt x="656631" y="390548"/>
                  </a:cubicBezTo>
                  <a:cubicBezTo>
                    <a:pt x="690847" y="390548"/>
                    <a:pt x="727507" y="407652"/>
                    <a:pt x="727507" y="446747"/>
                  </a:cubicBezTo>
                  <a:cubicBezTo>
                    <a:pt x="727507" y="485028"/>
                    <a:pt x="696550" y="506205"/>
                    <a:pt x="656631" y="506205"/>
                  </a:cubicBezTo>
                  <a:cubicBezTo>
                    <a:pt x="630561" y="506205"/>
                    <a:pt x="606935" y="495617"/>
                    <a:pt x="593900" y="477698"/>
                  </a:cubicBezTo>
                  <a:cubicBezTo>
                    <a:pt x="587383" y="468739"/>
                    <a:pt x="583310" y="458150"/>
                    <a:pt x="583310" y="445933"/>
                  </a:cubicBezTo>
                  <a:lnTo>
                    <a:pt x="583310" y="445933"/>
                  </a:lnTo>
                  <a:cubicBezTo>
                    <a:pt x="552352" y="445933"/>
                    <a:pt x="523838" y="465481"/>
                    <a:pt x="514062" y="495617"/>
                  </a:cubicBezTo>
                  <a:lnTo>
                    <a:pt x="419559" y="769285"/>
                  </a:lnTo>
                  <a:lnTo>
                    <a:pt x="320983" y="485028"/>
                  </a:lnTo>
                  <a:lnTo>
                    <a:pt x="272102" y="485028"/>
                  </a:lnTo>
                  <a:lnTo>
                    <a:pt x="175970" y="769285"/>
                  </a:lnTo>
                  <a:lnTo>
                    <a:pt x="83097" y="485028"/>
                  </a:lnTo>
                  <a:lnTo>
                    <a:pt x="0" y="485028"/>
                  </a:lnTo>
                  <a:lnTo>
                    <a:pt x="145013" y="879241"/>
                  </a:lnTo>
                  <a:lnTo>
                    <a:pt x="208557" y="879241"/>
                  </a:lnTo>
                  <a:lnTo>
                    <a:pt x="256624" y="756253"/>
                  </a:lnTo>
                  <a:lnTo>
                    <a:pt x="298172" y="630822"/>
                  </a:lnTo>
                  <a:lnTo>
                    <a:pt x="339721" y="755439"/>
                  </a:lnTo>
                  <a:lnTo>
                    <a:pt x="388601" y="879241"/>
                  </a:lnTo>
                  <a:lnTo>
                    <a:pt x="452146" y="879241"/>
                  </a:lnTo>
                  <a:lnTo>
                    <a:pt x="570275" y="546115"/>
                  </a:lnTo>
                  <a:cubicBezTo>
                    <a:pt x="593900" y="561590"/>
                    <a:pt x="624043" y="569735"/>
                    <a:pt x="657445" y="569735"/>
                  </a:cubicBezTo>
                  <a:cubicBezTo>
                    <a:pt x="738098" y="569735"/>
                    <a:pt x="796755" y="522495"/>
                    <a:pt x="796755" y="445933"/>
                  </a:cubicBezTo>
                  <a:cubicBezTo>
                    <a:pt x="796755" y="410095"/>
                    <a:pt x="785350" y="377516"/>
                    <a:pt x="738913" y="353896"/>
                  </a:cubicBezTo>
                  <a:cubicBezTo>
                    <a:pt x="783720" y="333533"/>
                    <a:pt x="796755" y="285479"/>
                    <a:pt x="796755" y="250456"/>
                  </a:cubicBezTo>
                  <a:close/>
                  <a:moveTo>
                    <a:pt x="656631" y="327832"/>
                  </a:moveTo>
                  <a:cubicBezTo>
                    <a:pt x="616711" y="327832"/>
                    <a:pt x="584124" y="299325"/>
                    <a:pt x="584124" y="250456"/>
                  </a:cubicBezTo>
                  <a:cubicBezTo>
                    <a:pt x="584124" y="201586"/>
                    <a:pt x="616711" y="172265"/>
                    <a:pt x="656631" y="172265"/>
                  </a:cubicBezTo>
                  <a:cubicBezTo>
                    <a:pt x="695735" y="172265"/>
                    <a:pt x="729137" y="202401"/>
                    <a:pt x="729137" y="250456"/>
                  </a:cubicBezTo>
                  <a:cubicBezTo>
                    <a:pt x="728322" y="298510"/>
                    <a:pt x="695735" y="327832"/>
                    <a:pt x="656631" y="327832"/>
                  </a:cubicBezTo>
                  <a:close/>
                  <a:moveTo>
                    <a:pt x="857041" y="740778"/>
                  </a:moveTo>
                  <a:cubicBezTo>
                    <a:pt x="857041" y="820598"/>
                    <a:pt x="802458" y="885757"/>
                    <a:pt x="712029" y="885757"/>
                  </a:cubicBezTo>
                  <a:cubicBezTo>
                    <a:pt x="621599" y="885757"/>
                    <a:pt x="567830" y="820598"/>
                    <a:pt x="567830" y="740778"/>
                  </a:cubicBezTo>
                  <a:cubicBezTo>
                    <a:pt x="567830" y="660958"/>
                    <a:pt x="623229" y="595799"/>
                    <a:pt x="711214" y="595799"/>
                  </a:cubicBezTo>
                  <a:cubicBezTo>
                    <a:pt x="800014" y="595799"/>
                    <a:pt x="857041" y="660958"/>
                    <a:pt x="857041" y="740778"/>
                  </a:cubicBezTo>
                  <a:close/>
                  <a:moveTo>
                    <a:pt x="637078" y="740778"/>
                  </a:moveTo>
                  <a:cubicBezTo>
                    <a:pt x="637078" y="783132"/>
                    <a:pt x="662333" y="822227"/>
                    <a:pt x="712843" y="822227"/>
                  </a:cubicBezTo>
                  <a:cubicBezTo>
                    <a:pt x="763353" y="822227"/>
                    <a:pt x="788608" y="783132"/>
                    <a:pt x="788608" y="740778"/>
                  </a:cubicBezTo>
                  <a:cubicBezTo>
                    <a:pt x="788608" y="699239"/>
                    <a:pt x="759280" y="658515"/>
                    <a:pt x="712843" y="658515"/>
                  </a:cubicBezTo>
                  <a:cubicBezTo>
                    <a:pt x="662333" y="658515"/>
                    <a:pt x="637078" y="699239"/>
                    <a:pt x="637078" y="740778"/>
                  </a:cubicBezTo>
                  <a:close/>
                  <a:moveTo>
                    <a:pt x="967837" y="601500"/>
                  </a:moveTo>
                  <a:lnTo>
                    <a:pt x="972725" y="633266"/>
                  </a:lnTo>
                  <a:cubicBezTo>
                    <a:pt x="993907" y="599057"/>
                    <a:pt x="1023236" y="594170"/>
                    <a:pt x="1050935" y="594170"/>
                  </a:cubicBezTo>
                  <a:cubicBezTo>
                    <a:pt x="1079448" y="594170"/>
                    <a:pt x="1107147" y="605573"/>
                    <a:pt x="1122626" y="621048"/>
                  </a:cubicBezTo>
                  <a:lnTo>
                    <a:pt x="1091669" y="680506"/>
                  </a:lnTo>
                  <a:cubicBezTo>
                    <a:pt x="1077819" y="668289"/>
                    <a:pt x="1064784" y="662587"/>
                    <a:pt x="1041973" y="662587"/>
                  </a:cubicBezTo>
                  <a:cubicBezTo>
                    <a:pt x="1006127" y="662587"/>
                    <a:pt x="972725" y="682135"/>
                    <a:pt x="972725" y="733448"/>
                  </a:cubicBezTo>
                  <a:lnTo>
                    <a:pt x="972725" y="880056"/>
                  </a:lnTo>
                  <a:lnTo>
                    <a:pt x="904293" y="880056"/>
                  </a:lnTo>
                  <a:lnTo>
                    <a:pt x="904293" y="602315"/>
                  </a:lnTo>
                  <a:lnTo>
                    <a:pt x="967837" y="602315"/>
                  </a:lnTo>
                  <a:close/>
                  <a:moveTo>
                    <a:pt x="1216314" y="485028"/>
                  </a:moveTo>
                  <a:lnTo>
                    <a:pt x="1216314" y="713086"/>
                  </a:lnTo>
                  <a:lnTo>
                    <a:pt x="1310002" y="601500"/>
                  </a:lnTo>
                  <a:lnTo>
                    <a:pt x="1392285" y="601500"/>
                  </a:lnTo>
                  <a:lnTo>
                    <a:pt x="1392285" y="605573"/>
                  </a:lnTo>
                  <a:lnTo>
                    <a:pt x="1279044" y="732633"/>
                  </a:lnTo>
                  <a:lnTo>
                    <a:pt x="1407764" y="874354"/>
                  </a:lnTo>
                  <a:lnTo>
                    <a:pt x="1407764" y="879241"/>
                  </a:lnTo>
                  <a:lnTo>
                    <a:pt x="1324667" y="879241"/>
                  </a:lnTo>
                  <a:lnTo>
                    <a:pt x="1215499" y="753810"/>
                  </a:lnTo>
                  <a:lnTo>
                    <a:pt x="1215499" y="879241"/>
                  </a:lnTo>
                  <a:lnTo>
                    <a:pt x="1147067" y="879241"/>
                  </a:lnTo>
                  <a:lnTo>
                    <a:pt x="1147067" y="485028"/>
                  </a:lnTo>
                  <a:lnTo>
                    <a:pt x="1216314" y="485028"/>
                  </a:lnTo>
                  <a:close/>
                  <a:moveTo>
                    <a:pt x="1871315" y="879241"/>
                  </a:moveTo>
                  <a:lnTo>
                    <a:pt x="1807770" y="879241"/>
                  </a:lnTo>
                  <a:lnTo>
                    <a:pt x="1758890" y="755439"/>
                  </a:lnTo>
                  <a:lnTo>
                    <a:pt x="1717341" y="630822"/>
                  </a:lnTo>
                  <a:lnTo>
                    <a:pt x="1675793" y="756253"/>
                  </a:lnTo>
                  <a:lnTo>
                    <a:pt x="1627727" y="879241"/>
                  </a:lnTo>
                  <a:lnTo>
                    <a:pt x="1564182" y="879241"/>
                  </a:lnTo>
                  <a:lnTo>
                    <a:pt x="1419169" y="485028"/>
                  </a:lnTo>
                  <a:lnTo>
                    <a:pt x="1502266" y="485028"/>
                  </a:lnTo>
                  <a:lnTo>
                    <a:pt x="1595139" y="769285"/>
                  </a:lnTo>
                  <a:lnTo>
                    <a:pt x="1691272" y="485028"/>
                  </a:lnTo>
                  <a:lnTo>
                    <a:pt x="1740152" y="485028"/>
                  </a:lnTo>
                  <a:lnTo>
                    <a:pt x="1838728" y="769285"/>
                  </a:lnTo>
                  <a:lnTo>
                    <a:pt x="1929157" y="485028"/>
                  </a:lnTo>
                  <a:lnTo>
                    <a:pt x="2012255" y="485028"/>
                  </a:lnTo>
                  <a:lnTo>
                    <a:pt x="1871315" y="879241"/>
                  </a:lnTo>
                  <a:close/>
                  <a:moveTo>
                    <a:pt x="2065209" y="765213"/>
                  </a:moveTo>
                  <a:cubicBezTo>
                    <a:pt x="2070097" y="799421"/>
                    <a:pt x="2099425" y="824671"/>
                    <a:pt x="2148306" y="824671"/>
                  </a:cubicBezTo>
                  <a:cubicBezTo>
                    <a:pt x="2173561" y="824671"/>
                    <a:pt x="2206963" y="814897"/>
                    <a:pt x="2222442" y="798607"/>
                  </a:cubicBezTo>
                  <a:lnTo>
                    <a:pt x="2266434" y="841775"/>
                  </a:lnTo>
                  <a:cubicBezTo>
                    <a:pt x="2237106" y="871911"/>
                    <a:pt x="2189040" y="886572"/>
                    <a:pt x="2146677" y="886572"/>
                  </a:cubicBezTo>
                  <a:cubicBezTo>
                    <a:pt x="2050544" y="886572"/>
                    <a:pt x="1993517" y="827114"/>
                    <a:pt x="1993517" y="738335"/>
                  </a:cubicBezTo>
                  <a:cubicBezTo>
                    <a:pt x="1993517" y="653628"/>
                    <a:pt x="2051359" y="592541"/>
                    <a:pt x="2140974" y="592541"/>
                  </a:cubicBezTo>
                  <a:cubicBezTo>
                    <a:pt x="2233847" y="592541"/>
                    <a:pt x="2291689" y="650370"/>
                    <a:pt x="2281098" y="764398"/>
                  </a:cubicBezTo>
                  <a:lnTo>
                    <a:pt x="2065209" y="764398"/>
                  </a:lnTo>
                  <a:close/>
                  <a:moveTo>
                    <a:pt x="2216739" y="708199"/>
                  </a:moveTo>
                  <a:cubicBezTo>
                    <a:pt x="2211851" y="672361"/>
                    <a:pt x="2184152" y="654442"/>
                    <a:pt x="2144232" y="654442"/>
                  </a:cubicBezTo>
                  <a:cubicBezTo>
                    <a:pt x="2106757" y="654442"/>
                    <a:pt x="2076614" y="672361"/>
                    <a:pt x="2066023" y="708199"/>
                  </a:cubicBezTo>
                  <a:lnTo>
                    <a:pt x="2216739" y="708199"/>
                  </a:lnTo>
                  <a:close/>
                  <a:moveTo>
                    <a:pt x="2404115" y="485028"/>
                  </a:moveTo>
                  <a:lnTo>
                    <a:pt x="2404115" y="879241"/>
                  </a:lnTo>
                  <a:lnTo>
                    <a:pt x="2335682" y="879241"/>
                  </a:lnTo>
                  <a:lnTo>
                    <a:pt x="2335682" y="485028"/>
                  </a:lnTo>
                  <a:lnTo>
                    <a:pt x="2404115" y="485028"/>
                  </a:lnTo>
                  <a:close/>
                  <a:moveTo>
                    <a:pt x="2532019" y="485028"/>
                  </a:moveTo>
                  <a:lnTo>
                    <a:pt x="2532019" y="879241"/>
                  </a:lnTo>
                  <a:lnTo>
                    <a:pt x="2463586" y="879241"/>
                  </a:lnTo>
                  <a:lnTo>
                    <a:pt x="2463586" y="485028"/>
                  </a:lnTo>
                  <a:lnTo>
                    <a:pt x="2532019" y="485028"/>
                  </a:lnTo>
                  <a:close/>
                </a:path>
              </a:pathLst>
            </a:custGeom>
            <a:gradFill>
              <a:gsLst>
                <a:gs pos="0">
                  <a:srgbClr val="7654A2"/>
                </a:gs>
                <a:gs pos="66070">
                  <a:srgbClr val="B79974"/>
                </a:gs>
              </a:gsLst>
              <a:lin ang="16200000" scaled="1"/>
            </a:gradFill>
            <a:ln w="8132" cap="flat">
              <a:noFill/>
              <a:prstDash val="solid"/>
              <a:miter/>
            </a:ln>
          </p:spPr>
          <p:txBody>
            <a:bodyPr rtlCol="0" anchor="ctr"/>
            <a:lstStyle/>
            <a:p>
              <a:endParaRPr lang="en-US"/>
            </a:p>
          </p:txBody>
        </p:sp>
        <p:sp>
          <p:nvSpPr>
            <p:cNvPr id="237" name="Freeform 236">
              <a:extLst>
                <a:ext uri="{FF2B5EF4-FFF2-40B4-BE49-F238E27FC236}">
                  <a16:creationId xmlns:a16="http://schemas.microsoft.com/office/drawing/2014/main" id="{B8C19546-F202-DE04-548D-F970A50B8C23}"/>
                </a:ext>
              </a:extLst>
            </p:cNvPr>
            <p:cNvSpPr/>
            <p:nvPr/>
          </p:nvSpPr>
          <p:spPr>
            <a:xfrm>
              <a:off x="4174748" y="2532247"/>
              <a:ext cx="980508" cy="879018"/>
            </a:xfrm>
            <a:custGeom>
              <a:avLst/>
              <a:gdLst>
                <a:gd name="connsiteX0" fmla="*/ 462978 w 980508"/>
                <a:gd name="connsiteY0" fmla="*/ 7330 h 879018"/>
                <a:gd name="connsiteX1" fmla="*/ 541187 w 980508"/>
                <a:gd name="connsiteY1" fmla="*/ 0 h 879018"/>
                <a:gd name="connsiteX2" fmla="*/ 774185 w 980508"/>
                <a:gd name="connsiteY2" fmla="*/ 66788 h 879018"/>
                <a:gd name="connsiteX3" fmla="*/ 770111 w 980508"/>
                <a:gd name="connsiteY3" fmla="*/ 99368 h 879018"/>
                <a:gd name="connsiteX4" fmla="*/ 770111 w 980508"/>
                <a:gd name="connsiteY4" fmla="*/ 99368 h 879018"/>
                <a:gd name="connsiteX5" fmla="*/ 475198 w 980508"/>
                <a:gd name="connsiteY5" fmla="*/ 274483 h 879018"/>
                <a:gd name="connsiteX6" fmla="*/ 470310 w 980508"/>
                <a:gd name="connsiteY6" fmla="*/ 276926 h 879018"/>
                <a:gd name="connsiteX7" fmla="*/ 439352 w 980508"/>
                <a:gd name="connsiteY7" fmla="*/ 263895 h 879018"/>
                <a:gd name="connsiteX8" fmla="*/ 438537 w 980508"/>
                <a:gd name="connsiteY8" fmla="*/ 39096 h 879018"/>
                <a:gd name="connsiteX9" fmla="*/ 462978 w 980508"/>
                <a:gd name="connsiteY9" fmla="*/ 7330 h 879018"/>
                <a:gd name="connsiteX10" fmla="*/ 367660 w 980508"/>
                <a:gd name="connsiteY10" fmla="*/ 552224 h 879018"/>
                <a:gd name="connsiteX11" fmla="*/ 388842 w 980508"/>
                <a:gd name="connsiteY11" fmla="*/ 523717 h 879018"/>
                <a:gd name="connsiteX12" fmla="*/ 432835 w 980508"/>
                <a:gd name="connsiteY12" fmla="*/ 524531 h 879018"/>
                <a:gd name="connsiteX13" fmla="*/ 478456 w 980508"/>
                <a:gd name="connsiteY13" fmla="*/ 588061 h 879018"/>
                <a:gd name="connsiteX14" fmla="*/ 463792 w 980508"/>
                <a:gd name="connsiteY14" fmla="*/ 610052 h 879018"/>
                <a:gd name="connsiteX15" fmla="*/ 381510 w 980508"/>
                <a:gd name="connsiteY15" fmla="*/ 591319 h 879018"/>
                <a:gd name="connsiteX16" fmla="*/ 367660 w 980508"/>
                <a:gd name="connsiteY16" fmla="*/ 552224 h 879018"/>
                <a:gd name="connsiteX17" fmla="*/ 198207 w 980508"/>
                <a:gd name="connsiteY17" fmla="*/ 706162 h 879018"/>
                <a:gd name="connsiteX18" fmla="*/ 172952 w 980508"/>
                <a:gd name="connsiteY18" fmla="*/ 680913 h 879018"/>
                <a:gd name="connsiteX19" fmla="*/ 186802 w 980508"/>
                <a:gd name="connsiteY19" fmla="*/ 634487 h 879018"/>
                <a:gd name="connsiteX20" fmla="*/ 233238 w 980508"/>
                <a:gd name="connsiteY20" fmla="*/ 610052 h 879018"/>
                <a:gd name="connsiteX21" fmla="*/ 335888 w 980508"/>
                <a:gd name="connsiteY21" fmla="*/ 641818 h 879018"/>
                <a:gd name="connsiteX22" fmla="*/ 335888 w 980508"/>
                <a:gd name="connsiteY22" fmla="*/ 663809 h 879018"/>
                <a:gd name="connsiteX23" fmla="*/ 198207 w 980508"/>
                <a:gd name="connsiteY23" fmla="*/ 706162 h 879018"/>
                <a:gd name="connsiteX24" fmla="*/ 634060 w 980508"/>
                <a:gd name="connsiteY24" fmla="*/ 869060 h 879018"/>
                <a:gd name="connsiteX25" fmla="*/ 556666 w 980508"/>
                <a:gd name="connsiteY25" fmla="*/ 878834 h 879018"/>
                <a:gd name="connsiteX26" fmla="*/ 322038 w 980508"/>
                <a:gd name="connsiteY26" fmla="*/ 819376 h 879018"/>
                <a:gd name="connsiteX27" fmla="*/ 325297 w 980508"/>
                <a:gd name="connsiteY27" fmla="*/ 785982 h 879018"/>
                <a:gd name="connsiteX28" fmla="*/ 325297 w 980508"/>
                <a:gd name="connsiteY28" fmla="*/ 785982 h 879018"/>
                <a:gd name="connsiteX29" fmla="*/ 614508 w 980508"/>
                <a:gd name="connsiteY29" fmla="*/ 602722 h 879018"/>
                <a:gd name="connsiteX30" fmla="*/ 619396 w 980508"/>
                <a:gd name="connsiteY30" fmla="*/ 600279 h 879018"/>
                <a:gd name="connsiteX31" fmla="*/ 651168 w 980508"/>
                <a:gd name="connsiteY31" fmla="*/ 612496 h 879018"/>
                <a:gd name="connsiteX32" fmla="*/ 659315 w 980508"/>
                <a:gd name="connsiteY32" fmla="*/ 837295 h 879018"/>
                <a:gd name="connsiteX33" fmla="*/ 634060 w 980508"/>
                <a:gd name="connsiteY33" fmla="*/ 869060 h 879018"/>
                <a:gd name="connsiteX34" fmla="*/ 955043 w 980508"/>
                <a:gd name="connsiteY34" fmla="*/ 587247 h 879018"/>
                <a:gd name="connsiteX35" fmla="*/ 922456 w 980508"/>
                <a:gd name="connsiteY35" fmla="*/ 658108 h 879018"/>
                <a:gd name="connsiteX36" fmla="*/ 748115 w 980508"/>
                <a:gd name="connsiteY36" fmla="*/ 826707 h 879018"/>
                <a:gd name="connsiteX37" fmla="*/ 721230 w 980508"/>
                <a:gd name="connsiteY37" fmla="*/ 807159 h 879018"/>
                <a:gd name="connsiteX38" fmla="*/ 721230 w 980508"/>
                <a:gd name="connsiteY38" fmla="*/ 807159 h 879018"/>
                <a:gd name="connsiteX39" fmla="*/ 717157 w 980508"/>
                <a:gd name="connsiteY39" fmla="*/ 465073 h 879018"/>
                <a:gd name="connsiteX40" fmla="*/ 717157 w 980508"/>
                <a:gd name="connsiteY40" fmla="*/ 459372 h 879018"/>
                <a:gd name="connsiteX41" fmla="*/ 744041 w 980508"/>
                <a:gd name="connsiteY41" fmla="*/ 439010 h 879018"/>
                <a:gd name="connsiteX42" fmla="*/ 939564 w 980508"/>
                <a:gd name="connsiteY42" fmla="*/ 549780 h 879018"/>
                <a:gd name="connsiteX43" fmla="*/ 955043 w 980508"/>
                <a:gd name="connsiteY43" fmla="*/ 587247 h 879018"/>
                <a:gd name="connsiteX44" fmla="*/ 980298 w 980508"/>
                <a:gd name="connsiteY44" fmla="*/ 454485 h 879018"/>
                <a:gd name="connsiteX45" fmla="*/ 949340 w 980508"/>
                <a:gd name="connsiteY45" fmla="*/ 467517 h 879018"/>
                <a:gd name="connsiteX46" fmla="*/ 949340 w 980508"/>
                <a:gd name="connsiteY46" fmla="*/ 467517 h 879018"/>
                <a:gd name="connsiteX47" fmla="*/ 651168 w 980508"/>
                <a:gd name="connsiteY47" fmla="*/ 299732 h 879018"/>
                <a:gd name="connsiteX48" fmla="*/ 646280 w 980508"/>
                <a:gd name="connsiteY48" fmla="*/ 296474 h 879018"/>
                <a:gd name="connsiteX49" fmla="*/ 642207 w 980508"/>
                <a:gd name="connsiteY49" fmla="*/ 263080 h 879018"/>
                <a:gd name="connsiteX50" fmla="*/ 836100 w 980508"/>
                <a:gd name="connsiteY50" fmla="*/ 149866 h 879018"/>
                <a:gd name="connsiteX51" fmla="*/ 876019 w 980508"/>
                <a:gd name="connsiteY51" fmla="*/ 156382 h 879018"/>
                <a:gd name="connsiteX52" fmla="*/ 920827 w 980508"/>
                <a:gd name="connsiteY52" fmla="*/ 220727 h 879018"/>
                <a:gd name="connsiteX53" fmla="*/ 980298 w 980508"/>
                <a:gd name="connsiteY53" fmla="*/ 454485 h 879018"/>
                <a:gd name="connsiteX54" fmla="*/ 206354 w 980508"/>
                <a:gd name="connsiteY54" fmla="*/ 532676 h 879018"/>
                <a:gd name="connsiteX55" fmla="*/ 291081 w 980508"/>
                <a:gd name="connsiteY55" fmla="*/ 517201 h 879018"/>
                <a:gd name="connsiteX56" fmla="*/ 294339 w 980508"/>
                <a:gd name="connsiteY56" fmla="*/ 503355 h 879018"/>
                <a:gd name="connsiteX57" fmla="*/ 229980 w 980508"/>
                <a:gd name="connsiteY57" fmla="*/ 452042 h 879018"/>
                <a:gd name="connsiteX58" fmla="*/ 211242 w 980508"/>
                <a:gd name="connsiteY58" fmla="*/ 457743 h 879018"/>
                <a:gd name="connsiteX59" fmla="*/ 193319 w 980508"/>
                <a:gd name="connsiteY59" fmla="*/ 518830 h 879018"/>
                <a:gd name="connsiteX60" fmla="*/ 206354 w 980508"/>
                <a:gd name="connsiteY60" fmla="*/ 532676 h 879018"/>
                <a:gd name="connsiteX61" fmla="*/ 1055 w 980508"/>
                <a:gd name="connsiteY61" fmla="*/ 526160 h 879018"/>
                <a:gd name="connsiteX62" fmla="*/ 18163 w 980508"/>
                <a:gd name="connsiteY62" fmla="*/ 545708 h 879018"/>
                <a:gd name="connsiteX63" fmla="*/ 66229 w 980508"/>
                <a:gd name="connsiteY63" fmla="*/ 536748 h 879018"/>
                <a:gd name="connsiteX64" fmla="*/ 71117 w 980508"/>
                <a:gd name="connsiteY64" fmla="*/ 517201 h 879018"/>
                <a:gd name="connsiteX65" fmla="*/ 36086 w 980508"/>
                <a:gd name="connsiteY65" fmla="*/ 489508 h 879018"/>
                <a:gd name="connsiteX66" fmla="*/ 15719 w 980508"/>
                <a:gd name="connsiteY66" fmla="*/ 488694 h 879018"/>
                <a:gd name="connsiteX67" fmla="*/ 10017 w 980508"/>
                <a:gd name="connsiteY67" fmla="*/ 497653 h 879018"/>
                <a:gd name="connsiteX68" fmla="*/ 10017 w 980508"/>
                <a:gd name="connsiteY68" fmla="*/ 497653 h 879018"/>
                <a:gd name="connsiteX69" fmla="*/ 1055 w 980508"/>
                <a:gd name="connsiteY69" fmla="*/ 526160 h 87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980508" h="879018">
                  <a:moveTo>
                    <a:pt x="462978" y="7330"/>
                  </a:moveTo>
                  <a:cubicBezTo>
                    <a:pt x="488233" y="2444"/>
                    <a:pt x="514302" y="0"/>
                    <a:pt x="541187" y="0"/>
                  </a:cubicBezTo>
                  <a:cubicBezTo>
                    <a:pt x="626728" y="0"/>
                    <a:pt x="706566" y="24435"/>
                    <a:pt x="774185" y="66788"/>
                  </a:cubicBezTo>
                  <a:cubicBezTo>
                    <a:pt x="791293" y="82263"/>
                    <a:pt x="770111" y="99368"/>
                    <a:pt x="770111" y="99368"/>
                  </a:cubicBezTo>
                  <a:lnTo>
                    <a:pt x="770111" y="99368"/>
                  </a:lnTo>
                  <a:lnTo>
                    <a:pt x="475198" y="274483"/>
                  </a:lnTo>
                  <a:cubicBezTo>
                    <a:pt x="473568" y="275298"/>
                    <a:pt x="471939" y="276112"/>
                    <a:pt x="470310" y="276926"/>
                  </a:cubicBezTo>
                  <a:cubicBezTo>
                    <a:pt x="444240" y="292402"/>
                    <a:pt x="440167" y="272854"/>
                    <a:pt x="439352" y="263895"/>
                  </a:cubicBezTo>
                  <a:lnTo>
                    <a:pt x="438537" y="39096"/>
                  </a:lnTo>
                  <a:cubicBezTo>
                    <a:pt x="437723" y="35837"/>
                    <a:pt x="440981" y="13846"/>
                    <a:pt x="462978" y="7330"/>
                  </a:cubicBezTo>
                  <a:close/>
                  <a:moveTo>
                    <a:pt x="367660" y="552224"/>
                  </a:moveTo>
                  <a:lnTo>
                    <a:pt x="388842" y="523717"/>
                  </a:lnTo>
                  <a:cubicBezTo>
                    <a:pt x="401062" y="507427"/>
                    <a:pt x="421429" y="507427"/>
                    <a:pt x="432835" y="524531"/>
                  </a:cubicBezTo>
                  <a:lnTo>
                    <a:pt x="478456" y="588061"/>
                  </a:lnTo>
                  <a:cubicBezTo>
                    <a:pt x="490677" y="605166"/>
                    <a:pt x="484159" y="614939"/>
                    <a:pt x="463792" y="610052"/>
                  </a:cubicBezTo>
                  <a:lnTo>
                    <a:pt x="381510" y="591319"/>
                  </a:lnTo>
                  <a:cubicBezTo>
                    <a:pt x="361957" y="585618"/>
                    <a:pt x="355440" y="568514"/>
                    <a:pt x="367660" y="552224"/>
                  </a:cubicBezTo>
                  <a:close/>
                  <a:moveTo>
                    <a:pt x="198207" y="706162"/>
                  </a:moveTo>
                  <a:cubicBezTo>
                    <a:pt x="178655" y="711864"/>
                    <a:pt x="167249" y="701275"/>
                    <a:pt x="172952" y="680913"/>
                  </a:cubicBezTo>
                  <a:lnTo>
                    <a:pt x="186802" y="634487"/>
                  </a:lnTo>
                  <a:cubicBezTo>
                    <a:pt x="192504" y="614939"/>
                    <a:pt x="213686" y="603537"/>
                    <a:pt x="233238" y="610052"/>
                  </a:cubicBezTo>
                  <a:lnTo>
                    <a:pt x="335888" y="641818"/>
                  </a:lnTo>
                  <a:cubicBezTo>
                    <a:pt x="355440" y="648334"/>
                    <a:pt x="355440" y="658108"/>
                    <a:pt x="335888" y="663809"/>
                  </a:cubicBezTo>
                  <a:lnTo>
                    <a:pt x="198207" y="706162"/>
                  </a:lnTo>
                  <a:close/>
                  <a:moveTo>
                    <a:pt x="634060" y="869060"/>
                  </a:moveTo>
                  <a:cubicBezTo>
                    <a:pt x="608805" y="874762"/>
                    <a:pt x="582735" y="878020"/>
                    <a:pt x="556666" y="878834"/>
                  </a:cubicBezTo>
                  <a:cubicBezTo>
                    <a:pt x="471124" y="881278"/>
                    <a:pt x="390471" y="859286"/>
                    <a:pt x="322038" y="819376"/>
                  </a:cubicBezTo>
                  <a:cubicBezTo>
                    <a:pt x="304115" y="803901"/>
                    <a:pt x="325297" y="785982"/>
                    <a:pt x="325297" y="785982"/>
                  </a:cubicBezTo>
                  <a:lnTo>
                    <a:pt x="325297" y="785982"/>
                  </a:lnTo>
                  <a:lnTo>
                    <a:pt x="614508" y="602722"/>
                  </a:lnTo>
                  <a:cubicBezTo>
                    <a:pt x="616137" y="601908"/>
                    <a:pt x="617766" y="601093"/>
                    <a:pt x="619396" y="600279"/>
                  </a:cubicBezTo>
                  <a:cubicBezTo>
                    <a:pt x="645465" y="584804"/>
                    <a:pt x="650354" y="603537"/>
                    <a:pt x="651168" y="612496"/>
                  </a:cubicBezTo>
                  <a:lnTo>
                    <a:pt x="659315" y="837295"/>
                  </a:lnTo>
                  <a:cubicBezTo>
                    <a:pt x="657686" y="840553"/>
                    <a:pt x="655242" y="861730"/>
                    <a:pt x="634060" y="869060"/>
                  </a:cubicBezTo>
                  <a:close/>
                  <a:moveTo>
                    <a:pt x="955043" y="587247"/>
                  </a:moveTo>
                  <a:cubicBezTo>
                    <a:pt x="946082" y="611682"/>
                    <a:pt x="935491" y="635302"/>
                    <a:pt x="922456" y="658108"/>
                  </a:cubicBezTo>
                  <a:cubicBezTo>
                    <a:pt x="880093" y="732226"/>
                    <a:pt x="818992" y="789240"/>
                    <a:pt x="748115" y="826707"/>
                  </a:cubicBezTo>
                  <a:cubicBezTo>
                    <a:pt x="726119" y="834037"/>
                    <a:pt x="721230" y="807159"/>
                    <a:pt x="721230" y="807159"/>
                  </a:cubicBezTo>
                  <a:lnTo>
                    <a:pt x="721230" y="807159"/>
                  </a:lnTo>
                  <a:lnTo>
                    <a:pt x="717157" y="465073"/>
                  </a:lnTo>
                  <a:cubicBezTo>
                    <a:pt x="717157" y="463444"/>
                    <a:pt x="717157" y="461001"/>
                    <a:pt x="717157" y="459372"/>
                  </a:cubicBezTo>
                  <a:cubicBezTo>
                    <a:pt x="717157" y="429236"/>
                    <a:pt x="735895" y="434937"/>
                    <a:pt x="744041" y="439010"/>
                  </a:cubicBezTo>
                  <a:lnTo>
                    <a:pt x="939564" y="549780"/>
                  </a:lnTo>
                  <a:cubicBezTo>
                    <a:pt x="943638" y="551409"/>
                    <a:pt x="960746" y="564441"/>
                    <a:pt x="955043" y="587247"/>
                  </a:cubicBezTo>
                  <a:close/>
                  <a:moveTo>
                    <a:pt x="980298" y="454485"/>
                  </a:moveTo>
                  <a:cubicBezTo>
                    <a:pt x="975410" y="477291"/>
                    <a:pt x="949340" y="467517"/>
                    <a:pt x="949340" y="467517"/>
                  </a:cubicBezTo>
                  <a:lnTo>
                    <a:pt x="949340" y="467517"/>
                  </a:lnTo>
                  <a:lnTo>
                    <a:pt x="651168" y="299732"/>
                  </a:lnTo>
                  <a:cubicBezTo>
                    <a:pt x="649539" y="298918"/>
                    <a:pt x="647909" y="297289"/>
                    <a:pt x="646280" y="296474"/>
                  </a:cubicBezTo>
                  <a:cubicBezTo>
                    <a:pt x="620210" y="280999"/>
                    <a:pt x="634875" y="267967"/>
                    <a:pt x="642207" y="263080"/>
                  </a:cubicBezTo>
                  <a:lnTo>
                    <a:pt x="836100" y="149866"/>
                  </a:lnTo>
                  <a:cubicBezTo>
                    <a:pt x="839359" y="148237"/>
                    <a:pt x="859726" y="140092"/>
                    <a:pt x="876019" y="156382"/>
                  </a:cubicBezTo>
                  <a:cubicBezTo>
                    <a:pt x="892313" y="175930"/>
                    <a:pt x="907792" y="197107"/>
                    <a:pt x="920827" y="220727"/>
                  </a:cubicBezTo>
                  <a:cubicBezTo>
                    <a:pt x="964005" y="293216"/>
                    <a:pt x="982742" y="374665"/>
                    <a:pt x="980298" y="454485"/>
                  </a:cubicBezTo>
                  <a:close/>
                  <a:moveTo>
                    <a:pt x="206354" y="532676"/>
                  </a:moveTo>
                  <a:lnTo>
                    <a:pt x="291081" y="517201"/>
                  </a:lnTo>
                  <a:cubicBezTo>
                    <a:pt x="300857" y="515572"/>
                    <a:pt x="302486" y="509056"/>
                    <a:pt x="294339" y="503355"/>
                  </a:cubicBezTo>
                  <a:lnTo>
                    <a:pt x="229980" y="452042"/>
                  </a:lnTo>
                  <a:cubicBezTo>
                    <a:pt x="222648" y="446340"/>
                    <a:pt x="213686" y="448784"/>
                    <a:pt x="211242" y="457743"/>
                  </a:cubicBezTo>
                  <a:lnTo>
                    <a:pt x="193319" y="518830"/>
                  </a:lnTo>
                  <a:cubicBezTo>
                    <a:pt x="191690" y="528604"/>
                    <a:pt x="197393" y="534305"/>
                    <a:pt x="206354" y="532676"/>
                  </a:cubicBezTo>
                  <a:close/>
                  <a:moveTo>
                    <a:pt x="1055" y="526160"/>
                  </a:moveTo>
                  <a:cubicBezTo>
                    <a:pt x="-3018" y="539192"/>
                    <a:pt x="5129" y="548151"/>
                    <a:pt x="18163" y="545708"/>
                  </a:cubicBezTo>
                  <a:lnTo>
                    <a:pt x="66229" y="536748"/>
                  </a:lnTo>
                  <a:cubicBezTo>
                    <a:pt x="79264" y="534305"/>
                    <a:pt x="81708" y="525346"/>
                    <a:pt x="71117" y="517201"/>
                  </a:cubicBezTo>
                  <a:lnTo>
                    <a:pt x="36086" y="489508"/>
                  </a:lnTo>
                  <a:cubicBezTo>
                    <a:pt x="28754" y="483807"/>
                    <a:pt x="21422" y="483807"/>
                    <a:pt x="15719" y="488694"/>
                  </a:cubicBezTo>
                  <a:lnTo>
                    <a:pt x="10017" y="497653"/>
                  </a:lnTo>
                  <a:cubicBezTo>
                    <a:pt x="10017" y="497653"/>
                    <a:pt x="10017" y="497653"/>
                    <a:pt x="10017" y="497653"/>
                  </a:cubicBezTo>
                  <a:lnTo>
                    <a:pt x="1055" y="526160"/>
                  </a:lnTo>
                  <a:close/>
                </a:path>
              </a:pathLst>
            </a:custGeom>
            <a:gradFill>
              <a:gsLst>
                <a:gs pos="0">
                  <a:srgbClr val="7654A2"/>
                </a:gs>
                <a:gs pos="66070">
                  <a:srgbClr val="B79974"/>
                </a:gs>
              </a:gsLst>
              <a:lin ang="0" scaled="1"/>
            </a:gradFill>
            <a:ln w="8132" cap="flat">
              <a:noFill/>
              <a:prstDash val="solid"/>
              <a:miter/>
            </a:ln>
          </p:spPr>
          <p:txBody>
            <a:bodyPr rtlCol="0" anchor="ctr"/>
            <a:lstStyle/>
            <a:p>
              <a:endParaRPr lang="en-US"/>
            </a:p>
          </p:txBody>
        </p:sp>
        <p:grpSp>
          <p:nvGrpSpPr>
            <p:cNvPr id="238" name="Graphic 4">
              <a:extLst>
                <a:ext uri="{FF2B5EF4-FFF2-40B4-BE49-F238E27FC236}">
                  <a16:creationId xmlns:a16="http://schemas.microsoft.com/office/drawing/2014/main" id="{7C2EE738-86C1-0F30-9741-31FC522059C9}"/>
                </a:ext>
              </a:extLst>
            </p:cNvPr>
            <p:cNvGrpSpPr/>
            <p:nvPr/>
          </p:nvGrpSpPr>
          <p:grpSpPr>
            <a:xfrm>
              <a:off x="4488640" y="3571739"/>
              <a:ext cx="3394201" cy="147218"/>
              <a:chOff x="4488640" y="3571739"/>
              <a:chExt cx="3394201" cy="147218"/>
            </a:xfrm>
            <a:solidFill>
              <a:srgbClr val="7654A2"/>
            </a:solidFill>
          </p:grpSpPr>
          <p:sp>
            <p:nvSpPr>
              <p:cNvPr id="239" name="Freeform 238">
                <a:extLst>
                  <a:ext uri="{FF2B5EF4-FFF2-40B4-BE49-F238E27FC236}">
                    <a16:creationId xmlns:a16="http://schemas.microsoft.com/office/drawing/2014/main" id="{F50299DA-B967-9D82-F58E-2F00A0114AF2}"/>
                  </a:ext>
                </a:extLst>
              </p:cNvPr>
              <p:cNvSpPr/>
              <p:nvPr/>
            </p:nvSpPr>
            <p:spPr>
              <a:xfrm>
                <a:off x="4488640" y="3572350"/>
                <a:ext cx="76579" cy="103439"/>
              </a:xfrm>
              <a:custGeom>
                <a:avLst/>
                <a:gdLst>
                  <a:gd name="connsiteX0" fmla="*/ 76580 w 76579"/>
                  <a:gd name="connsiteY0" fmla="*/ 0 h 103439"/>
                  <a:gd name="connsiteX1" fmla="*/ 76580 w 76579"/>
                  <a:gd name="connsiteY1" fmla="*/ 101811 h 103439"/>
                  <a:gd name="connsiteX2" fmla="*/ 60286 w 76579"/>
                  <a:gd name="connsiteY2" fmla="*/ 101811 h 103439"/>
                  <a:gd name="connsiteX3" fmla="*/ 59472 w 76579"/>
                  <a:gd name="connsiteY3" fmla="*/ 92037 h 103439"/>
                  <a:gd name="connsiteX4" fmla="*/ 36661 w 76579"/>
                  <a:gd name="connsiteY4" fmla="*/ 103440 h 103439"/>
                  <a:gd name="connsiteX5" fmla="*/ 0 w 76579"/>
                  <a:gd name="connsiteY5" fmla="*/ 65974 h 103439"/>
                  <a:gd name="connsiteX6" fmla="*/ 36661 w 76579"/>
                  <a:gd name="connsiteY6" fmla="*/ 28507 h 103439"/>
                  <a:gd name="connsiteX7" fmla="*/ 60286 w 76579"/>
                  <a:gd name="connsiteY7" fmla="*/ 39910 h 103439"/>
                  <a:gd name="connsiteX8" fmla="*/ 60286 w 76579"/>
                  <a:gd name="connsiteY8" fmla="*/ 0 h 103439"/>
                  <a:gd name="connsiteX9" fmla="*/ 76580 w 76579"/>
                  <a:gd name="connsiteY9" fmla="*/ 0 h 103439"/>
                  <a:gd name="connsiteX10" fmla="*/ 16294 w 76579"/>
                  <a:gd name="connsiteY10" fmla="*/ 65974 h 103439"/>
                  <a:gd name="connsiteX11" fmla="*/ 36661 w 76579"/>
                  <a:gd name="connsiteY11" fmla="*/ 87150 h 103439"/>
                  <a:gd name="connsiteX12" fmla="*/ 57842 w 76579"/>
                  <a:gd name="connsiteY12" fmla="*/ 65974 h 103439"/>
                  <a:gd name="connsiteX13" fmla="*/ 36661 w 76579"/>
                  <a:gd name="connsiteY13" fmla="*/ 44797 h 103439"/>
                  <a:gd name="connsiteX14" fmla="*/ 16294 w 76579"/>
                  <a:gd name="connsiteY14" fmla="*/ 65974 h 10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579" h="103439">
                    <a:moveTo>
                      <a:pt x="76580" y="0"/>
                    </a:moveTo>
                    <a:lnTo>
                      <a:pt x="76580" y="101811"/>
                    </a:lnTo>
                    <a:lnTo>
                      <a:pt x="60286" y="101811"/>
                    </a:lnTo>
                    <a:lnTo>
                      <a:pt x="59472" y="92037"/>
                    </a:lnTo>
                    <a:cubicBezTo>
                      <a:pt x="53769" y="100997"/>
                      <a:pt x="44807" y="103440"/>
                      <a:pt x="36661" y="103440"/>
                    </a:cubicBezTo>
                    <a:cubicBezTo>
                      <a:pt x="15479" y="103440"/>
                      <a:pt x="0" y="89594"/>
                      <a:pt x="0" y="65974"/>
                    </a:cubicBezTo>
                    <a:cubicBezTo>
                      <a:pt x="0" y="41539"/>
                      <a:pt x="15479" y="28507"/>
                      <a:pt x="36661" y="28507"/>
                    </a:cubicBezTo>
                    <a:cubicBezTo>
                      <a:pt x="43993" y="28507"/>
                      <a:pt x="56213" y="32580"/>
                      <a:pt x="60286" y="39910"/>
                    </a:cubicBezTo>
                    <a:lnTo>
                      <a:pt x="60286" y="0"/>
                    </a:lnTo>
                    <a:lnTo>
                      <a:pt x="76580" y="0"/>
                    </a:lnTo>
                    <a:close/>
                    <a:moveTo>
                      <a:pt x="16294" y="65974"/>
                    </a:moveTo>
                    <a:cubicBezTo>
                      <a:pt x="16294" y="78191"/>
                      <a:pt x="25255" y="87150"/>
                      <a:pt x="36661" y="87150"/>
                    </a:cubicBezTo>
                    <a:cubicBezTo>
                      <a:pt x="48066" y="87150"/>
                      <a:pt x="57842" y="79005"/>
                      <a:pt x="57842" y="65974"/>
                    </a:cubicBezTo>
                    <a:cubicBezTo>
                      <a:pt x="57842" y="53756"/>
                      <a:pt x="48066" y="44797"/>
                      <a:pt x="36661" y="44797"/>
                    </a:cubicBezTo>
                    <a:cubicBezTo>
                      <a:pt x="26070" y="44797"/>
                      <a:pt x="16294" y="52942"/>
                      <a:pt x="16294" y="65974"/>
                    </a:cubicBezTo>
                    <a:close/>
                  </a:path>
                </a:pathLst>
              </a:custGeom>
              <a:solidFill>
                <a:srgbClr val="7654A2"/>
              </a:solidFill>
              <a:ln w="8132" cap="flat">
                <a:noFill/>
                <a:prstDash val="solid"/>
                <a:miter/>
              </a:ln>
            </p:spPr>
            <p:txBody>
              <a:bodyPr rtlCol="0" anchor="ctr"/>
              <a:lstStyle/>
              <a:p>
                <a:endParaRPr lang="en-US"/>
              </a:p>
            </p:txBody>
          </p:sp>
          <p:sp>
            <p:nvSpPr>
              <p:cNvPr id="240" name="Freeform 239">
                <a:extLst>
                  <a:ext uri="{FF2B5EF4-FFF2-40B4-BE49-F238E27FC236}">
                    <a16:creationId xmlns:a16="http://schemas.microsoft.com/office/drawing/2014/main" id="{27E4ABA0-92EE-89DC-E923-EBC35EBBA184}"/>
                  </a:ext>
                </a:extLst>
              </p:cNvPr>
              <p:cNvSpPr/>
              <p:nvPr/>
            </p:nvSpPr>
            <p:spPr>
              <a:xfrm>
                <a:off x="4613286" y="3571739"/>
                <a:ext cx="21181" cy="103236"/>
              </a:xfrm>
              <a:custGeom>
                <a:avLst/>
                <a:gdLst>
                  <a:gd name="connsiteX0" fmla="*/ 21182 w 21181"/>
                  <a:gd name="connsiteY0" fmla="*/ 10385 h 103236"/>
                  <a:gd name="connsiteX1" fmla="*/ 0 w 21181"/>
                  <a:gd name="connsiteY1" fmla="*/ 10385 h 103236"/>
                  <a:gd name="connsiteX2" fmla="*/ 21182 w 21181"/>
                  <a:gd name="connsiteY2" fmla="*/ 10385 h 103236"/>
                  <a:gd name="connsiteX3" fmla="*/ 1629 w 21181"/>
                  <a:gd name="connsiteY3" fmla="*/ 30747 h 103236"/>
                  <a:gd name="connsiteX4" fmla="*/ 1629 w 21181"/>
                  <a:gd name="connsiteY4" fmla="*/ 103237 h 103236"/>
                  <a:gd name="connsiteX5" fmla="*/ 19552 w 21181"/>
                  <a:gd name="connsiteY5" fmla="*/ 103237 h 103236"/>
                  <a:gd name="connsiteX6" fmla="*/ 19552 w 21181"/>
                  <a:gd name="connsiteY6" fmla="*/ 30747 h 103236"/>
                  <a:gd name="connsiteX7" fmla="*/ 1629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2" y="10385"/>
                    </a:moveTo>
                    <a:cubicBezTo>
                      <a:pt x="21182" y="24231"/>
                      <a:pt x="0" y="24231"/>
                      <a:pt x="0" y="10385"/>
                    </a:cubicBezTo>
                    <a:cubicBezTo>
                      <a:pt x="0" y="-3462"/>
                      <a:pt x="21182" y="-3462"/>
                      <a:pt x="21182" y="10385"/>
                    </a:cubicBezTo>
                    <a:close/>
                    <a:moveTo>
                      <a:pt x="1629" y="30747"/>
                    </a:moveTo>
                    <a:lnTo>
                      <a:pt x="1629" y="103237"/>
                    </a:lnTo>
                    <a:lnTo>
                      <a:pt x="19552" y="103237"/>
                    </a:lnTo>
                    <a:lnTo>
                      <a:pt x="19552" y="30747"/>
                    </a:lnTo>
                    <a:lnTo>
                      <a:pt x="1629" y="30747"/>
                    </a:lnTo>
                    <a:close/>
                  </a:path>
                </a:pathLst>
              </a:custGeom>
              <a:solidFill>
                <a:srgbClr val="7654A2"/>
              </a:solidFill>
              <a:ln w="8132" cap="flat">
                <a:noFill/>
                <a:prstDash val="solid"/>
                <a:miter/>
              </a:ln>
            </p:spPr>
            <p:txBody>
              <a:bodyPr rtlCol="0" anchor="ctr"/>
              <a:lstStyle/>
              <a:p>
                <a:endParaRPr lang="en-US"/>
              </a:p>
            </p:txBody>
          </p:sp>
          <p:sp>
            <p:nvSpPr>
              <p:cNvPr id="241" name="Freeform 240">
                <a:extLst>
                  <a:ext uri="{FF2B5EF4-FFF2-40B4-BE49-F238E27FC236}">
                    <a16:creationId xmlns:a16="http://schemas.microsoft.com/office/drawing/2014/main" id="{F7007187-AE94-ECEA-90C1-5AA7F3598771}"/>
                  </a:ext>
                </a:extLst>
              </p:cNvPr>
              <p:cNvSpPr/>
              <p:nvPr/>
            </p:nvSpPr>
            <p:spPr>
              <a:xfrm>
                <a:off x="4678460" y="3595155"/>
                <a:ext cx="74135" cy="123802"/>
              </a:xfrm>
              <a:custGeom>
                <a:avLst/>
                <a:gdLst>
                  <a:gd name="connsiteX0" fmla="*/ 61101 w 74135"/>
                  <a:gd name="connsiteY0" fmla="*/ 0 h 123802"/>
                  <a:gd name="connsiteX1" fmla="*/ 74136 w 74135"/>
                  <a:gd name="connsiteY1" fmla="*/ 9774 h 123802"/>
                  <a:gd name="connsiteX2" fmla="*/ 65989 w 74135"/>
                  <a:gd name="connsiteY2" fmla="*/ 20362 h 123802"/>
                  <a:gd name="connsiteX3" fmla="*/ 73321 w 74135"/>
                  <a:gd name="connsiteY3" fmla="*/ 41539 h 123802"/>
                  <a:gd name="connsiteX4" fmla="*/ 57842 w 74135"/>
                  <a:gd name="connsiteY4" fmla="*/ 68417 h 123802"/>
                  <a:gd name="connsiteX5" fmla="*/ 72506 w 74135"/>
                  <a:gd name="connsiteY5" fmla="*/ 92037 h 123802"/>
                  <a:gd name="connsiteX6" fmla="*/ 36661 w 74135"/>
                  <a:gd name="connsiteY6" fmla="*/ 123802 h 123802"/>
                  <a:gd name="connsiteX7" fmla="*/ 0 w 74135"/>
                  <a:gd name="connsiteY7" fmla="*/ 92037 h 123802"/>
                  <a:gd name="connsiteX8" fmla="*/ 17923 w 74135"/>
                  <a:gd name="connsiteY8" fmla="*/ 92037 h 123802"/>
                  <a:gd name="connsiteX9" fmla="*/ 36661 w 74135"/>
                  <a:gd name="connsiteY9" fmla="*/ 107513 h 123802"/>
                  <a:gd name="connsiteX10" fmla="*/ 54583 w 74135"/>
                  <a:gd name="connsiteY10" fmla="*/ 92037 h 123802"/>
                  <a:gd name="connsiteX11" fmla="*/ 36661 w 74135"/>
                  <a:gd name="connsiteY11" fmla="*/ 77376 h 123802"/>
                  <a:gd name="connsiteX12" fmla="*/ 0 w 74135"/>
                  <a:gd name="connsiteY12" fmla="*/ 41539 h 123802"/>
                  <a:gd name="connsiteX13" fmla="*/ 36661 w 74135"/>
                  <a:gd name="connsiteY13" fmla="*/ 4887 h 123802"/>
                  <a:gd name="connsiteX14" fmla="*/ 52954 w 74135"/>
                  <a:gd name="connsiteY14" fmla="*/ 8959 h 123802"/>
                  <a:gd name="connsiteX15" fmla="*/ 61101 w 74135"/>
                  <a:gd name="connsiteY15" fmla="*/ 0 h 123802"/>
                  <a:gd name="connsiteX16" fmla="*/ 18738 w 74135"/>
                  <a:gd name="connsiteY16" fmla="*/ 41539 h 123802"/>
                  <a:gd name="connsiteX17" fmla="*/ 37475 w 74135"/>
                  <a:gd name="connsiteY17" fmla="*/ 61087 h 123802"/>
                  <a:gd name="connsiteX18" fmla="*/ 56213 w 74135"/>
                  <a:gd name="connsiteY18" fmla="*/ 41539 h 123802"/>
                  <a:gd name="connsiteX19" fmla="*/ 37475 w 74135"/>
                  <a:gd name="connsiteY19" fmla="*/ 21177 h 123802"/>
                  <a:gd name="connsiteX20" fmla="*/ 18738 w 74135"/>
                  <a:gd name="connsiteY20" fmla="*/ 41539 h 12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4135" h="123802">
                    <a:moveTo>
                      <a:pt x="61101" y="0"/>
                    </a:moveTo>
                    <a:lnTo>
                      <a:pt x="74136" y="9774"/>
                    </a:lnTo>
                    <a:lnTo>
                      <a:pt x="65989" y="20362"/>
                    </a:lnTo>
                    <a:cubicBezTo>
                      <a:pt x="71692" y="26878"/>
                      <a:pt x="73321" y="33394"/>
                      <a:pt x="73321" y="41539"/>
                    </a:cubicBezTo>
                    <a:cubicBezTo>
                      <a:pt x="73321" y="50498"/>
                      <a:pt x="70062" y="62716"/>
                      <a:pt x="57842" y="68417"/>
                    </a:cubicBezTo>
                    <a:cubicBezTo>
                      <a:pt x="70062" y="74119"/>
                      <a:pt x="72506" y="83078"/>
                      <a:pt x="72506" y="92037"/>
                    </a:cubicBezTo>
                    <a:cubicBezTo>
                      <a:pt x="72506" y="111585"/>
                      <a:pt x="57027" y="123802"/>
                      <a:pt x="36661" y="123802"/>
                    </a:cubicBezTo>
                    <a:cubicBezTo>
                      <a:pt x="16294" y="123802"/>
                      <a:pt x="0" y="110771"/>
                      <a:pt x="0" y="92037"/>
                    </a:cubicBezTo>
                    <a:lnTo>
                      <a:pt x="17923" y="92037"/>
                    </a:lnTo>
                    <a:cubicBezTo>
                      <a:pt x="17923" y="100997"/>
                      <a:pt x="26884" y="107513"/>
                      <a:pt x="36661" y="107513"/>
                    </a:cubicBezTo>
                    <a:cubicBezTo>
                      <a:pt x="47251" y="107513"/>
                      <a:pt x="54583" y="101811"/>
                      <a:pt x="54583" y="92037"/>
                    </a:cubicBezTo>
                    <a:cubicBezTo>
                      <a:pt x="54583" y="82263"/>
                      <a:pt x="45622" y="77376"/>
                      <a:pt x="36661" y="77376"/>
                    </a:cubicBezTo>
                    <a:cubicBezTo>
                      <a:pt x="13850" y="77376"/>
                      <a:pt x="0" y="63530"/>
                      <a:pt x="0" y="41539"/>
                    </a:cubicBezTo>
                    <a:cubicBezTo>
                      <a:pt x="0" y="18733"/>
                      <a:pt x="16294" y="4887"/>
                      <a:pt x="36661" y="4887"/>
                    </a:cubicBezTo>
                    <a:cubicBezTo>
                      <a:pt x="42363" y="4887"/>
                      <a:pt x="48066" y="5702"/>
                      <a:pt x="52954" y="8959"/>
                    </a:cubicBezTo>
                    <a:lnTo>
                      <a:pt x="61101" y="0"/>
                    </a:lnTo>
                    <a:close/>
                    <a:moveTo>
                      <a:pt x="18738" y="41539"/>
                    </a:moveTo>
                    <a:cubicBezTo>
                      <a:pt x="18738" y="53756"/>
                      <a:pt x="26884" y="61087"/>
                      <a:pt x="37475" y="61087"/>
                    </a:cubicBezTo>
                    <a:cubicBezTo>
                      <a:pt x="48066" y="61087"/>
                      <a:pt x="56213" y="53756"/>
                      <a:pt x="56213" y="41539"/>
                    </a:cubicBezTo>
                    <a:cubicBezTo>
                      <a:pt x="56213" y="29322"/>
                      <a:pt x="48066" y="21177"/>
                      <a:pt x="37475" y="21177"/>
                    </a:cubicBezTo>
                    <a:cubicBezTo>
                      <a:pt x="27699" y="21177"/>
                      <a:pt x="18738" y="29322"/>
                      <a:pt x="18738" y="41539"/>
                    </a:cubicBezTo>
                    <a:close/>
                  </a:path>
                </a:pathLst>
              </a:custGeom>
              <a:solidFill>
                <a:srgbClr val="7654A2"/>
              </a:solidFill>
              <a:ln w="8132" cap="flat">
                <a:noFill/>
                <a:prstDash val="solid"/>
                <a:miter/>
              </a:ln>
            </p:spPr>
            <p:txBody>
              <a:bodyPr rtlCol="0" anchor="ctr"/>
              <a:lstStyle/>
              <a:p>
                <a:endParaRPr lang="en-US"/>
              </a:p>
            </p:txBody>
          </p:sp>
          <p:sp>
            <p:nvSpPr>
              <p:cNvPr id="242" name="Freeform 241">
                <a:extLst>
                  <a:ext uri="{FF2B5EF4-FFF2-40B4-BE49-F238E27FC236}">
                    <a16:creationId xmlns:a16="http://schemas.microsoft.com/office/drawing/2014/main" id="{C9C469D1-639F-CF6F-9B72-2991CCCBAF1F}"/>
                  </a:ext>
                </a:extLst>
              </p:cNvPr>
              <p:cNvSpPr/>
              <p:nvPr/>
            </p:nvSpPr>
            <p:spPr>
              <a:xfrm>
                <a:off x="4796588" y="3571739"/>
                <a:ext cx="21181" cy="103236"/>
              </a:xfrm>
              <a:custGeom>
                <a:avLst/>
                <a:gdLst>
                  <a:gd name="connsiteX0" fmla="*/ 21182 w 21181"/>
                  <a:gd name="connsiteY0" fmla="*/ 10385 h 103236"/>
                  <a:gd name="connsiteX1" fmla="*/ 0 w 21181"/>
                  <a:gd name="connsiteY1" fmla="*/ 10385 h 103236"/>
                  <a:gd name="connsiteX2" fmla="*/ 21182 w 21181"/>
                  <a:gd name="connsiteY2" fmla="*/ 10385 h 103236"/>
                  <a:gd name="connsiteX3" fmla="*/ 1629 w 21181"/>
                  <a:gd name="connsiteY3" fmla="*/ 30747 h 103236"/>
                  <a:gd name="connsiteX4" fmla="*/ 1629 w 21181"/>
                  <a:gd name="connsiteY4" fmla="*/ 103237 h 103236"/>
                  <a:gd name="connsiteX5" fmla="*/ 19552 w 21181"/>
                  <a:gd name="connsiteY5" fmla="*/ 103237 h 103236"/>
                  <a:gd name="connsiteX6" fmla="*/ 19552 w 21181"/>
                  <a:gd name="connsiteY6" fmla="*/ 30747 h 103236"/>
                  <a:gd name="connsiteX7" fmla="*/ 1629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2" y="10385"/>
                    </a:moveTo>
                    <a:cubicBezTo>
                      <a:pt x="21182" y="24231"/>
                      <a:pt x="0" y="24231"/>
                      <a:pt x="0" y="10385"/>
                    </a:cubicBezTo>
                    <a:cubicBezTo>
                      <a:pt x="0" y="-3462"/>
                      <a:pt x="21182" y="-3462"/>
                      <a:pt x="21182" y="10385"/>
                    </a:cubicBezTo>
                    <a:close/>
                    <a:moveTo>
                      <a:pt x="1629" y="30747"/>
                    </a:moveTo>
                    <a:lnTo>
                      <a:pt x="1629" y="103237"/>
                    </a:lnTo>
                    <a:lnTo>
                      <a:pt x="19552" y="103237"/>
                    </a:lnTo>
                    <a:lnTo>
                      <a:pt x="19552" y="30747"/>
                    </a:lnTo>
                    <a:lnTo>
                      <a:pt x="1629" y="30747"/>
                    </a:lnTo>
                    <a:close/>
                  </a:path>
                </a:pathLst>
              </a:custGeom>
              <a:solidFill>
                <a:srgbClr val="7654A2"/>
              </a:solidFill>
              <a:ln w="8132" cap="flat">
                <a:noFill/>
                <a:prstDash val="solid"/>
                <a:miter/>
              </a:ln>
            </p:spPr>
            <p:txBody>
              <a:bodyPr rtlCol="0" anchor="ctr"/>
              <a:lstStyle/>
              <a:p>
                <a:endParaRPr lang="en-US"/>
              </a:p>
            </p:txBody>
          </p:sp>
          <p:sp>
            <p:nvSpPr>
              <p:cNvPr id="243" name="Freeform 242">
                <a:extLst>
                  <a:ext uri="{FF2B5EF4-FFF2-40B4-BE49-F238E27FC236}">
                    <a16:creationId xmlns:a16="http://schemas.microsoft.com/office/drawing/2014/main" id="{1B09D55A-CAE8-1D38-8669-479BE685EDA9}"/>
                  </a:ext>
                </a:extLst>
              </p:cNvPr>
              <p:cNvSpPr/>
              <p:nvPr/>
            </p:nvSpPr>
            <p:spPr>
              <a:xfrm>
                <a:off x="4860133" y="3582123"/>
                <a:ext cx="53768" cy="93717"/>
              </a:xfrm>
              <a:custGeom>
                <a:avLst/>
                <a:gdLst>
                  <a:gd name="connsiteX0" fmla="*/ 30958 w 53768"/>
                  <a:gd name="connsiteY0" fmla="*/ 0 h 93717"/>
                  <a:gd name="connsiteX1" fmla="*/ 30958 w 53768"/>
                  <a:gd name="connsiteY1" fmla="*/ 20362 h 93717"/>
                  <a:gd name="connsiteX2" fmla="*/ 50510 w 53768"/>
                  <a:gd name="connsiteY2" fmla="*/ 20362 h 93717"/>
                  <a:gd name="connsiteX3" fmla="*/ 50510 w 53768"/>
                  <a:gd name="connsiteY3" fmla="*/ 35838 h 93717"/>
                  <a:gd name="connsiteX4" fmla="*/ 30958 w 53768"/>
                  <a:gd name="connsiteY4" fmla="*/ 35838 h 93717"/>
                  <a:gd name="connsiteX5" fmla="*/ 30958 w 53768"/>
                  <a:gd name="connsiteY5" fmla="*/ 66788 h 93717"/>
                  <a:gd name="connsiteX6" fmla="*/ 39919 w 53768"/>
                  <a:gd name="connsiteY6" fmla="*/ 77376 h 93717"/>
                  <a:gd name="connsiteX7" fmla="*/ 48881 w 53768"/>
                  <a:gd name="connsiteY7" fmla="*/ 74933 h 93717"/>
                  <a:gd name="connsiteX8" fmla="*/ 53769 w 53768"/>
                  <a:gd name="connsiteY8" fmla="*/ 90408 h 93717"/>
                  <a:gd name="connsiteX9" fmla="*/ 39105 w 53768"/>
                  <a:gd name="connsiteY9" fmla="*/ 93666 h 93717"/>
                  <a:gd name="connsiteX10" fmla="*/ 13035 w 53768"/>
                  <a:gd name="connsiteY10" fmla="*/ 67603 h 93717"/>
                  <a:gd name="connsiteX11" fmla="*/ 13035 w 53768"/>
                  <a:gd name="connsiteY11" fmla="*/ 36652 h 93717"/>
                  <a:gd name="connsiteX12" fmla="*/ 0 w 53768"/>
                  <a:gd name="connsiteY12" fmla="*/ 36652 h 93717"/>
                  <a:gd name="connsiteX13" fmla="*/ 0 w 53768"/>
                  <a:gd name="connsiteY13" fmla="*/ 21177 h 93717"/>
                  <a:gd name="connsiteX14" fmla="*/ 13035 w 53768"/>
                  <a:gd name="connsiteY14" fmla="*/ 21177 h 93717"/>
                  <a:gd name="connsiteX15" fmla="*/ 13035 w 53768"/>
                  <a:gd name="connsiteY15" fmla="*/ 2444 h 93717"/>
                  <a:gd name="connsiteX16" fmla="*/ 30958 w 53768"/>
                  <a:gd name="connsiteY16" fmla="*/ 0 h 9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768" h="93717">
                    <a:moveTo>
                      <a:pt x="30958" y="0"/>
                    </a:moveTo>
                    <a:lnTo>
                      <a:pt x="30958" y="20362"/>
                    </a:lnTo>
                    <a:lnTo>
                      <a:pt x="50510" y="20362"/>
                    </a:lnTo>
                    <a:lnTo>
                      <a:pt x="50510" y="35838"/>
                    </a:lnTo>
                    <a:lnTo>
                      <a:pt x="30958" y="35838"/>
                    </a:lnTo>
                    <a:lnTo>
                      <a:pt x="30958" y="66788"/>
                    </a:lnTo>
                    <a:cubicBezTo>
                      <a:pt x="30958" y="73304"/>
                      <a:pt x="35031" y="77376"/>
                      <a:pt x="39919" y="77376"/>
                    </a:cubicBezTo>
                    <a:cubicBezTo>
                      <a:pt x="42363" y="77376"/>
                      <a:pt x="45622" y="76562"/>
                      <a:pt x="48881" y="74933"/>
                    </a:cubicBezTo>
                    <a:lnTo>
                      <a:pt x="53769" y="90408"/>
                    </a:lnTo>
                    <a:cubicBezTo>
                      <a:pt x="48881" y="92037"/>
                      <a:pt x="44807" y="93666"/>
                      <a:pt x="39105" y="93666"/>
                    </a:cubicBezTo>
                    <a:cubicBezTo>
                      <a:pt x="23626" y="94481"/>
                      <a:pt x="13035" y="85521"/>
                      <a:pt x="13035" y="67603"/>
                    </a:cubicBezTo>
                    <a:lnTo>
                      <a:pt x="13035" y="36652"/>
                    </a:lnTo>
                    <a:lnTo>
                      <a:pt x="0" y="36652"/>
                    </a:lnTo>
                    <a:lnTo>
                      <a:pt x="0" y="21177"/>
                    </a:lnTo>
                    <a:lnTo>
                      <a:pt x="13035" y="21177"/>
                    </a:lnTo>
                    <a:lnTo>
                      <a:pt x="13035" y="2444"/>
                    </a:lnTo>
                    <a:lnTo>
                      <a:pt x="30958" y="0"/>
                    </a:lnTo>
                    <a:close/>
                  </a:path>
                </a:pathLst>
              </a:custGeom>
              <a:solidFill>
                <a:srgbClr val="7654A2"/>
              </a:solidFill>
              <a:ln w="8132" cap="flat">
                <a:noFill/>
                <a:prstDash val="solid"/>
                <a:miter/>
              </a:ln>
            </p:spPr>
            <p:txBody>
              <a:bodyPr rtlCol="0" anchor="ctr"/>
              <a:lstStyle/>
              <a:p>
                <a:endParaRPr lang="en-US"/>
              </a:p>
            </p:txBody>
          </p:sp>
          <p:sp>
            <p:nvSpPr>
              <p:cNvPr id="244" name="Freeform 243">
                <a:extLst>
                  <a:ext uri="{FF2B5EF4-FFF2-40B4-BE49-F238E27FC236}">
                    <a16:creationId xmlns:a16="http://schemas.microsoft.com/office/drawing/2014/main" id="{FB55E565-D665-F90C-5B64-8FA0386933E9}"/>
                  </a:ext>
                </a:extLst>
              </p:cNvPr>
              <p:cNvSpPr/>
              <p:nvPr/>
            </p:nvSpPr>
            <p:spPr>
              <a:xfrm>
                <a:off x="4954636" y="3600857"/>
                <a:ext cx="78209" cy="75747"/>
              </a:xfrm>
              <a:custGeom>
                <a:avLst/>
                <a:gdLst>
                  <a:gd name="connsiteX0" fmla="*/ 61101 w 78209"/>
                  <a:gd name="connsiteY0" fmla="*/ 1629 h 75747"/>
                  <a:gd name="connsiteX1" fmla="*/ 78209 w 78209"/>
                  <a:gd name="connsiteY1" fmla="*/ 1629 h 75747"/>
                  <a:gd name="connsiteX2" fmla="*/ 78209 w 78209"/>
                  <a:gd name="connsiteY2" fmla="*/ 73304 h 75747"/>
                  <a:gd name="connsiteX3" fmla="*/ 61101 w 78209"/>
                  <a:gd name="connsiteY3" fmla="*/ 73304 h 75747"/>
                  <a:gd name="connsiteX4" fmla="*/ 60286 w 78209"/>
                  <a:gd name="connsiteY4" fmla="*/ 62716 h 75747"/>
                  <a:gd name="connsiteX5" fmla="*/ 36661 w 78209"/>
                  <a:gd name="connsiteY5" fmla="*/ 75747 h 75747"/>
                  <a:gd name="connsiteX6" fmla="*/ 0 w 78209"/>
                  <a:gd name="connsiteY6" fmla="*/ 37467 h 75747"/>
                  <a:gd name="connsiteX7" fmla="*/ 37475 w 78209"/>
                  <a:gd name="connsiteY7" fmla="*/ 0 h 75747"/>
                  <a:gd name="connsiteX8" fmla="*/ 60286 w 78209"/>
                  <a:gd name="connsiteY8" fmla="*/ 11403 h 75747"/>
                  <a:gd name="connsiteX9" fmla="*/ 61101 w 78209"/>
                  <a:gd name="connsiteY9" fmla="*/ 1629 h 75747"/>
                  <a:gd name="connsiteX10" fmla="*/ 17923 w 78209"/>
                  <a:gd name="connsiteY10" fmla="*/ 37467 h 75747"/>
                  <a:gd name="connsiteX11" fmla="*/ 39105 w 78209"/>
                  <a:gd name="connsiteY11" fmla="*/ 59458 h 75747"/>
                  <a:gd name="connsiteX12" fmla="*/ 39105 w 78209"/>
                  <a:gd name="connsiteY12" fmla="*/ 16290 h 75747"/>
                  <a:gd name="connsiteX13" fmla="*/ 17923 w 78209"/>
                  <a:gd name="connsiteY13" fmla="*/ 37467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209" h="75747">
                    <a:moveTo>
                      <a:pt x="61101" y="1629"/>
                    </a:moveTo>
                    <a:lnTo>
                      <a:pt x="78209" y="1629"/>
                    </a:lnTo>
                    <a:lnTo>
                      <a:pt x="78209" y="73304"/>
                    </a:lnTo>
                    <a:lnTo>
                      <a:pt x="61101" y="73304"/>
                    </a:lnTo>
                    <a:lnTo>
                      <a:pt x="60286" y="62716"/>
                    </a:lnTo>
                    <a:cubicBezTo>
                      <a:pt x="56213" y="70860"/>
                      <a:pt x="44807" y="74933"/>
                      <a:pt x="36661" y="75747"/>
                    </a:cubicBezTo>
                    <a:cubicBezTo>
                      <a:pt x="15479" y="75747"/>
                      <a:pt x="0" y="62716"/>
                      <a:pt x="0" y="37467"/>
                    </a:cubicBezTo>
                    <a:cubicBezTo>
                      <a:pt x="0" y="13032"/>
                      <a:pt x="16294" y="0"/>
                      <a:pt x="37475" y="0"/>
                    </a:cubicBezTo>
                    <a:cubicBezTo>
                      <a:pt x="47251" y="0"/>
                      <a:pt x="56213" y="4887"/>
                      <a:pt x="60286" y="11403"/>
                    </a:cubicBezTo>
                    <a:lnTo>
                      <a:pt x="61101" y="1629"/>
                    </a:lnTo>
                    <a:close/>
                    <a:moveTo>
                      <a:pt x="17923" y="37467"/>
                    </a:moveTo>
                    <a:cubicBezTo>
                      <a:pt x="17923" y="51313"/>
                      <a:pt x="27699" y="59458"/>
                      <a:pt x="39105" y="59458"/>
                    </a:cubicBezTo>
                    <a:cubicBezTo>
                      <a:pt x="66804" y="59458"/>
                      <a:pt x="66804" y="16290"/>
                      <a:pt x="39105" y="16290"/>
                    </a:cubicBezTo>
                    <a:cubicBezTo>
                      <a:pt x="27699" y="15475"/>
                      <a:pt x="17923" y="23620"/>
                      <a:pt x="17923" y="37467"/>
                    </a:cubicBezTo>
                    <a:close/>
                  </a:path>
                </a:pathLst>
              </a:custGeom>
              <a:solidFill>
                <a:srgbClr val="7654A2"/>
              </a:solidFill>
              <a:ln w="8132" cap="flat">
                <a:noFill/>
                <a:prstDash val="solid"/>
                <a:miter/>
              </a:ln>
            </p:spPr>
            <p:txBody>
              <a:bodyPr rtlCol="0" anchor="ctr"/>
              <a:lstStyle/>
              <a:p>
                <a:endParaRPr lang="en-US"/>
              </a:p>
            </p:txBody>
          </p:sp>
          <p:sp>
            <p:nvSpPr>
              <p:cNvPr id="245" name="Freeform 244">
                <a:extLst>
                  <a:ext uri="{FF2B5EF4-FFF2-40B4-BE49-F238E27FC236}">
                    <a16:creationId xmlns:a16="http://schemas.microsoft.com/office/drawing/2014/main" id="{A44CE53E-62BE-D4FB-DDF8-3FD7FE0E9CC5}"/>
                  </a:ext>
                </a:extLst>
              </p:cNvPr>
              <p:cNvSpPr/>
              <p:nvPr/>
            </p:nvSpPr>
            <p:spPr>
              <a:xfrm>
                <a:off x="5081725"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46" name="Freeform 245">
                <a:extLst>
                  <a:ext uri="{FF2B5EF4-FFF2-40B4-BE49-F238E27FC236}">
                    <a16:creationId xmlns:a16="http://schemas.microsoft.com/office/drawing/2014/main" id="{4F3D600A-A38F-390C-2E15-7A4B95162D5E}"/>
                  </a:ext>
                </a:extLst>
              </p:cNvPr>
              <p:cNvSpPr/>
              <p:nvPr/>
            </p:nvSpPr>
            <p:spPr>
              <a:xfrm>
                <a:off x="5212074" y="3602486"/>
                <a:ext cx="118943" cy="72489"/>
              </a:xfrm>
              <a:custGeom>
                <a:avLst/>
                <a:gdLst>
                  <a:gd name="connsiteX0" fmla="*/ 67618 w 118943"/>
                  <a:gd name="connsiteY0" fmla="*/ 0 h 72489"/>
                  <a:gd name="connsiteX1" fmla="*/ 83097 w 118943"/>
                  <a:gd name="connsiteY1" fmla="*/ 53756 h 72489"/>
                  <a:gd name="connsiteX2" fmla="*/ 99391 w 118943"/>
                  <a:gd name="connsiteY2" fmla="*/ 0 h 72489"/>
                  <a:gd name="connsiteX3" fmla="*/ 118943 w 118943"/>
                  <a:gd name="connsiteY3" fmla="*/ 0 h 72489"/>
                  <a:gd name="connsiteX4" fmla="*/ 93688 w 118943"/>
                  <a:gd name="connsiteY4" fmla="*/ 72490 h 72489"/>
                  <a:gd name="connsiteX5" fmla="*/ 73321 w 118943"/>
                  <a:gd name="connsiteY5" fmla="*/ 72490 h 72489"/>
                  <a:gd name="connsiteX6" fmla="*/ 65989 w 118943"/>
                  <a:gd name="connsiteY6" fmla="*/ 51313 h 72489"/>
                  <a:gd name="connsiteX7" fmla="*/ 59472 w 118943"/>
                  <a:gd name="connsiteY7" fmla="*/ 27693 h 72489"/>
                  <a:gd name="connsiteX8" fmla="*/ 52954 w 118943"/>
                  <a:gd name="connsiteY8" fmla="*/ 51313 h 72489"/>
                  <a:gd name="connsiteX9" fmla="*/ 45622 w 118943"/>
                  <a:gd name="connsiteY9" fmla="*/ 72490 h 72489"/>
                  <a:gd name="connsiteX10" fmla="*/ 25255 w 118943"/>
                  <a:gd name="connsiteY10" fmla="*/ 72490 h 72489"/>
                  <a:gd name="connsiteX11" fmla="*/ 0 w 118943"/>
                  <a:gd name="connsiteY11" fmla="*/ 0 h 72489"/>
                  <a:gd name="connsiteX12" fmla="*/ 19552 w 118943"/>
                  <a:gd name="connsiteY12" fmla="*/ 0 h 72489"/>
                  <a:gd name="connsiteX13" fmla="*/ 35846 w 118943"/>
                  <a:gd name="connsiteY13" fmla="*/ 53756 h 72489"/>
                  <a:gd name="connsiteX14" fmla="*/ 51325 w 118943"/>
                  <a:gd name="connsiteY14" fmla="*/ 0 h 72489"/>
                  <a:gd name="connsiteX15" fmla="*/ 67618 w 118943"/>
                  <a:gd name="connsiteY15" fmla="*/ 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943" h="72489">
                    <a:moveTo>
                      <a:pt x="67618" y="0"/>
                    </a:moveTo>
                    <a:lnTo>
                      <a:pt x="83097" y="53756"/>
                    </a:lnTo>
                    <a:lnTo>
                      <a:pt x="99391" y="0"/>
                    </a:lnTo>
                    <a:lnTo>
                      <a:pt x="118943" y="0"/>
                    </a:lnTo>
                    <a:lnTo>
                      <a:pt x="93688" y="72490"/>
                    </a:lnTo>
                    <a:lnTo>
                      <a:pt x="73321" y="72490"/>
                    </a:lnTo>
                    <a:lnTo>
                      <a:pt x="65989" y="51313"/>
                    </a:lnTo>
                    <a:lnTo>
                      <a:pt x="59472" y="27693"/>
                    </a:lnTo>
                    <a:lnTo>
                      <a:pt x="52954" y="51313"/>
                    </a:lnTo>
                    <a:lnTo>
                      <a:pt x="45622" y="72490"/>
                    </a:lnTo>
                    <a:lnTo>
                      <a:pt x="25255" y="72490"/>
                    </a:lnTo>
                    <a:lnTo>
                      <a:pt x="0" y="0"/>
                    </a:lnTo>
                    <a:lnTo>
                      <a:pt x="19552" y="0"/>
                    </a:lnTo>
                    <a:lnTo>
                      <a:pt x="35846" y="53756"/>
                    </a:lnTo>
                    <a:lnTo>
                      <a:pt x="51325" y="0"/>
                    </a:lnTo>
                    <a:lnTo>
                      <a:pt x="67618" y="0"/>
                    </a:lnTo>
                    <a:close/>
                  </a:path>
                </a:pathLst>
              </a:custGeom>
              <a:solidFill>
                <a:srgbClr val="7654A2"/>
              </a:solidFill>
              <a:ln w="8132" cap="flat">
                <a:noFill/>
                <a:prstDash val="solid"/>
                <a:miter/>
              </a:ln>
            </p:spPr>
            <p:txBody>
              <a:bodyPr rtlCol="0" anchor="ctr"/>
              <a:lstStyle/>
              <a:p>
                <a:endParaRPr lang="en-US"/>
              </a:p>
            </p:txBody>
          </p:sp>
          <p:sp>
            <p:nvSpPr>
              <p:cNvPr id="247" name="Freeform 246">
                <a:extLst>
                  <a:ext uri="{FF2B5EF4-FFF2-40B4-BE49-F238E27FC236}">
                    <a16:creationId xmlns:a16="http://schemas.microsoft.com/office/drawing/2014/main" id="{004AC8C8-F5AF-3C6B-4E20-04971EB7CCD5}"/>
                  </a:ext>
                </a:extLst>
              </p:cNvPr>
              <p:cNvSpPr/>
              <p:nvPr/>
            </p:nvSpPr>
            <p:spPr>
              <a:xfrm>
                <a:off x="5378268" y="3600857"/>
                <a:ext cx="75203" cy="75747"/>
              </a:xfrm>
              <a:custGeom>
                <a:avLst/>
                <a:gdLst>
                  <a:gd name="connsiteX0" fmla="*/ 17923 w 75203"/>
                  <a:gd name="connsiteY0" fmla="*/ 43982 h 75747"/>
                  <a:gd name="connsiteX1" fmla="*/ 39105 w 75203"/>
                  <a:gd name="connsiteY1" fmla="*/ 59458 h 75747"/>
                  <a:gd name="connsiteX2" fmla="*/ 58657 w 75203"/>
                  <a:gd name="connsiteY2" fmla="*/ 52942 h 75747"/>
                  <a:gd name="connsiteX3" fmla="*/ 70062 w 75203"/>
                  <a:gd name="connsiteY3" fmla="*/ 64345 h 75747"/>
                  <a:gd name="connsiteX4" fmla="*/ 39105 w 75203"/>
                  <a:gd name="connsiteY4" fmla="*/ 75747 h 75747"/>
                  <a:gd name="connsiteX5" fmla="*/ 0 w 75203"/>
                  <a:gd name="connsiteY5" fmla="*/ 37467 h 75747"/>
                  <a:gd name="connsiteX6" fmla="*/ 38290 w 75203"/>
                  <a:gd name="connsiteY6" fmla="*/ 0 h 75747"/>
                  <a:gd name="connsiteX7" fmla="*/ 74950 w 75203"/>
                  <a:gd name="connsiteY7" fmla="*/ 44797 h 75747"/>
                  <a:gd name="connsiteX8" fmla="*/ 17923 w 75203"/>
                  <a:gd name="connsiteY8" fmla="*/ 44797 h 75747"/>
                  <a:gd name="connsiteX9" fmla="*/ 57027 w 75203"/>
                  <a:gd name="connsiteY9" fmla="*/ 29322 h 75747"/>
                  <a:gd name="connsiteX10" fmla="*/ 38290 w 75203"/>
                  <a:gd name="connsiteY10" fmla="*/ 15475 h 75747"/>
                  <a:gd name="connsiteX11" fmla="*/ 17923 w 75203"/>
                  <a:gd name="connsiteY11" fmla="*/ 29322 h 75747"/>
                  <a:gd name="connsiteX12" fmla="*/ 57027 w 75203"/>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03" h="75747">
                    <a:moveTo>
                      <a:pt x="17923" y="43982"/>
                    </a:moveTo>
                    <a:cubicBezTo>
                      <a:pt x="18738" y="52942"/>
                      <a:pt x="26884" y="59458"/>
                      <a:pt x="39105" y="59458"/>
                    </a:cubicBezTo>
                    <a:cubicBezTo>
                      <a:pt x="45622" y="59458"/>
                      <a:pt x="54584" y="57014"/>
                      <a:pt x="58657" y="52942"/>
                    </a:cubicBezTo>
                    <a:lnTo>
                      <a:pt x="70062" y="64345"/>
                    </a:lnTo>
                    <a:cubicBezTo>
                      <a:pt x="62730" y="72490"/>
                      <a:pt x="50510" y="75747"/>
                      <a:pt x="39105" y="75747"/>
                    </a:cubicBezTo>
                    <a:cubicBezTo>
                      <a:pt x="14664" y="75747"/>
                      <a:pt x="0" y="60272"/>
                      <a:pt x="0" y="37467"/>
                    </a:cubicBezTo>
                    <a:cubicBezTo>
                      <a:pt x="0" y="15475"/>
                      <a:pt x="14664" y="0"/>
                      <a:pt x="38290" y="0"/>
                    </a:cubicBezTo>
                    <a:cubicBezTo>
                      <a:pt x="61916" y="0"/>
                      <a:pt x="77394" y="14661"/>
                      <a:pt x="74950" y="44797"/>
                    </a:cubicBezTo>
                    <a:lnTo>
                      <a:pt x="17923" y="44797"/>
                    </a:lnTo>
                    <a:close/>
                    <a:moveTo>
                      <a:pt x="57027" y="29322"/>
                    </a:moveTo>
                    <a:cubicBezTo>
                      <a:pt x="56213" y="20362"/>
                      <a:pt x="48881"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sp>
            <p:nvSpPr>
              <p:cNvPr id="248" name="Freeform 247">
                <a:extLst>
                  <a:ext uri="{FF2B5EF4-FFF2-40B4-BE49-F238E27FC236}">
                    <a16:creationId xmlns:a16="http://schemas.microsoft.com/office/drawing/2014/main" id="{593CCC94-F65E-5B15-584C-4F789E18A3DA}"/>
                  </a:ext>
                </a:extLst>
              </p:cNvPr>
              <p:cNvSpPr/>
              <p:nvPr/>
            </p:nvSpPr>
            <p:spPr>
              <a:xfrm>
                <a:off x="5499655"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49" name="Freeform 248">
                <a:extLst>
                  <a:ext uri="{FF2B5EF4-FFF2-40B4-BE49-F238E27FC236}">
                    <a16:creationId xmlns:a16="http://schemas.microsoft.com/office/drawing/2014/main" id="{2E307CA1-4E44-F011-841B-BC7B2B47257E}"/>
                  </a:ext>
                </a:extLst>
              </p:cNvPr>
              <p:cNvSpPr/>
              <p:nvPr/>
            </p:nvSpPr>
            <p:spPr>
              <a:xfrm>
                <a:off x="5567274"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50" name="Freeform 249">
                <a:extLst>
                  <a:ext uri="{FF2B5EF4-FFF2-40B4-BE49-F238E27FC236}">
                    <a16:creationId xmlns:a16="http://schemas.microsoft.com/office/drawing/2014/main" id="{C37A863A-30ED-023E-14FE-7441BF7D0331}"/>
                  </a:ext>
                </a:extLst>
              </p:cNvPr>
              <p:cNvSpPr/>
              <p:nvPr/>
            </p:nvSpPr>
            <p:spPr>
              <a:xfrm>
                <a:off x="5636521" y="3572350"/>
                <a:ext cx="76579" cy="103439"/>
              </a:xfrm>
              <a:custGeom>
                <a:avLst/>
                <a:gdLst>
                  <a:gd name="connsiteX0" fmla="*/ 16294 w 76579"/>
                  <a:gd name="connsiteY0" fmla="*/ 0 h 103439"/>
                  <a:gd name="connsiteX1" fmla="*/ 16294 w 76579"/>
                  <a:gd name="connsiteY1" fmla="*/ 39910 h 103439"/>
                  <a:gd name="connsiteX2" fmla="*/ 39919 w 76579"/>
                  <a:gd name="connsiteY2" fmla="*/ 28507 h 103439"/>
                  <a:gd name="connsiteX3" fmla="*/ 76580 w 76579"/>
                  <a:gd name="connsiteY3" fmla="*/ 65974 h 103439"/>
                  <a:gd name="connsiteX4" fmla="*/ 39919 w 76579"/>
                  <a:gd name="connsiteY4" fmla="*/ 103440 h 103439"/>
                  <a:gd name="connsiteX5" fmla="*/ 17108 w 76579"/>
                  <a:gd name="connsiteY5" fmla="*/ 92037 h 103439"/>
                  <a:gd name="connsiteX6" fmla="*/ 16294 w 76579"/>
                  <a:gd name="connsiteY6" fmla="*/ 101811 h 103439"/>
                  <a:gd name="connsiteX7" fmla="*/ 0 w 76579"/>
                  <a:gd name="connsiteY7" fmla="*/ 101811 h 103439"/>
                  <a:gd name="connsiteX8" fmla="*/ 0 w 76579"/>
                  <a:gd name="connsiteY8" fmla="*/ 0 h 103439"/>
                  <a:gd name="connsiteX9" fmla="*/ 16294 w 76579"/>
                  <a:gd name="connsiteY9" fmla="*/ 0 h 103439"/>
                  <a:gd name="connsiteX10" fmla="*/ 17923 w 76579"/>
                  <a:gd name="connsiteY10" fmla="*/ 65974 h 103439"/>
                  <a:gd name="connsiteX11" fmla="*/ 39104 w 76579"/>
                  <a:gd name="connsiteY11" fmla="*/ 87150 h 103439"/>
                  <a:gd name="connsiteX12" fmla="*/ 59471 w 76579"/>
                  <a:gd name="connsiteY12" fmla="*/ 65974 h 103439"/>
                  <a:gd name="connsiteX13" fmla="*/ 39104 w 76579"/>
                  <a:gd name="connsiteY13" fmla="*/ 44797 h 103439"/>
                  <a:gd name="connsiteX14" fmla="*/ 17923 w 76579"/>
                  <a:gd name="connsiteY14" fmla="*/ 65974 h 10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579" h="103439">
                    <a:moveTo>
                      <a:pt x="16294" y="0"/>
                    </a:moveTo>
                    <a:lnTo>
                      <a:pt x="16294" y="39910"/>
                    </a:lnTo>
                    <a:cubicBezTo>
                      <a:pt x="20367" y="32580"/>
                      <a:pt x="32587" y="28507"/>
                      <a:pt x="39919" y="28507"/>
                    </a:cubicBezTo>
                    <a:cubicBezTo>
                      <a:pt x="61101" y="28507"/>
                      <a:pt x="76580" y="41539"/>
                      <a:pt x="76580" y="65974"/>
                    </a:cubicBezTo>
                    <a:cubicBezTo>
                      <a:pt x="76580" y="89594"/>
                      <a:pt x="61101" y="103440"/>
                      <a:pt x="39919" y="103440"/>
                    </a:cubicBezTo>
                    <a:cubicBezTo>
                      <a:pt x="30958" y="103440"/>
                      <a:pt x="21996" y="100182"/>
                      <a:pt x="17108" y="92037"/>
                    </a:cubicBezTo>
                    <a:lnTo>
                      <a:pt x="16294" y="101811"/>
                    </a:lnTo>
                    <a:lnTo>
                      <a:pt x="0" y="101811"/>
                    </a:lnTo>
                    <a:lnTo>
                      <a:pt x="0" y="0"/>
                    </a:lnTo>
                    <a:lnTo>
                      <a:pt x="16294" y="0"/>
                    </a:lnTo>
                    <a:close/>
                    <a:moveTo>
                      <a:pt x="17923" y="65974"/>
                    </a:moveTo>
                    <a:cubicBezTo>
                      <a:pt x="17923" y="79005"/>
                      <a:pt x="27699" y="87150"/>
                      <a:pt x="39104" y="87150"/>
                    </a:cubicBezTo>
                    <a:cubicBezTo>
                      <a:pt x="50510" y="87150"/>
                      <a:pt x="59471" y="78191"/>
                      <a:pt x="59471" y="65974"/>
                    </a:cubicBezTo>
                    <a:cubicBezTo>
                      <a:pt x="59471" y="52942"/>
                      <a:pt x="50510" y="44797"/>
                      <a:pt x="39104" y="44797"/>
                    </a:cubicBezTo>
                    <a:cubicBezTo>
                      <a:pt x="26884" y="44797"/>
                      <a:pt x="17923" y="53756"/>
                      <a:pt x="17923" y="65974"/>
                    </a:cubicBezTo>
                    <a:close/>
                  </a:path>
                </a:pathLst>
              </a:custGeom>
              <a:solidFill>
                <a:srgbClr val="7654A2"/>
              </a:solidFill>
              <a:ln w="8132" cap="flat">
                <a:noFill/>
                <a:prstDash val="solid"/>
                <a:miter/>
              </a:ln>
            </p:spPr>
            <p:txBody>
              <a:bodyPr rtlCol="0" anchor="ctr"/>
              <a:lstStyle/>
              <a:p>
                <a:endParaRPr lang="en-US"/>
              </a:p>
            </p:txBody>
          </p:sp>
          <p:sp>
            <p:nvSpPr>
              <p:cNvPr id="251" name="Freeform 250">
                <a:extLst>
                  <a:ext uri="{FF2B5EF4-FFF2-40B4-BE49-F238E27FC236}">
                    <a16:creationId xmlns:a16="http://schemas.microsoft.com/office/drawing/2014/main" id="{EF4D669B-642C-29E7-0486-D874164FE069}"/>
                  </a:ext>
                </a:extLst>
              </p:cNvPr>
              <p:cNvSpPr/>
              <p:nvPr/>
            </p:nvSpPr>
            <p:spPr>
              <a:xfrm>
                <a:off x="5757908" y="3600857"/>
                <a:ext cx="75203" cy="75747"/>
              </a:xfrm>
              <a:custGeom>
                <a:avLst/>
                <a:gdLst>
                  <a:gd name="connsiteX0" fmla="*/ 17923 w 75203"/>
                  <a:gd name="connsiteY0" fmla="*/ 43982 h 75747"/>
                  <a:gd name="connsiteX1" fmla="*/ 39104 w 75203"/>
                  <a:gd name="connsiteY1" fmla="*/ 59458 h 75747"/>
                  <a:gd name="connsiteX2" fmla="*/ 58657 w 75203"/>
                  <a:gd name="connsiteY2" fmla="*/ 52942 h 75747"/>
                  <a:gd name="connsiteX3" fmla="*/ 70062 w 75203"/>
                  <a:gd name="connsiteY3" fmla="*/ 64345 h 75747"/>
                  <a:gd name="connsiteX4" fmla="*/ 39104 w 75203"/>
                  <a:gd name="connsiteY4" fmla="*/ 75747 h 75747"/>
                  <a:gd name="connsiteX5" fmla="*/ 0 w 75203"/>
                  <a:gd name="connsiteY5" fmla="*/ 37467 h 75747"/>
                  <a:gd name="connsiteX6" fmla="*/ 38290 w 75203"/>
                  <a:gd name="connsiteY6" fmla="*/ 0 h 75747"/>
                  <a:gd name="connsiteX7" fmla="*/ 74950 w 75203"/>
                  <a:gd name="connsiteY7" fmla="*/ 44797 h 75747"/>
                  <a:gd name="connsiteX8" fmla="*/ 17923 w 75203"/>
                  <a:gd name="connsiteY8" fmla="*/ 44797 h 75747"/>
                  <a:gd name="connsiteX9" fmla="*/ 57027 w 75203"/>
                  <a:gd name="connsiteY9" fmla="*/ 29322 h 75747"/>
                  <a:gd name="connsiteX10" fmla="*/ 38290 w 75203"/>
                  <a:gd name="connsiteY10" fmla="*/ 15475 h 75747"/>
                  <a:gd name="connsiteX11" fmla="*/ 17923 w 75203"/>
                  <a:gd name="connsiteY11" fmla="*/ 29322 h 75747"/>
                  <a:gd name="connsiteX12" fmla="*/ 57027 w 75203"/>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03" h="75747">
                    <a:moveTo>
                      <a:pt x="17923" y="43982"/>
                    </a:moveTo>
                    <a:cubicBezTo>
                      <a:pt x="18737" y="52942"/>
                      <a:pt x="26884" y="59458"/>
                      <a:pt x="39104" y="59458"/>
                    </a:cubicBezTo>
                    <a:cubicBezTo>
                      <a:pt x="45622" y="59458"/>
                      <a:pt x="54584" y="57014"/>
                      <a:pt x="58657" y="52942"/>
                    </a:cubicBezTo>
                    <a:lnTo>
                      <a:pt x="70062" y="64345"/>
                    </a:lnTo>
                    <a:cubicBezTo>
                      <a:pt x="62730" y="72490"/>
                      <a:pt x="50510" y="75747"/>
                      <a:pt x="39104" y="75747"/>
                    </a:cubicBezTo>
                    <a:cubicBezTo>
                      <a:pt x="14664" y="75747"/>
                      <a:pt x="0" y="60272"/>
                      <a:pt x="0" y="37467"/>
                    </a:cubicBezTo>
                    <a:cubicBezTo>
                      <a:pt x="0" y="15475"/>
                      <a:pt x="14664" y="0"/>
                      <a:pt x="38290" y="0"/>
                    </a:cubicBezTo>
                    <a:cubicBezTo>
                      <a:pt x="61916" y="0"/>
                      <a:pt x="77394" y="14661"/>
                      <a:pt x="74950" y="44797"/>
                    </a:cubicBezTo>
                    <a:lnTo>
                      <a:pt x="17923" y="44797"/>
                    </a:lnTo>
                    <a:close/>
                    <a:moveTo>
                      <a:pt x="57027" y="29322"/>
                    </a:moveTo>
                    <a:cubicBezTo>
                      <a:pt x="56213" y="20362"/>
                      <a:pt x="48881"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sp>
            <p:nvSpPr>
              <p:cNvPr id="252" name="Freeform 251">
                <a:extLst>
                  <a:ext uri="{FF2B5EF4-FFF2-40B4-BE49-F238E27FC236}">
                    <a16:creationId xmlns:a16="http://schemas.microsoft.com/office/drawing/2014/main" id="{D52EF21C-1A13-0771-EC28-A06EE60CF4C4}"/>
                  </a:ext>
                </a:extLst>
              </p:cNvPr>
              <p:cNvSpPr/>
              <p:nvPr/>
            </p:nvSpPr>
            <p:spPr>
              <a:xfrm>
                <a:off x="5877666" y="3571739"/>
                <a:ext cx="21181" cy="103236"/>
              </a:xfrm>
              <a:custGeom>
                <a:avLst/>
                <a:gdLst>
                  <a:gd name="connsiteX0" fmla="*/ 21181 w 21181"/>
                  <a:gd name="connsiteY0" fmla="*/ 10385 h 103236"/>
                  <a:gd name="connsiteX1" fmla="*/ 0 w 21181"/>
                  <a:gd name="connsiteY1" fmla="*/ 10385 h 103236"/>
                  <a:gd name="connsiteX2" fmla="*/ 21181 w 21181"/>
                  <a:gd name="connsiteY2" fmla="*/ 10385 h 103236"/>
                  <a:gd name="connsiteX3" fmla="*/ 2444 w 21181"/>
                  <a:gd name="connsiteY3" fmla="*/ 30747 h 103236"/>
                  <a:gd name="connsiteX4" fmla="*/ 2444 w 21181"/>
                  <a:gd name="connsiteY4" fmla="*/ 103237 h 103236"/>
                  <a:gd name="connsiteX5" fmla="*/ 20367 w 21181"/>
                  <a:gd name="connsiteY5" fmla="*/ 103237 h 103236"/>
                  <a:gd name="connsiteX6" fmla="*/ 20367 w 21181"/>
                  <a:gd name="connsiteY6" fmla="*/ 30747 h 103236"/>
                  <a:gd name="connsiteX7" fmla="*/ 2444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1" y="10385"/>
                    </a:moveTo>
                    <a:cubicBezTo>
                      <a:pt x="21181" y="24231"/>
                      <a:pt x="0" y="24231"/>
                      <a:pt x="0" y="10385"/>
                    </a:cubicBezTo>
                    <a:cubicBezTo>
                      <a:pt x="814" y="-3462"/>
                      <a:pt x="21181" y="-3462"/>
                      <a:pt x="21181" y="10385"/>
                    </a:cubicBezTo>
                    <a:close/>
                    <a:moveTo>
                      <a:pt x="2444" y="30747"/>
                    </a:moveTo>
                    <a:lnTo>
                      <a:pt x="2444" y="103237"/>
                    </a:lnTo>
                    <a:lnTo>
                      <a:pt x="20367" y="103237"/>
                    </a:lnTo>
                    <a:lnTo>
                      <a:pt x="20367" y="30747"/>
                    </a:lnTo>
                    <a:lnTo>
                      <a:pt x="2444" y="30747"/>
                    </a:lnTo>
                    <a:close/>
                  </a:path>
                </a:pathLst>
              </a:custGeom>
              <a:solidFill>
                <a:srgbClr val="7654A2"/>
              </a:solidFill>
              <a:ln w="8132" cap="flat">
                <a:noFill/>
                <a:prstDash val="solid"/>
                <a:miter/>
              </a:ln>
            </p:spPr>
            <p:txBody>
              <a:bodyPr rtlCol="0" anchor="ctr"/>
              <a:lstStyle/>
              <a:p>
                <a:endParaRPr lang="en-US"/>
              </a:p>
            </p:txBody>
          </p:sp>
          <p:sp>
            <p:nvSpPr>
              <p:cNvPr id="253" name="Freeform 252">
                <a:extLst>
                  <a:ext uri="{FF2B5EF4-FFF2-40B4-BE49-F238E27FC236}">
                    <a16:creationId xmlns:a16="http://schemas.microsoft.com/office/drawing/2014/main" id="{CD5041E6-F42E-4319-AAA8-46BF7DEAA4D3}"/>
                  </a:ext>
                </a:extLst>
              </p:cNvPr>
              <p:cNvSpPr/>
              <p:nvPr/>
            </p:nvSpPr>
            <p:spPr>
              <a:xfrm>
                <a:off x="5946914" y="3601671"/>
                <a:ext cx="70062" cy="72489"/>
              </a:xfrm>
              <a:custGeom>
                <a:avLst/>
                <a:gdLst>
                  <a:gd name="connsiteX0" fmla="*/ 53769 w 70062"/>
                  <a:gd name="connsiteY0" fmla="*/ 72490 h 72489"/>
                  <a:gd name="connsiteX1" fmla="*/ 53769 w 70062"/>
                  <a:gd name="connsiteY1" fmla="*/ 35023 h 72489"/>
                  <a:gd name="connsiteX2" fmla="*/ 36661 w 70062"/>
                  <a:gd name="connsiteY2" fmla="*/ 15475 h 72489"/>
                  <a:gd name="connsiteX3" fmla="*/ 17923 w 70062"/>
                  <a:gd name="connsiteY3" fmla="*/ 35837 h 72489"/>
                  <a:gd name="connsiteX4" fmla="*/ 17923 w 70062"/>
                  <a:gd name="connsiteY4" fmla="*/ 72490 h 72489"/>
                  <a:gd name="connsiteX5" fmla="*/ 0 w 70062"/>
                  <a:gd name="connsiteY5" fmla="*/ 72490 h 72489"/>
                  <a:gd name="connsiteX6" fmla="*/ 0 w 70062"/>
                  <a:gd name="connsiteY6" fmla="*/ 814 h 72489"/>
                  <a:gd name="connsiteX7" fmla="*/ 15479 w 70062"/>
                  <a:gd name="connsiteY7" fmla="*/ 814 h 72489"/>
                  <a:gd name="connsiteX8" fmla="*/ 16294 w 70062"/>
                  <a:gd name="connsiteY8" fmla="*/ 10588 h 72489"/>
                  <a:gd name="connsiteX9" fmla="*/ 39919 w 70062"/>
                  <a:gd name="connsiteY9" fmla="*/ 0 h 72489"/>
                  <a:gd name="connsiteX10" fmla="*/ 70062 w 70062"/>
                  <a:gd name="connsiteY10" fmla="*/ 35023 h 72489"/>
                  <a:gd name="connsiteX11" fmla="*/ 70062 w 70062"/>
                  <a:gd name="connsiteY11" fmla="*/ 72490 h 72489"/>
                  <a:gd name="connsiteX12" fmla="*/ 53769 w 70062"/>
                  <a:gd name="connsiteY12" fmla="*/ 7249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62" h="72489">
                    <a:moveTo>
                      <a:pt x="53769" y="72490"/>
                    </a:moveTo>
                    <a:lnTo>
                      <a:pt x="53769" y="35023"/>
                    </a:lnTo>
                    <a:cubicBezTo>
                      <a:pt x="53769" y="24435"/>
                      <a:pt x="48066" y="15475"/>
                      <a:pt x="36661" y="15475"/>
                    </a:cubicBezTo>
                    <a:cubicBezTo>
                      <a:pt x="26070" y="15475"/>
                      <a:pt x="17923" y="24435"/>
                      <a:pt x="17923" y="35837"/>
                    </a:cubicBezTo>
                    <a:lnTo>
                      <a:pt x="17923" y="72490"/>
                    </a:lnTo>
                    <a:lnTo>
                      <a:pt x="0" y="72490"/>
                    </a:lnTo>
                    <a:lnTo>
                      <a:pt x="0" y="814"/>
                    </a:lnTo>
                    <a:lnTo>
                      <a:pt x="15479" y="814"/>
                    </a:lnTo>
                    <a:lnTo>
                      <a:pt x="16294" y="10588"/>
                    </a:lnTo>
                    <a:cubicBezTo>
                      <a:pt x="23626" y="3258"/>
                      <a:pt x="30958" y="0"/>
                      <a:pt x="39919" y="0"/>
                    </a:cubicBezTo>
                    <a:cubicBezTo>
                      <a:pt x="57027" y="0"/>
                      <a:pt x="70062" y="13032"/>
                      <a:pt x="70062" y="35023"/>
                    </a:cubicBezTo>
                    <a:lnTo>
                      <a:pt x="70062" y="72490"/>
                    </a:lnTo>
                    <a:lnTo>
                      <a:pt x="53769" y="72490"/>
                    </a:lnTo>
                    <a:close/>
                  </a:path>
                </a:pathLst>
              </a:custGeom>
              <a:solidFill>
                <a:srgbClr val="7654A2"/>
              </a:solidFill>
              <a:ln w="8132" cap="flat">
                <a:noFill/>
                <a:prstDash val="solid"/>
                <a:miter/>
              </a:ln>
            </p:spPr>
            <p:txBody>
              <a:bodyPr rtlCol="0" anchor="ctr"/>
              <a:lstStyle/>
              <a:p>
                <a:endParaRPr lang="en-US"/>
              </a:p>
            </p:txBody>
          </p:sp>
          <p:sp>
            <p:nvSpPr>
              <p:cNvPr id="254" name="Freeform 253">
                <a:extLst>
                  <a:ext uri="{FF2B5EF4-FFF2-40B4-BE49-F238E27FC236}">
                    <a16:creationId xmlns:a16="http://schemas.microsoft.com/office/drawing/2014/main" id="{00F8A19E-978E-CD42-77D0-86E75E020870}"/>
                  </a:ext>
                </a:extLst>
              </p:cNvPr>
              <p:cNvSpPr/>
              <p:nvPr/>
            </p:nvSpPr>
            <p:spPr>
              <a:xfrm>
                <a:off x="6063412" y="3595155"/>
                <a:ext cx="74135" cy="123802"/>
              </a:xfrm>
              <a:custGeom>
                <a:avLst/>
                <a:gdLst>
                  <a:gd name="connsiteX0" fmla="*/ 61101 w 74135"/>
                  <a:gd name="connsiteY0" fmla="*/ 0 h 123802"/>
                  <a:gd name="connsiteX1" fmla="*/ 74136 w 74135"/>
                  <a:gd name="connsiteY1" fmla="*/ 9774 h 123802"/>
                  <a:gd name="connsiteX2" fmla="*/ 65989 w 74135"/>
                  <a:gd name="connsiteY2" fmla="*/ 20362 h 123802"/>
                  <a:gd name="connsiteX3" fmla="*/ 73321 w 74135"/>
                  <a:gd name="connsiteY3" fmla="*/ 41539 h 123802"/>
                  <a:gd name="connsiteX4" fmla="*/ 57842 w 74135"/>
                  <a:gd name="connsiteY4" fmla="*/ 68417 h 123802"/>
                  <a:gd name="connsiteX5" fmla="*/ 72506 w 74135"/>
                  <a:gd name="connsiteY5" fmla="*/ 92037 h 123802"/>
                  <a:gd name="connsiteX6" fmla="*/ 36661 w 74135"/>
                  <a:gd name="connsiteY6" fmla="*/ 123802 h 123802"/>
                  <a:gd name="connsiteX7" fmla="*/ 0 w 74135"/>
                  <a:gd name="connsiteY7" fmla="*/ 92037 h 123802"/>
                  <a:gd name="connsiteX8" fmla="*/ 17923 w 74135"/>
                  <a:gd name="connsiteY8" fmla="*/ 92037 h 123802"/>
                  <a:gd name="connsiteX9" fmla="*/ 36661 w 74135"/>
                  <a:gd name="connsiteY9" fmla="*/ 107513 h 123802"/>
                  <a:gd name="connsiteX10" fmla="*/ 54584 w 74135"/>
                  <a:gd name="connsiteY10" fmla="*/ 92037 h 123802"/>
                  <a:gd name="connsiteX11" fmla="*/ 36661 w 74135"/>
                  <a:gd name="connsiteY11" fmla="*/ 77376 h 123802"/>
                  <a:gd name="connsiteX12" fmla="*/ 0 w 74135"/>
                  <a:gd name="connsiteY12" fmla="*/ 41539 h 123802"/>
                  <a:gd name="connsiteX13" fmla="*/ 36661 w 74135"/>
                  <a:gd name="connsiteY13" fmla="*/ 4887 h 123802"/>
                  <a:gd name="connsiteX14" fmla="*/ 52954 w 74135"/>
                  <a:gd name="connsiteY14" fmla="*/ 8959 h 123802"/>
                  <a:gd name="connsiteX15" fmla="*/ 61101 w 74135"/>
                  <a:gd name="connsiteY15" fmla="*/ 0 h 123802"/>
                  <a:gd name="connsiteX16" fmla="*/ 18737 w 74135"/>
                  <a:gd name="connsiteY16" fmla="*/ 41539 h 123802"/>
                  <a:gd name="connsiteX17" fmla="*/ 37475 w 74135"/>
                  <a:gd name="connsiteY17" fmla="*/ 61087 h 123802"/>
                  <a:gd name="connsiteX18" fmla="*/ 56213 w 74135"/>
                  <a:gd name="connsiteY18" fmla="*/ 41539 h 123802"/>
                  <a:gd name="connsiteX19" fmla="*/ 37475 w 74135"/>
                  <a:gd name="connsiteY19" fmla="*/ 21177 h 123802"/>
                  <a:gd name="connsiteX20" fmla="*/ 18737 w 74135"/>
                  <a:gd name="connsiteY20" fmla="*/ 41539 h 12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4135" h="123802">
                    <a:moveTo>
                      <a:pt x="61101" y="0"/>
                    </a:moveTo>
                    <a:lnTo>
                      <a:pt x="74136" y="9774"/>
                    </a:lnTo>
                    <a:lnTo>
                      <a:pt x="65989" y="20362"/>
                    </a:lnTo>
                    <a:cubicBezTo>
                      <a:pt x="71692" y="26878"/>
                      <a:pt x="73321" y="33394"/>
                      <a:pt x="73321" y="41539"/>
                    </a:cubicBezTo>
                    <a:cubicBezTo>
                      <a:pt x="73321" y="50498"/>
                      <a:pt x="70062" y="62716"/>
                      <a:pt x="57842" y="68417"/>
                    </a:cubicBezTo>
                    <a:cubicBezTo>
                      <a:pt x="70062" y="74119"/>
                      <a:pt x="72506" y="83078"/>
                      <a:pt x="72506" y="92037"/>
                    </a:cubicBezTo>
                    <a:cubicBezTo>
                      <a:pt x="72506" y="111585"/>
                      <a:pt x="57027" y="123802"/>
                      <a:pt x="36661" y="123802"/>
                    </a:cubicBezTo>
                    <a:cubicBezTo>
                      <a:pt x="16294" y="123802"/>
                      <a:pt x="0" y="110771"/>
                      <a:pt x="0" y="92037"/>
                    </a:cubicBezTo>
                    <a:lnTo>
                      <a:pt x="17923" y="92037"/>
                    </a:lnTo>
                    <a:cubicBezTo>
                      <a:pt x="17923" y="100997"/>
                      <a:pt x="26884" y="107513"/>
                      <a:pt x="36661" y="107513"/>
                    </a:cubicBezTo>
                    <a:cubicBezTo>
                      <a:pt x="47251" y="107513"/>
                      <a:pt x="54584" y="101811"/>
                      <a:pt x="54584" y="92037"/>
                    </a:cubicBezTo>
                    <a:cubicBezTo>
                      <a:pt x="54584" y="82263"/>
                      <a:pt x="45622" y="77376"/>
                      <a:pt x="36661" y="77376"/>
                    </a:cubicBezTo>
                    <a:cubicBezTo>
                      <a:pt x="13850" y="77376"/>
                      <a:pt x="0" y="63530"/>
                      <a:pt x="0" y="41539"/>
                    </a:cubicBezTo>
                    <a:cubicBezTo>
                      <a:pt x="0" y="18733"/>
                      <a:pt x="16294" y="4887"/>
                      <a:pt x="36661" y="4887"/>
                    </a:cubicBezTo>
                    <a:cubicBezTo>
                      <a:pt x="42363" y="4887"/>
                      <a:pt x="48066" y="5702"/>
                      <a:pt x="52954" y="8959"/>
                    </a:cubicBezTo>
                    <a:lnTo>
                      <a:pt x="61101" y="0"/>
                    </a:lnTo>
                    <a:close/>
                    <a:moveTo>
                      <a:pt x="18737" y="41539"/>
                    </a:moveTo>
                    <a:cubicBezTo>
                      <a:pt x="18737" y="53756"/>
                      <a:pt x="26884" y="61087"/>
                      <a:pt x="37475" y="61087"/>
                    </a:cubicBezTo>
                    <a:cubicBezTo>
                      <a:pt x="48066" y="61087"/>
                      <a:pt x="56213" y="53756"/>
                      <a:pt x="56213" y="41539"/>
                    </a:cubicBezTo>
                    <a:cubicBezTo>
                      <a:pt x="56213" y="29322"/>
                      <a:pt x="48066" y="21177"/>
                      <a:pt x="37475" y="21177"/>
                    </a:cubicBezTo>
                    <a:cubicBezTo>
                      <a:pt x="27699" y="21177"/>
                      <a:pt x="18737" y="29322"/>
                      <a:pt x="18737" y="41539"/>
                    </a:cubicBezTo>
                    <a:close/>
                  </a:path>
                </a:pathLst>
              </a:custGeom>
              <a:solidFill>
                <a:srgbClr val="7654A2"/>
              </a:solidFill>
              <a:ln w="8132" cap="flat">
                <a:noFill/>
                <a:prstDash val="solid"/>
                <a:miter/>
              </a:ln>
            </p:spPr>
            <p:txBody>
              <a:bodyPr rtlCol="0" anchor="ctr"/>
              <a:lstStyle/>
              <a:p>
                <a:endParaRPr lang="en-US"/>
              </a:p>
            </p:txBody>
          </p:sp>
          <p:sp>
            <p:nvSpPr>
              <p:cNvPr id="255" name="Freeform 254">
                <a:extLst>
                  <a:ext uri="{FF2B5EF4-FFF2-40B4-BE49-F238E27FC236}">
                    <a16:creationId xmlns:a16="http://schemas.microsoft.com/office/drawing/2014/main" id="{2103A0A3-261F-7AD9-1888-7ED914CD6030}"/>
                  </a:ext>
                </a:extLst>
              </p:cNvPr>
              <p:cNvSpPr/>
              <p:nvPr/>
            </p:nvSpPr>
            <p:spPr>
              <a:xfrm>
                <a:off x="6245085" y="3571739"/>
                <a:ext cx="21181" cy="103236"/>
              </a:xfrm>
              <a:custGeom>
                <a:avLst/>
                <a:gdLst>
                  <a:gd name="connsiteX0" fmla="*/ 21182 w 21181"/>
                  <a:gd name="connsiteY0" fmla="*/ 10385 h 103236"/>
                  <a:gd name="connsiteX1" fmla="*/ 0 w 21181"/>
                  <a:gd name="connsiteY1" fmla="*/ 10385 h 103236"/>
                  <a:gd name="connsiteX2" fmla="*/ 21182 w 21181"/>
                  <a:gd name="connsiteY2" fmla="*/ 10385 h 103236"/>
                  <a:gd name="connsiteX3" fmla="*/ 1629 w 21181"/>
                  <a:gd name="connsiteY3" fmla="*/ 30747 h 103236"/>
                  <a:gd name="connsiteX4" fmla="*/ 1629 w 21181"/>
                  <a:gd name="connsiteY4" fmla="*/ 103237 h 103236"/>
                  <a:gd name="connsiteX5" fmla="*/ 19552 w 21181"/>
                  <a:gd name="connsiteY5" fmla="*/ 103237 h 103236"/>
                  <a:gd name="connsiteX6" fmla="*/ 19552 w 21181"/>
                  <a:gd name="connsiteY6" fmla="*/ 30747 h 103236"/>
                  <a:gd name="connsiteX7" fmla="*/ 1629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2" y="10385"/>
                    </a:moveTo>
                    <a:cubicBezTo>
                      <a:pt x="21182" y="24231"/>
                      <a:pt x="0" y="24231"/>
                      <a:pt x="0" y="10385"/>
                    </a:cubicBezTo>
                    <a:cubicBezTo>
                      <a:pt x="0" y="-3462"/>
                      <a:pt x="21182" y="-3462"/>
                      <a:pt x="21182" y="10385"/>
                    </a:cubicBezTo>
                    <a:close/>
                    <a:moveTo>
                      <a:pt x="1629" y="30747"/>
                    </a:moveTo>
                    <a:lnTo>
                      <a:pt x="1629" y="103237"/>
                    </a:lnTo>
                    <a:lnTo>
                      <a:pt x="19552" y="103237"/>
                    </a:lnTo>
                    <a:lnTo>
                      <a:pt x="19552" y="30747"/>
                    </a:lnTo>
                    <a:lnTo>
                      <a:pt x="1629" y="30747"/>
                    </a:lnTo>
                    <a:close/>
                  </a:path>
                </a:pathLst>
              </a:custGeom>
              <a:solidFill>
                <a:srgbClr val="7654A2"/>
              </a:solidFill>
              <a:ln w="8132" cap="flat">
                <a:noFill/>
                <a:prstDash val="solid"/>
                <a:miter/>
              </a:ln>
            </p:spPr>
            <p:txBody>
              <a:bodyPr rtlCol="0" anchor="ctr"/>
              <a:lstStyle/>
              <a:p>
                <a:endParaRPr lang="en-US"/>
              </a:p>
            </p:txBody>
          </p:sp>
          <p:sp>
            <p:nvSpPr>
              <p:cNvPr id="256" name="Freeform 255">
                <a:extLst>
                  <a:ext uri="{FF2B5EF4-FFF2-40B4-BE49-F238E27FC236}">
                    <a16:creationId xmlns:a16="http://schemas.microsoft.com/office/drawing/2014/main" id="{63C00509-E641-B75D-ACF7-0357997EE1F5}"/>
                  </a:ext>
                </a:extLst>
              </p:cNvPr>
              <p:cNvSpPr/>
              <p:nvPr/>
            </p:nvSpPr>
            <p:spPr>
              <a:xfrm>
                <a:off x="6314333" y="3601671"/>
                <a:ext cx="70062" cy="72489"/>
              </a:xfrm>
              <a:custGeom>
                <a:avLst/>
                <a:gdLst>
                  <a:gd name="connsiteX0" fmla="*/ 53769 w 70062"/>
                  <a:gd name="connsiteY0" fmla="*/ 72490 h 72489"/>
                  <a:gd name="connsiteX1" fmla="*/ 53769 w 70062"/>
                  <a:gd name="connsiteY1" fmla="*/ 35023 h 72489"/>
                  <a:gd name="connsiteX2" fmla="*/ 36661 w 70062"/>
                  <a:gd name="connsiteY2" fmla="*/ 15475 h 72489"/>
                  <a:gd name="connsiteX3" fmla="*/ 17923 w 70062"/>
                  <a:gd name="connsiteY3" fmla="*/ 35837 h 72489"/>
                  <a:gd name="connsiteX4" fmla="*/ 17923 w 70062"/>
                  <a:gd name="connsiteY4" fmla="*/ 72490 h 72489"/>
                  <a:gd name="connsiteX5" fmla="*/ 0 w 70062"/>
                  <a:gd name="connsiteY5" fmla="*/ 72490 h 72489"/>
                  <a:gd name="connsiteX6" fmla="*/ 0 w 70062"/>
                  <a:gd name="connsiteY6" fmla="*/ 814 h 72489"/>
                  <a:gd name="connsiteX7" fmla="*/ 15479 w 70062"/>
                  <a:gd name="connsiteY7" fmla="*/ 814 h 72489"/>
                  <a:gd name="connsiteX8" fmla="*/ 16294 w 70062"/>
                  <a:gd name="connsiteY8" fmla="*/ 10588 h 72489"/>
                  <a:gd name="connsiteX9" fmla="*/ 39919 w 70062"/>
                  <a:gd name="connsiteY9" fmla="*/ 0 h 72489"/>
                  <a:gd name="connsiteX10" fmla="*/ 70062 w 70062"/>
                  <a:gd name="connsiteY10" fmla="*/ 35023 h 72489"/>
                  <a:gd name="connsiteX11" fmla="*/ 70062 w 70062"/>
                  <a:gd name="connsiteY11" fmla="*/ 72490 h 72489"/>
                  <a:gd name="connsiteX12" fmla="*/ 53769 w 70062"/>
                  <a:gd name="connsiteY12" fmla="*/ 7249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62" h="72489">
                    <a:moveTo>
                      <a:pt x="53769" y="72490"/>
                    </a:moveTo>
                    <a:lnTo>
                      <a:pt x="53769" y="35023"/>
                    </a:lnTo>
                    <a:cubicBezTo>
                      <a:pt x="53769" y="24435"/>
                      <a:pt x="48066" y="15475"/>
                      <a:pt x="36661" y="15475"/>
                    </a:cubicBezTo>
                    <a:cubicBezTo>
                      <a:pt x="26070" y="15475"/>
                      <a:pt x="17923" y="24435"/>
                      <a:pt x="17923" y="35837"/>
                    </a:cubicBezTo>
                    <a:lnTo>
                      <a:pt x="17923" y="72490"/>
                    </a:lnTo>
                    <a:lnTo>
                      <a:pt x="0" y="72490"/>
                    </a:lnTo>
                    <a:lnTo>
                      <a:pt x="0" y="814"/>
                    </a:lnTo>
                    <a:lnTo>
                      <a:pt x="15479" y="814"/>
                    </a:lnTo>
                    <a:lnTo>
                      <a:pt x="16294" y="10588"/>
                    </a:lnTo>
                    <a:cubicBezTo>
                      <a:pt x="23626" y="3258"/>
                      <a:pt x="30958" y="0"/>
                      <a:pt x="39919" y="0"/>
                    </a:cubicBezTo>
                    <a:cubicBezTo>
                      <a:pt x="57027" y="0"/>
                      <a:pt x="70062" y="13032"/>
                      <a:pt x="70062" y="35023"/>
                    </a:cubicBezTo>
                    <a:lnTo>
                      <a:pt x="70062" y="72490"/>
                    </a:lnTo>
                    <a:lnTo>
                      <a:pt x="53769" y="72490"/>
                    </a:lnTo>
                    <a:close/>
                  </a:path>
                </a:pathLst>
              </a:custGeom>
              <a:solidFill>
                <a:srgbClr val="7654A2"/>
              </a:solidFill>
              <a:ln w="8132" cap="flat">
                <a:noFill/>
                <a:prstDash val="solid"/>
                <a:miter/>
              </a:ln>
            </p:spPr>
            <p:txBody>
              <a:bodyPr rtlCol="0" anchor="ctr"/>
              <a:lstStyle/>
              <a:p>
                <a:endParaRPr lang="en-US"/>
              </a:p>
            </p:txBody>
          </p:sp>
          <p:sp>
            <p:nvSpPr>
              <p:cNvPr id="257" name="Freeform 256">
                <a:extLst>
                  <a:ext uri="{FF2B5EF4-FFF2-40B4-BE49-F238E27FC236}">
                    <a16:creationId xmlns:a16="http://schemas.microsoft.com/office/drawing/2014/main" id="{FE26E583-6879-1F31-D744-CED5C24C78CB}"/>
                  </a:ext>
                </a:extLst>
              </p:cNvPr>
              <p:cNvSpPr/>
              <p:nvPr/>
            </p:nvSpPr>
            <p:spPr>
              <a:xfrm>
                <a:off x="6492748" y="3582123"/>
                <a:ext cx="53768" cy="93717"/>
              </a:xfrm>
              <a:custGeom>
                <a:avLst/>
                <a:gdLst>
                  <a:gd name="connsiteX0" fmla="*/ 31772 w 53768"/>
                  <a:gd name="connsiteY0" fmla="*/ 0 h 93717"/>
                  <a:gd name="connsiteX1" fmla="*/ 31772 w 53768"/>
                  <a:gd name="connsiteY1" fmla="*/ 20362 h 93717"/>
                  <a:gd name="connsiteX2" fmla="*/ 51325 w 53768"/>
                  <a:gd name="connsiteY2" fmla="*/ 20362 h 93717"/>
                  <a:gd name="connsiteX3" fmla="*/ 51325 w 53768"/>
                  <a:gd name="connsiteY3" fmla="*/ 35838 h 93717"/>
                  <a:gd name="connsiteX4" fmla="*/ 30958 w 53768"/>
                  <a:gd name="connsiteY4" fmla="*/ 35838 h 93717"/>
                  <a:gd name="connsiteX5" fmla="*/ 30958 w 53768"/>
                  <a:gd name="connsiteY5" fmla="*/ 66788 h 93717"/>
                  <a:gd name="connsiteX6" fmla="*/ 39919 w 53768"/>
                  <a:gd name="connsiteY6" fmla="*/ 77376 h 93717"/>
                  <a:gd name="connsiteX7" fmla="*/ 48881 w 53768"/>
                  <a:gd name="connsiteY7" fmla="*/ 74933 h 93717"/>
                  <a:gd name="connsiteX8" fmla="*/ 53769 w 53768"/>
                  <a:gd name="connsiteY8" fmla="*/ 90408 h 93717"/>
                  <a:gd name="connsiteX9" fmla="*/ 39104 w 53768"/>
                  <a:gd name="connsiteY9" fmla="*/ 93666 h 93717"/>
                  <a:gd name="connsiteX10" fmla="*/ 13035 w 53768"/>
                  <a:gd name="connsiteY10" fmla="*/ 67603 h 93717"/>
                  <a:gd name="connsiteX11" fmla="*/ 13035 w 53768"/>
                  <a:gd name="connsiteY11" fmla="*/ 36652 h 93717"/>
                  <a:gd name="connsiteX12" fmla="*/ 0 w 53768"/>
                  <a:gd name="connsiteY12" fmla="*/ 36652 h 93717"/>
                  <a:gd name="connsiteX13" fmla="*/ 0 w 53768"/>
                  <a:gd name="connsiteY13" fmla="*/ 21177 h 93717"/>
                  <a:gd name="connsiteX14" fmla="*/ 13035 w 53768"/>
                  <a:gd name="connsiteY14" fmla="*/ 21177 h 93717"/>
                  <a:gd name="connsiteX15" fmla="*/ 13035 w 53768"/>
                  <a:gd name="connsiteY15" fmla="*/ 2444 h 93717"/>
                  <a:gd name="connsiteX16" fmla="*/ 31772 w 53768"/>
                  <a:gd name="connsiteY16" fmla="*/ 0 h 9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768" h="93717">
                    <a:moveTo>
                      <a:pt x="31772" y="0"/>
                    </a:moveTo>
                    <a:lnTo>
                      <a:pt x="31772" y="20362"/>
                    </a:lnTo>
                    <a:lnTo>
                      <a:pt x="51325" y="20362"/>
                    </a:lnTo>
                    <a:lnTo>
                      <a:pt x="51325" y="35838"/>
                    </a:lnTo>
                    <a:lnTo>
                      <a:pt x="30958" y="35838"/>
                    </a:lnTo>
                    <a:lnTo>
                      <a:pt x="30958" y="66788"/>
                    </a:lnTo>
                    <a:cubicBezTo>
                      <a:pt x="30958" y="73304"/>
                      <a:pt x="35031" y="77376"/>
                      <a:pt x="39919" y="77376"/>
                    </a:cubicBezTo>
                    <a:cubicBezTo>
                      <a:pt x="42363" y="77376"/>
                      <a:pt x="45622" y="76562"/>
                      <a:pt x="48881" y="74933"/>
                    </a:cubicBezTo>
                    <a:lnTo>
                      <a:pt x="53769" y="90408"/>
                    </a:lnTo>
                    <a:cubicBezTo>
                      <a:pt x="48881" y="92037"/>
                      <a:pt x="44807" y="93666"/>
                      <a:pt x="39104" y="93666"/>
                    </a:cubicBezTo>
                    <a:cubicBezTo>
                      <a:pt x="23626" y="94481"/>
                      <a:pt x="13035" y="85521"/>
                      <a:pt x="13035" y="67603"/>
                    </a:cubicBezTo>
                    <a:lnTo>
                      <a:pt x="13035" y="36652"/>
                    </a:lnTo>
                    <a:lnTo>
                      <a:pt x="0" y="36652"/>
                    </a:lnTo>
                    <a:lnTo>
                      <a:pt x="0" y="21177"/>
                    </a:lnTo>
                    <a:lnTo>
                      <a:pt x="13035" y="21177"/>
                    </a:lnTo>
                    <a:lnTo>
                      <a:pt x="13035" y="2444"/>
                    </a:lnTo>
                    <a:lnTo>
                      <a:pt x="31772" y="0"/>
                    </a:lnTo>
                    <a:close/>
                  </a:path>
                </a:pathLst>
              </a:custGeom>
              <a:solidFill>
                <a:srgbClr val="7654A2"/>
              </a:solidFill>
              <a:ln w="8132" cap="flat">
                <a:noFill/>
                <a:prstDash val="solid"/>
                <a:miter/>
              </a:ln>
            </p:spPr>
            <p:txBody>
              <a:bodyPr rtlCol="0" anchor="ctr"/>
              <a:lstStyle/>
              <a:p>
                <a:endParaRPr lang="en-US"/>
              </a:p>
            </p:txBody>
          </p:sp>
          <p:sp>
            <p:nvSpPr>
              <p:cNvPr id="258" name="Freeform 257">
                <a:extLst>
                  <a:ext uri="{FF2B5EF4-FFF2-40B4-BE49-F238E27FC236}">
                    <a16:creationId xmlns:a16="http://schemas.microsoft.com/office/drawing/2014/main" id="{9E0EAA95-B799-8ED3-F721-1A43A69324EC}"/>
                  </a:ext>
                </a:extLst>
              </p:cNvPr>
              <p:cNvSpPr/>
              <p:nvPr/>
            </p:nvSpPr>
            <p:spPr>
              <a:xfrm>
                <a:off x="6591324" y="3572350"/>
                <a:ext cx="70062" cy="101811"/>
              </a:xfrm>
              <a:custGeom>
                <a:avLst/>
                <a:gdLst>
                  <a:gd name="connsiteX0" fmla="*/ 17923 w 70062"/>
                  <a:gd name="connsiteY0" fmla="*/ 0 h 101811"/>
                  <a:gd name="connsiteX1" fmla="*/ 17923 w 70062"/>
                  <a:gd name="connsiteY1" fmla="*/ 39910 h 101811"/>
                  <a:gd name="connsiteX2" fmla="*/ 40734 w 70062"/>
                  <a:gd name="connsiteY2" fmla="*/ 29322 h 101811"/>
                  <a:gd name="connsiteX3" fmla="*/ 70062 w 70062"/>
                  <a:gd name="connsiteY3" fmla="*/ 64345 h 101811"/>
                  <a:gd name="connsiteX4" fmla="*/ 70062 w 70062"/>
                  <a:gd name="connsiteY4" fmla="*/ 101811 h 101811"/>
                  <a:gd name="connsiteX5" fmla="*/ 52140 w 70062"/>
                  <a:gd name="connsiteY5" fmla="*/ 101811 h 101811"/>
                  <a:gd name="connsiteX6" fmla="*/ 52140 w 70062"/>
                  <a:gd name="connsiteY6" fmla="*/ 64345 h 101811"/>
                  <a:gd name="connsiteX7" fmla="*/ 35846 w 70062"/>
                  <a:gd name="connsiteY7" fmla="*/ 45611 h 101811"/>
                  <a:gd name="connsiteX8" fmla="*/ 17923 w 70062"/>
                  <a:gd name="connsiteY8" fmla="*/ 65159 h 101811"/>
                  <a:gd name="connsiteX9" fmla="*/ 17923 w 70062"/>
                  <a:gd name="connsiteY9" fmla="*/ 101811 h 101811"/>
                  <a:gd name="connsiteX10" fmla="*/ 0 w 70062"/>
                  <a:gd name="connsiteY10" fmla="*/ 101811 h 101811"/>
                  <a:gd name="connsiteX11" fmla="*/ 0 w 70062"/>
                  <a:gd name="connsiteY11" fmla="*/ 0 h 101811"/>
                  <a:gd name="connsiteX12" fmla="*/ 17923 w 70062"/>
                  <a:gd name="connsiteY12" fmla="*/ 0 h 101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62" h="101811">
                    <a:moveTo>
                      <a:pt x="17923" y="0"/>
                    </a:moveTo>
                    <a:lnTo>
                      <a:pt x="17923" y="39910"/>
                    </a:lnTo>
                    <a:cubicBezTo>
                      <a:pt x="24440" y="31765"/>
                      <a:pt x="32587" y="29322"/>
                      <a:pt x="40734" y="29322"/>
                    </a:cubicBezTo>
                    <a:cubicBezTo>
                      <a:pt x="61101" y="29322"/>
                      <a:pt x="70062" y="43168"/>
                      <a:pt x="70062" y="64345"/>
                    </a:cubicBezTo>
                    <a:lnTo>
                      <a:pt x="70062" y="101811"/>
                    </a:lnTo>
                    <a:lnTo>
                      <a:pt x="52140" y="101811"/>
                    </a:lnTo>
                    <a:lnTo>
                      <a:pt x="52140" y="64345"/>
                    </a:lnTo>
                    <a:cubicBezTo>
                      <a:pt x="52140" y="51313"/>
                      <a:pt x="45622" y="45611"/>
                      <a:pt x="35846" y="45611"/>
                    </a:cubicBezTo>
                    <a:cubicBezTo>
                      <a:pt x="25255" y="45611"/>
                      <a:pt x="17923" y="54571"/>
                      <a:pt x="17923" y="65159"/>
                    </a:cubicBez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59" name="Freeform 258">
                <a:extLst>
                  <a:ext uri="{FF2B5EF4-FFF2-40B4-BE49-F238E27FC236}">
                    <a16:creationId xmlns:a16="http://schemas.microsoft.com/office/drawing/2014/main" id="{7111E481-AA6A-77BF-9CFA-B4CA0F8C26A3}"/>
                  </a:ext>
                </a:extLst>
              </p:cNvPr>
              <p:cNvSpPr/>
              <p:nvPr/>
            </p:nvSpPr>
            <p:spPr>
              <a:xfrm>
                <a:off x="6707823" y="3600857"/>
                <a:ext cx="75214" cy="75747"/>
              </a:xfrm>
              <a:custGeom>
                <a:avLst/>
                <a:gdLst>
                  <a:gd name="connsiteX0" fmla="*/ 17923 w 75214"/>
                  <a:gd name="connsiteY0" fmla="*/ 43982 h 75747"/>
                  <a:gd name="connsiteX1" fmla="*/ 39104 w 75214"/>
                  <a:gd name="connsiteY1" fmla="*/ 59458 h 75747"/>
                  <a:gd name="connsiteX2" fmla="*/ 58657 w 75214"/>
                  <a:gd name="connsiteY2" fmla="*/ 52942 h 75747"/>
                  <a:gd name="connsiteX3" fmla="*/ 70062 w 75214"/>
                  <a:gd name="connsiteY3" fmla="*/ 64345 h 75747"/>
                  <a:gd name="connsiteX4" fmla="*/ 39104 w 75214"/>
                  <a:gd name="connsiteY4" fmla="*/ 75747 h 75747"/>
                  <a:gd name="connsiteX5" fmla="*/ 0 w 75214"/>
                  <a:gd name="connsiteY5" fmla="*/ 37467 h 75747"/>
                  <a:gd name="connsiteX6" fmla="*/ 38290 w 75214"/>
                  <a:gd name="connsiteY6" fmla="*/ 0 h 75747"/>
                  <a:gd name="connsiteX7" fmla="*/ 74950 w 75214"/>
                  <a:gd name="connsiteY7" fmla="*/ 44797 h 75747"/>
                  <a:gd name="connsiteX8" fmla="*/ 17923 w 75214"/>
                  <a:gd name="connsiteY8" fmla="*/ 44797 h 75747"/>
                  <a:gd name="connsiteX9" fmla="*/ 57027 w 75214"/>
                  <a:gd name="connsiteY9" fmla="*/ 29322 h 75747"/>
                  <a:gd name="connsiteX10" fmla="*/ 38290 w 75214"/>
                  <a:gd name="connsiteY10" fmla="*/ 15475 h 75747"/>
                  <a:gd name="connsiteX11" fmla="*/ 17923 w 75214"/>
                  <a:gd name="connsiteY11" fmla="*/ 29322 h 75747"/>
                  <a:gd name="connsiteX12" fmla="*/ 57027 w 75214"/>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14" h="75747">
                    <a:moveTo>
                      <a:pt x="17923" y="43982"/>
                    </a:moveTo>
                    <a:cubicBezTo>
                      <a:pt x="18737" y="52942"/>
                      <a:pt x="26884" y="59458"/>
                      <a:pt x="39104" y="59458"/>
                    </a:cubicBezTo>
                    <a:cubicBezTo>
                      <a:pt x="45622" y="59458"/>
                      <a:pt x="54583" y="57014"/>
                      <a:pt x="58657" y="52942"/>
                    </a:cubicBezTo>
                    <a:lnTo>
                      <a:pt x="70062" y="64345"/>
                    </a:lnTo>
                    <a:cubicBezTo>
                      <a:pt x="62730" y="72490"/>
                      <a:pt x="49695" y="75747"/>
                      <a:pt x="39104" y="75747"/>
                    </a:cubicBezTo>
                    <a:cubicBezTo>
                      <a:pt x="14664" y="75747"/>
                      <a:pt x="0" y="60272"/>
                      <a:pt x="0" y="37467"/>
                    </a:cubicBezTo>
                    <a:cubicBezTo>
                      <a:pt x="0" y="15475"/>
                      <a:pt x="14664" y="0"/>
                      <a:pt x="38290" y="0"/>
                    </a:cubicBezTo>
                    <a:cubicBezTo>
                      <a:pt x="62730" y="0"/>
                      <a:pt x="77394" y="14661"/>
                      <a:pt x="74950" y="44797"/>
                    </a:cubicBezTo>
                    <a:lnTo>
                      <a:pt x="17923" y="44797"/>
                    </a:lnTo>
                    <a:close/>
                    <a:moveTo>
                      <a:pt x="57027" y="29322"/>
                    </a:moveTo>
                    <a:cubicBezTo>
                      <a:pt x="56213" y="20362"/>
                      <a:pt x="48881"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sp>
            <p:nvSpPr>
              <p:cNvPr id="260" name="Freeform 259">
                <a:extLst>
                  <a:ext uri="{FF2B5EF4-FFF2-40B4-BE49-F238E27FC236}">
                    <a16:creationId xmlns:a16="http://schemas.microsoft.com/office/drawing/2014/main" id="{50A3BB92-9C6B-5087-DC5A-A2D0CB291B26}"/>
                  </a:ext>
                </a:extLst>
              </p:cNvPr>
              <p:cNvSpPr/>
              <p:nvPr/>
            </p:nvSpPr>
            <p:spPr>
              <a:xfrm>
                <a:off x="6891940" y="3602486"/>
                <a:ext cx="118942" cy="72489"/>
              </a:xfrm>
              <a:custGeom>
                <a:avLst/>
                <a:gdLst>
                  <a:gd name="connsiteX0" fmla="*/ 67618 w 118942"/>
                  <a:gd name="connsiteY0" fmla="*/ 0 h 72489"/>
                  <a:gd name="connsiteX1" fmla="*/ 83097 w 118942"/>
                  <a:gd name="connsiteY1" fmla="*/ 53756 h 72489"/>
                  <a:gd name="connsiteX2" fmla="*/ 99391 w 118942"/>
                  <a:gd name="connsiteY2" fmla="*/ 0 h 72489"/>
                  <a:gd name="connsiteX3" fmla="*/ 118943 w 118942"/>
                  <a:gd name="connsiteY3" fmla="*/ 0 h 72489"/>
                  <a:gd name="connsiteX4" fmla="*/ 93688 w 118942"/>
                  <a:gd name="connsiteY4" fmla="*/ 72490 h 72489"/>
                  <a:gd name="connsiteX5" fmla="*/ 73321 w 118942"/>
                  <a:gd name="connsiteY5" fmla="*/ 72490 h 72489"/>
                  <a:gd name="connsiteX6" fmla="*/ 65989 w 118942"/>
                  <a:gd name="connsiteY6" fmla="*/ 51313 h 72489"/>
                  <a:gd name="connsiteX7" fmla="*/ 59471 w 118942"/>
                  <a:gd name="connsiteY7" fmla="*/ 27693 h 72489"/>
                  <a:gd name="connsiteX8" fmla="*/ 52954 w 118942"/>
                  <a:gd name="connsiteY8" fmla="*/ 51313 h 72489"/>
                  <a:gd name="connsiteX9" fmla="*/ 45622 w 118942"/>
                  <a:gd name="connsiteY9" fmla="*/ 72490 h 72489"/>
                  <a:gd name="connsiteX10" fmla="*/ 25255 w 118942"/>
                  <a:gd name="connsiteY10" fmla="*/ 72490 h 72489"/>
                  <a:gd name="connsiteX11" fmla="*/ 0 w 118942"/>
                  <a:gd name="connsiteY11" fmla="*/ 0 h 72489"/>
                  <a:gd name="connsiteX12" fmla="*/ 19552 w 118942"/>
                  <a:gd name="connsiteY12" fmla="*/ 0 h 72489"/>
                  <a:gd name="connsiteX13" fmla="*/ 35846 w 118942"/>
                  <a:gd name="connsiteY13" fmla="*/ 53756 h 72489"/>
                  <a:gd name="connsiteX14" fmla="*/ 51325 w 118942"/>
                  <a:gd name="connsiteY14" fmla="*/ 0 h 72489"/>
                  <a:gd name="connsiteX15" fmla="*/ 67618 w 118942"/>
                  <a:gd name="connsiteY15" fmla="*/ 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942" h="72489">
                    <a:moveTo>
                      <a:pt x="67618" y="0"/>
                    </a:moveTo>
                    <a:lnTo>
                      <a:pt x="83097" y="53756"/>
                    </a:lnTo>
                    <a:lnTo>
                      <a:pt x="99391" y="0"/>
                    </a:lnTo>
                    <a:lnTo>
                      <a:pt x="118943" y="0"/>
                    </a:lnTo>
                    <a:lnTo>
                      <a:pt x="93688" y="72490"/>
                    </a:lnTo>
                    <a:lnTo>
                      <a:pt x="73321" y="72490"/>
                    </a:lnTo>
                    <a:lnTo>
                      <a:pt x="65989" y="51313"/>
                    </a:lnTo>
                    <a:lnTo>
                      <a:pt x="59471" y="27693"/>
                    </a:lnTo>
                    <a:lnTo>
                      <a:pt x="52954" y="51313"/>
                    </a:lnTo>
                    <a:lnTo>
                      <a:pt x="45622" y="72490"/>
                    </a:lnTo>
                    <a:lnTo>
                      <a:pt x="25255" y="72490"/>
                    </a:lnTo>
                    <a:lnTo>
                      <a:pt x="0" y="0"/>
                    </a:lnTo>
                    <a:lnTo>
                      <a:pt x="19552" y="0"/>
                    </a:lnTo>
                    <a:lnTo>
                      <a:pt x="35846" y="53756"/>
                    </a:lnTo>
                    <a:lnTo>
                      <a:pt x="51325" y="0"/>
                    </a:lnTo>
                    <a:lnTo>
                      <a:pt x="67618" y="0"/>
                    </a:lnTo>
                    <a:close/>
                  </a:path>
                </a:pathLst>
              </a:custGeom>
              <a:solidFill>
                <a:srgbClr val="7654A2"/>
              </a:solidFill>
              <a:ln w="8132" cap="flat">
                <a:noFill/>
                <a:prstDash val="solid"/>
                <a:miter/>
              </a:ln>
            </p:spPr>
            <p:txBody>
              <a:bodyPr rtlCol="0" anchor="ctr"/>
              <a:lstStyle/>
              <a:p>
                <a:endParaRPr lang="en-US"/>
              </a:p>
            </p:txBody>
          </p:sp>
          <p:sp>
            <p:nvSpPr>
              <p:cNvPr id="261" name="Freeform 260">
                <a:extLst>
                  <a:ext uri="{FF2B5EF4-FFF2-40B4-BE49-F238E27FC236}">
                    <a16:creationId xmlns:a16="http://schemas.microsoft.com/office/drawing/2014/main" id="{C763AE67-1559-AB27-89C8-EE2E6B054248}"/>
                  </a:ext>
                </a:extLst>
              </p:cNvPr>
              <p:cNvSpPr/>
              <p:nvPr/>
            </p:nvSpPr>
            <p:spPr>
              <a:xfrm>
                <a:off x="7057320" y="3600857"/>
                <a:ext cx="74950" cy="74932"/>
              </a:xfrm>
              <a:custGeom>
                <a:avLst/>
                <a:gdLst>
                  <a:gd name="connsiteX0" fmla="*/ 74950 w 74950"/>
                  <a:gd name="connsiteY0" fmla="*/ 37467 h 74932"/>
                  <a:gd name="connsiteX1" fmla="*/ 37475 w 74950"/>
                  <a:gd name="connsiteY1" fmla="*/ 74933 h 74932"/>
                  <a:gd name="connsiteX2" fmla="*/ 0 w 74950"/>
                  <a:gd name="connsiteY2" fmla="*/ 37467 h 74932"/>
                  <a:gd name="connsiteX3" fmla="*/ 37475 w 74950"/>
                  <a:gd name="connsiteY3" fmla="*/ 0 h 74932"/>
                  <a:gd name="connsiteX4" fmla="*/ 74950 w 74950"/>
                  <a:gd name="connsiteY4" fmla="*/ 37467 h 74932"/>
                  <a:gd name="connsiteX5" fmla="*/ 17923 w 74950"/>
                  <a:gd name="connsiteY5" fmla="*/ 37467 h 74932"/>
                  <a:gd name="connsiteX6" fmla="*/ 37475 w 74950"/>
                  <a:gd name="connsiteY6" fmla="*/ 58643 h 74932"/>
                  <a:gd name="connsiteX7" fmla="*/ 57027 w 74950"/>
                  <a:gd name="connsiteY7" fmla="*/ 37467 h 74932"/>
                  <a:gd name="connsiteX8" fmla="*/ 37475 w 74950"/>
                  <a:gd name="connsiteY8" fmla="*/ 16290 h 74932"/>
                  <a:gd name="connsiteX9" fmla="*/ 17923 w 74950"/>
                  <a:gd name="connsiteY9" fmla="*/ 37467 h 74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950" h="74932">
                    <a:moveTo>
                      <a:pt x="74950" y="37467"/>
                    </a:moveTo>
                    <a:cubicBezTo>
                      <a:pt x="74950" y="57829"/>
                      <a:pt x="61101" y="74933"/>
                      <a:pt x="37475" y="74933"/>
                    </a:cubicBezTo>
                    <a:cubicBezTo>
                      <a:pt x="13850" y="74933"/>
                      <a:pt x="0" y="57829"/>
                      <a:pt x="0" y="37467"/>
                    </a:cubicBezTo>
                    <a:cubicBezTo>
                      <a:pt x="0" y="17104"/>
                      <a:pt x="14664" y="0"/>
                      <a:pt x="37475" y="0"/>
                    </a:cubicBezTo>
                    <a:cubicBezTo>
                      <a:pt x="60286" y="0"/>
                      <a:pt x="74950" y="17104"/>
                      <a:pt x="74950" y="37467"/>
                    </a:cubicBezTo>
                    <a:close/>
                    <a:moveTo>
                      <a:pt x="17923" y="37467"/>
                    </a:moveTo>
                    <a:cubicBezTo>
                      <a:pt x="17923" y="48055"/>
                      <a:pt x="24440" y="58643"/>
                      <a:pt x="37475" y="58643"/>
                    </a:cubicBezTo>
                    <a:cubicBezTo>
                      <a:pt x="50510" y="58643"/>
                      <a:pt x="57027" y="48055"/>
                      <a:pt x="57027" y="37467"/>
                    </a:cubicBezTo>
                    <a:cubicBezTo>
                      <a:pt x="57027" y="26878"/>
                      <a:pt x="49695" y="16290"/>
                      <a:pt x="37475" y="16290"/>
                    </a:cubicBezTo>
                    <a:cubicBezTo>
                      <a:pt x="24440" y="16290"/>
                      <a:pt x="17923" y="26878"/>
                      <a:pt x="17923" y="37467"/>
                    </a:cubicBezTo>
                    <a:close/>
                  </a:path>
                </a:pathLst>
              </a:custGeom>
              <a:solidFill>
                <a:srgbClr val="7654A2"/>
              </a:solidFill>
              <a:ln w="8132" cap="flat">
                <a:noFill/>
                <a:prstDash val="solid"/>
                <a:miter/>
              </a:ln>
            </p:spPr>
            <p:txBody>
              <a:bodyPr rtlCol="0" anchor="ctr"/>
              <a:lstStyle/>
              <a:p>
                <a:endParaRPr lang="en-US"/>
              </a:p>
            </p:txBody>
          </p:sp>
          <p:sp>
            <p:nvSpPr>
              <p:cNvPr id="262" name="Freeform 261">
                <a:extLst>
                  <a:ext uri="{FF2B5EF4-FFF2-40B4-BE49-F238E27FC236}">
                    <a16:creationId xmlns:a16="http://schemas.microsoft.com/office/drawing/2014/main" id="{75D2D0BC-1F2C-2516-F2C5-19E278742D42}"/>
                  </a:ext>
                </a:extLst>
              </p:cNvPr>
              <p:cNvSpPr/>
              <p:nvPr/>
            </p:nvSpPr>
            <p:spPr>
              <a:xfrm>
                <a:off x="7178706" y="3600042"/>
                <a:ext cx="57027" cy="72489"/>
              </a:xfrm>
              <a:custGeom>
                <a:avLst/>
                <a:gdLst>
                  <a:gd name="connsiteX0" fmla="*/ 16294 w 57027"/>
                  <a:gd name="connsiteY0" fmla="*/ 2443 h 72489"/>
                  <a:gd name="connsiteX1" fmla="*/ 17923 w 57027"/>
                  <a:gd name="connsiteY1" fmla="*/ 10588 h 72489"/>
                  <a:gd name="connsiteX2" fmla="*/ 38290 w 57027"/>
                  <a:gd name="connsiteY2" fmla="*/ 0 h 72489"/>
                  <a:gd name="connsiteX3" fmla="*/ 57027 w 57027"/>
                  <a:gd name="connsiteY3" fmla="*/ 6516 h 72489"/>
                  <a:gd name="connsiteX4" fmla="*/ 48881 w 57027"/>
                  <a:gd name="connsiteY4" fmla="*/ 21991 h 72489"/>
                  <a:gd name="connsiteX5" fmla="*/ 35846 w 57027"/>
                  <a:gd name="connsiteY5" fmla="*/ 17104 h 72489"/>
                  <a:gd name="connsiteX6" fmla="*/ 17923 w 57027"/>
                  <a:gd name="connsiteY6" fmla="*/ 35023 h 72489"/>
                  <a:gd name="connsiteX7" fmla="*/ 17923 w 57027"/>
                  <a:gd name="connsiteY7" fmla="*/ 72490 h 72489"/>
                  <a:gd name="connsiteX8" fmla="*/ 0 w 57027"/>
                  <a:gd name="connsiteY8" fmla="*/ 72490 h 72489"/>
                  <a:gd name="connsiteX9" fmla="*/ 0 w 57027"/>
                  <a:gd name="connsiteY9" fmla="*/ 815 h 72489"/>
                  <a:gd name="connsiteX10" fmla="*/ 16294 w 57027"/>
                  <a:gd name="connsiteY10" fmla="*/ 815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027" h="72489">
                    <a:moveTo>
                      <a:pt x="16294" y="2443"/>
                    </a:moveTo>
                    <a:lnTo>
                      <a:pt x="17923" y="10588"/>
                    </a:lnTo>
                    <a:cubicBezTo>
                      <a:pt x="23626" y="1629"/>
                      <a:pt x="30958" y="0"/>
                      <a:pt x="38290" y="0"/>
                    </a:cubicBezTo>
                    <a:cubicBezTo>
                      <a:pt x="45622" y="0"/>
                      <a:pt x="52954" y="3258"/>
                      <a:pt x="57027" y="6516"/>
                    </a:cubicBezTo>
                    <a:lnTo>
                      <a:pt x="48881" y="21991"/>
                    </a:lnTo>
                    <a:cubicBezTo>
                      <a:pt x="45622" y="18733"/>
                      <a:pt x="41549" y="17104"/>
                      <a:pt x="35846" y="17104"/>
                    </a:cubicBezTo>
                    <a:cubicBezTo>
                      <a:pt x="26885" y="17104"/>
                      <a:pt x="17923" y="21991"/>
                      <a:pt x="17923" y="35023"/>
                    </a:cubicBezTo>
                    <a:lnTo>
                      <a:pt x="17923" y="72490"/>
                    </a:lnTo>
                    <a:lnTo>
                      <a:pt x="0" y="72490"/>
                    </a:lnTo>
                    <a:lnTo>
                      <a:pt x="0" y="815"/>
                    </a:lnTo>
                    <a:lnTo>
                      <a:pt x="16294" y="815"/>
                    </a:lnTo>
                    <a:close/>
                  </a:path>
                </a:pathLst>
              </a:custGeom>
              <a:solidFill>
                <a:srgbClr val="7654A2"/>
              </a:solidFill>
              <a:ln w="8132" cap="flat">
                <a:noFill/>
                <a:prstDash val="solid"/>
                <a:miter/>
              </a:ln>
            </p:spPr>
            <p:txBody>
              <a:bodyPr rtlCol="0" anchor="ctr"/>
              <a:lstStyle/>
              <a:p>
                <a:endParaRPr lang="en-US"/>
              </a:p>
            </p:txBody>
          </p:sp>
          <p:sp>
            <p:nvSpPr>
              <p:cNvPr id="263" name="Freeform 262">
                <a:extLst>
                  <a:ext uri="{FF2B5EF4-FFF2-40B4-BE49-F238E27FC236}">
                    <a16:creationId xmlns:a16="http://schemas.microsoft.com/office/drawing/2014/main" id="{E71DE3D2-EF8C-70CA-D448-D17A767FA8CC}"/>
                  </a:ext>
                </a:extLst>
              </p:cNvPr>
              <p:cNvSpPr/>
              <p:nvPr/>
            </p:nvSpPr>
            <p:spPr>
              <a:xfrm>
                <a:off x="7275653" y="3572350"/>
                <a:ext cx="67618" cy="101811"/>
              </a:xfrm>
              <a:custGeom>
                <a:avLst/>
                <a:gdLst>
                  <a:gd name="connsiteX0" fmla="*/ 17923 w 67618"/>
                  <a:gd name="connsiteY0" fmla="*/ 0 h 101811"/>
                  <a:gd name="connsiteX1" fmla="*/ 17923 w 67618"/>
                  <a:gd name="connsiteY1" fmla="*/ 58643 h 101811"/>
                  <a:gd name="connsiteX2" fmla="*/ 42363 w 67618"/>
                  <a:gd name="connsiteY2" fmla="*/ 30136 h 101811"/>
                  <a:gd name="connsiteX3" fmla="*/ 63545 w 67618"/>
                  <a:gd name="connsiteY3" fmla="*/ 30136 h 101811"/>
                  <a:gd name="connsiteX4" fmla="*/ 63545 w 67618"/>
                  <a:gd name="connsiteY4" fmla="*/ 30950 h 101811"/>
                  <a:gd name="connsiteX5" fmla="*/ 34217 w 67618"/>
                  <a:gd name="connsiteY5" fmla="*/ 63530 h 101811"/>
                  <a:gd name="connsiteX6" fmla="*/ 67618 w 67618"/>
                  <a:gd name="connsiteY6" fmla="*/ 100182 h 101811"/>
                  <a:gd name="connsiteX7" fmla="*/ 67618 w 67618"/>
                  <a:gd name="connsiteY7" fmla="*/ 101811 h 101811"/>
                  <a:gd name="connsiteX8" fmla="*/ 46437 w 67618"/>
                  <a:gd name="connsiteY8" fmla="*/ 101811 h 101811"/>
                  <a:gd name="connsiteX9" fmla="*/ 17923 w 67618"/>
                  <a:gd name="connsiteY9" fmla="*/ 69232 h 101811"/>
                  <a:gd name="connsiteX10" fmla="*/ 17923 w 67618"/>
                  <a:gd name="connsiteY10" fmla="*/ 101811 h 101811"/>
                  <a:gd name="connsiteX11" fmla="*/ 0 w 67618"/>
                  <a:gd name="connsiteY11" fmla="*/ 101811 h 101811"/>
                  <a:gd name="connsiteX12" fmla="*/ 0 w 67618"/>
                  <a:gd name="connsiteY12" fmla="*/ 0 h 101811"/>
                  <a:gd name="connsiteX13" fmla="*/ 17923 w 67618"/>
                  <a:gd name="connsiteY13" fmla="*/ 0 h 101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7618" h="101811">
                    <a:moveTo>
                      <a:pt x="17923" y="0"/>
                    </a:moveTo>
                    <a:lnTo>
                      <a:pt x="17923" y="58643"/>
                    </a:lnTo>
                    <a:lnTo>
                      <a:pt x="42363" y="30136"/>
                    </a:lnTo>
                    <a:lnTo>
                      <a:pt x="63545" y="30136"/>
                    </a:lnTo>
                    <a:lnTo>
                      <a:pt x="63545" y="30950"/>
                    </a:lnTo>
                    <a:lnTo>
                      <a:pt x="34217" y="63530"/>
                    </a:lnTo>
                    <a:lnTo>
                      <a:pt x="67618" y="100182"/>
                    </a:lnTo>
                    <a:lnTo>
                      <a:pt x="67618" y="101811"/>
                    </a:lnTo>
                    <a:lnTo>
                      <a:pt x="46437" y="101811"/>
                    </a:lnTo>
                    <a:lnTo>
                      <a:pt x="17923" y="69232"/>
                    </a:ln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64" name="Freeform 263">
                <a:extLst>
                  <a:ext uri="{FF2B5EF4-FFF2-40B4-BE49-F238E27FC236}">
                    <a16:creationId xmlns:a16="http://schemas.microsoft.com/office/drawing/2014/main" id="{69DFEE19-07F0-FC7D-4B80-8576BEE040F9}"/>
                  </a:ext>
                </a:extLst>
              </p:cNvPr>
              <p:cNvSpPr/>
              <p:nvPr/>
            </p:nvSpPr>
            <p:spPr>
              <a:xfrm>
                <a:off x="7385635" y="3600857"/>
                <a:ext cx="77394" cy="103439"/>
              </a:xfrm>
              <a:custGeom>
                <a:avLst/>
                <a:gdLst>
                  <a:gd name="connsiteX0" fmla="*/ 0 w 77394"/>
                  <a:gd name="connsiteY0" fmla="*/ 103440 h 103439"/>
                  <a:gd name="connsiteX1" fmla="*/ 0 w 77394"/>
                  <a:gd name="connsiteY1" fmla="*/ 1629 h 103439"/>
                  <a:gd name="connsiteX2" fmla="*/ 16294 w 77394"/>
                  <a:gd name="connsiteY2" fmla="*/ 1629 h 103439"/>
                  <a:gd name="connsiteX3" fmla="*/ 17108 w 77394"/>
                  <a:gd name="connsiteY3" fmla="*/ 11403 h 103439"/>
                  <a:gd name="connsiteX4" fmla="*/ 40734 w 77394"/>
                  <a:gd name="connsiteY4" fmla="*/ 0 h 103439"/>
                  <a:gd name="connsiteX5" fmla="*/ 77394 w 77394"/>
                  <a:gd name="connsiteY5" fmla="*/ 37467 h 103439"/>
                  <a:gd name="connsiteX6" fmla="*/ 40734 w 77394"/>
                  <a:gd name="connsiteY6" fmla="*/ 74933 h 103439"/>
                  <a:gd name="connsiteX7" fmla="*/ 17108 w 77394"/>
                  <a:gd name="connsiteY7" fmla="*/ 64345 h 103439"/>
                  <a:gd name="connsiteX8" fmla="*/ 17108 w 77394"/>
                  <a:gd name="connsiteY8" fmla="*/ 102626 h 103439"/>
                  <a:gd name="connsiteX9" fmla="*/ 0 w 77394"/>
                  <a:gd name="connsiteY9" fmla="*/ 102626 h 103439"/>
                  <a:gd name="connsiteX10" fmla="*/ 60286 w 77394"/>
                  <a:gd name="connsiteY10" fmla="*/ 37467 h 103439"/>
                  <a:gd name="connsiteX11" fmla="*/ 39919 w 77394"/>
                  <a:gd name="connsiteY11" fmla="*/ 17104 h 103439"/>
                  <a:gd name="connsiteX12" fmla="*/ 19552 w 77394"/>
                  <a:gd name="connsiteY12" fmla="*/ 37467 h 103439"/>
                  <a:gd name="connsiteX13" fmla="*/ 39919 w 77394"/>
                  <a:gd name="connsiteY13" fmla="*/ 57829 h 103439"/>
                  <a:gd name="connsiteX14" fmla="*/ 60286 w 77394"/>
                  <a:gd name="connsiteY14" fmla="*/ 37467 h 10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394" h="103439">
                    <a:moveTo>
                      <a:pt x="0" y="103440"/>
                    </a:moveTo>
                    <a:lnTo>
                      <a:pt x="0" y="1629"/>
                    </a:lnTo>
                    <a:lnTo>
                      <a:pt x="16294" y="1629"/>
                    </a:lnTo>
                    <a:lnTo>
                      <a:pt x="17108" y="11403"/>
                    </a:lnTo>
                    <a:cubicBezTo>
                      <a:pt x="22811" y="3258"/>
                      <a:pt x="32587" y="0"/>
                      <a:pt x="40734" y="0"/>
                    </a:cubicBezTo>
                    <a:cubicBezTo>
                      <a:pt x="62730" y="0"/>
                      <a:pt x="77394" y="16290"/>
                      <a:pt x="77394" y="37467"/>
                    </a:cubicBezTo>
                    <a:cubicBezTo>
                      <a:pt x="77394" y="58643"/>
                      <a:pt x="64360" y="74933"/>
                      <a:pt x="40734" y="74933"/>
                    </a:cubicBezTo>
                    <a:cubicBezTo>
                      <a:pt x="33402" y="74933"/>
                      <a:pt x="21996" y="72490"/>
                      <a:pt x="17108" y="64345"/>
                    </a:cubicBezTo>
                    <a:lnTo>
                      <a:pt x="17108" y="102626"/>
                    </a:lnTo>
                    <a:lnTo>
                      <a:pt x="0" y="102626"/>
                    </a:lnTo>
                    <a:close/>
                    <a:moveTo>
                      <a:pt x="60286" y="37467"/>
                    </a:moveTo>
                    <a:cubicBezTo>
                      <a:pt x="60286" y="26064"/>
                      <a:pt x="52954" y="17104"/>
                      <a:pt x="39919" y="17104"/>
                    </a:cubicBezTo>
                    <a:cubicBezTo>
                      <a:pt x="26885" y="17104"/>
                      <a:pt x="19552" y="26064"/>
                      <a:pt x="19552" y="37467"/>
                    </a:cubicBezTo>
                    <a:cubicBezTo>
                      <a:pt x="19552" y="48869"/>
                      <a:pt x="27699" y="57829"/>
                      <a:pt x="39919" y="57829"/>
                    </a:cubicBezTo>
                    <a:cubicBezTo>
                      <a:pt x="52140" y="57829"/>
                      <a:pt x="60286" y="48869"/>
                      <a:pt x="60286" y="37467"/>
                    </a:cubicBezTo>
                    <a:close/>
                  </a:path>
                </a:pathLst>
              </a:custGeom>
              <a:solidFill>
                <a:srgbClr val="7654A2"/>
              </a:solidFill>
              <a:ln w="8132" cap="flat">
                <a:noFill/>
                <a:prstDash val="solid"/>
                <a:miter/>
              </a:ln>
            </p:spPr>
            <p:txBody>
              <a:bodyPr rtlCol="0" anchor="ctr"/>
              <a:lstStyle/>
              <a:p>
                <a:endParaRPr lang="en-US"/>
              </a:p>
            </p:txBody>
          </p:sp>
          <p:sp>
            <p:nvSpPr>
              <p:cNvPr id="265" name="Freeform 264">
                <a:extLst>
                  <a:ext uri="{FF2B5EF4-FFF2-40B4-BE49-F238E27FC236}">
                    <a16:creationId xmlns:a16="http://schemas.microsoft.com/office/drawing/2014/main" id="{C9A2973C-9AF3-E695-3209-0B8447D9FC10}"/>
                  </a:ext>
                </a:extLst>
              </p:cNvPr>
              <p:cNvSpPr/>
              <p:nvPr/>
            </p:nvSpPr>
            <p:spPr>
              <a:xfrm>
                <a:off x="7511095"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66" name="Freeform 265">
                <a:extLst>
                  <a:ext uri="{FF2B5EF4-FFF2-40B4-BE49-F238E27FC236}">
                    <a16:creationId xmlns:a16="http://schemas.microsoft.com/office/drawing/2014/main" id="{073514E6-B533-C7CC-48DF-55F70DF14C31}"/>
                  </a:ext>
                </a:extLst>
              </p:cNvPr>
              <p:cNvSpPr/>
              <p:nvPr/>
            </p:nvSpPr>
            <p:spPr>
              <a:xfrm>
                <a:off x="7574640" y="3600857"/>
                <a:ext cx="78209" cy="75747"/>
              </a:xfrm>
              <a:custGeom>
                <a:avLst/>
                <a:gdLst>
                  <a:gd name="connsiteX0" fmla="*/ 61101 w 78209"/>
                  <a:gd name="connsiteY0" fmla="*/ 1629 h 75747"/>
                  <a:gd name="connsiteX1" fmla="*/ 78209 w 78209"/>
                  <a:gd name="connsiteY1" fmla="*/ 1629 h 75747"/>
                  <a:gd name="connsiteX2" fmla="*/ 78209 w 78209"/>
                  <a:gd name="connsiteY2" fmla="*/ 73304 h 75747"/>
                  <a:gd name="connsiteX3" fmla="*/ 61101 w 78209"/>
                  <a:gd name="connsiteY3" fmla="*/ 73304 h 75747"/>
                  <a:gd name="connsiteX4" fmla="*/ 60286 w 78209"/>
                  <a:gd name="connsiteY4" fmla="*/ 62716 h 75747"/>
                  <a:gd name="connsiteX5" fmla="*/ 36661 w 78209"/>
                  <a:gd name="connsiteY5" fmla="*/ 75747 h 75747"/>
                  <a:gd name="connsiteX6" fmla="*/ 0 w 78209"/>
                  <a:gd name="connsiteY6" fmla="*/ 37467 h 75747"/>
                  <a:gd name="connsiteX7" fmla="*/ 37475 w 78209"/>
                  <a:gd name="connsiteY7" fmla="*/ 0 h 75747"/>
                  <a:gd name="connsiteX8" fmla="*/ 60286 w 78209"/>
                  <a:gd name="connsiteY8" fmla="*/ 11403 h 75747"/>
                  <a:gd name="connsiteX9" fmla="*/ 61101 w 78209"/>
                  <a:gd name="connsiteY9" fmla="*/ 1629 h 75747"/>
                  <a:gd name="connsiteX10" fmla="*/ 17923 w 78209"/>
                  <a:gd name="connsiteY10" fmla="*/ 37467 h 75747"/>
                  <a:gd name="connsiteX11" fmla="*/ 39104 w 78209"/>
                  <a:gd name="connsiteY11" fmla="*/ 59458 h 75747"/>
                  <a:gd name="connsiteX12" fmla="*/ 39104 w 78209"/>
                  <a:gd name="connsiteY12" fmla="*/ 16290 h 75747"/>
                  <a:gd name="connsiteX13" fmla="*/ 17923 w 78209"/>
                  <a:gd name="connsiteY13" fmla="*/ 37467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209" h="75747">
                    <a:moveTo>
                      <a:pt x="61101" y="1629"/>
                    </a:moveTo>
                    <a:lnTo>
                      <a:pt x="78209" y="1629"/>
                    </a:lnTo>
                    <a:lnTo>
                      <a:pt x="78209" y="73304"/>
                    </a:lnTo>
                    <a:lnTo>
                      <a:pt x="61101" y="73304"/>
                    </a:lnTo>
                    <a:lnTo>
                      <a:pt x="60286" y="62716"/>
                    </a:lnTo>
                    <a:cubicBezTo>
                      <a:pt x="56213" y="70860"/>
                      <a:pt x="44807" y="74933"/>
                      <a:pt x="36661" y="75747"/>
                    </a:cubicBezTo>
                    <a:cubicBezTo>
                      <a:pt x="15479" y="75747"/>
                      <a:pt x="0" y="62716"/>
                      <a:pt x="0" y="37467"/>
                    </a:cubicBezTo>
                    <a:cubicBezTo>
                      <a:pt x="0" y="13032"/>
                      <a:pt x="16294" y="0"/>
                      <a:pt x="37475" y="0"/>
                    </a:cubicBezTo>
                    <a:cubicBezTo>
                      <a:pt x="47251" y="0"/>
                      <a:pt x="56213" y="4887"/>
                      <a:pt x="60286" y="11403"/>
                    </a:cubicBezTo>
                    <a:lnTo>
                      <a:pt x="61101" y="1629"/>
                    </a:lnTo>
                    <a:close/>
                    <a:moveTo>
                      <a:pt x="17923" y="37467"/>
                    </a:moveTo>
                    <a:cubicBezTo>
                      <a:pt x="17923" y="51313"/>
                      <a:pt x="27699" y="59458"/>
                      <a:pt x="39104" y="59458"/>
                    </a:cubicBezTo>
                    <a:cubicBezTo>
                      <a:pt x="66804" y="59458"/>
                      <a:pt x="66804" y="16290"/>
                      <a:pt x="39104" y="16290"/>
                    </a:cubicBezTo>
                    <a:cubicBezTo>
                      <a:pt x="27699" y="15475"/>
                      <a:pt x="17923" y="23620"/>
                      <a:pt x="17923" y="37467"/>
                    </a:cubicBezTo>
                    <a:close/>
                  </a:path>
                </a:pathLst>
              </a:custGeom>
              <a:solidFill>
                <a:srgbClr val="7654A2"/>
              </a:solidFill>
              <a:ln w="8132" cap="flat">
                <a:noFill/>
                <a:prstDash val="solid"/>
                <a:miter/>
              </a:ln>
            </p:spPr>
            <p:txBody>
              <a:bodyPr rtlCol="0" anchor="ctr"/>
              <a:lstStyle/>
              <a:p>
                <a:endParaRPr lang="en-US"/>
              </a:p>
            </p:txBody>
          </p:sp>
          <p:sp>
            <p:nvSpPr>
              <p:cNvPr id="267" name="Freeform 266">
                <a:extLst>
                  <a:ext uri="{FF2B5EF4-FFF2-40B4-BE49-F238E27FC236}">
                    <a16:creationId xmlns:a16="http://schemas.microsoft.com/office/drawing/2014/main" id="{81FC7E02-5DC5-81B5-9038-5AB14FD96AD9}"/>
                  </a:ext>
                </a:extLst>
              </p:cNvPr>
              <p:cNvSpPr/>
              <p:nvPr/>
            </p:nvSpPr>
            <p:spPr>
              <a:xfrm>
                <a:off x="7699286" y="3600042"/>
                <a:ext cx="65988" cy="76561"/>
              </a:xfrm>
              <a:custGeom>
                <a:avLst/>
                <a:gdLst>
                  <a:gd name="connsiteX0" fmla="*/ 65989 w 65988"/>
                  <a:gd name="connsiteY0" fmla="*/ 65159 h 76561"/>
                  <a:gd name="connsiteX1" fmla="*/ 38290 w 65988"/>
                  <a:gd name="connsiteY1" fmla="*/ 76562 h 76561"/>
                  <a:gd name="connsiteX2" fmla="*/ 0 w 65988"/>
                  <a:gd name="connsiteY2" fmla="*/ 38281 h 76561"/>
                  <a:gd name="connsiteX3" fmla="*/ 38290 w 65988"/>
                  <a:gd name="connsiteY3" fmla="*/ 0 h 76561"/>
                  <a:gd name="connsiteX4" fmla="*/ 64360 w 65988"/>
                  <a:gd name="connsiteY4" fmla="*/ 10588 h 76561"/>
                  <a:gd name="connsiteX5" fmla="*/ 52954 w 65988"/>
                  <a:gd name="connsiteY5" fmla="*/ 21991 h 76561"/>
                  <a:gd name="connsiteX6" fmla="*/ 38290 w 65988"/>
                  <a:gd name="connsiteY6" fmla="*/ 16290 h 76561"/>
                  <a:gd name="connsiteX7" fmla="*/ 17923 w 65988"/>
                  <a:gd name="connsiteY7" fmla="*/ 37467 h 76561"/>
                  <a:gd name="connsiteX8" fmla="*/ 38290 w 65988"/>
                  <a:gd name="connsiteY8" fmla="*/ 58643 h 76561"/>
                  <a:gd name="connsiteX9" fmla="*/ 53769 w 65988"/>
                  <a:gd name="connsiteY9" fmla="*/ 52942 h 76561"/>
                  <a:gd name="connsiteX10" fmla="*/ 65989 w 65988"/>
                  <a:gd name="connsiteY10" fmla="*/ 65159 h 76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988" h="76561">
                    <a:moveTo>
                      <a:pt x="65989" y="65159"/>
                    </a:moveTo>
                    <a:cubicBezTo>
                      <a:pt x="57842" y="73304"/>
                      <a:pt x="48881" y="76562"/>
                      <a:pt x="38290" y="76562"/>
                    </a:cubicBezTo>
                    <a:cubicBezTo>
                      <a:pt x="17108" y="76562"/>
                      <a:pt x="0" y="64345"/>
                      <a:pt x="0" y="38281"/>
                    </a:cubicBezTo>
                    <a:cubicBezTo>
                      <a:pt x="0" y="13032"/>
                      <a:pt x="17108" y="0"/>
                      <a:pt x="38290" y="0"/>
                    </a:cubicBezTo>
                    <a:cubicBezTo>
                      <a:pt x="48881" y="0"/>
                      <a:pt x="56213" y="3258"/>
                      <a:pt x="64360" y="10588"/>
                    </a:cubicBezTo>
                    <a:lnTo>
                      <a:pt x="52954" y="21991"/>
                    </a:lnTo>
                    <a:cubicBezTo>
                      <a:pt x="48881" y="17919"/>
                      <a:pt x="43178" y="16290"/>
                      <a:pt x="38290" y="16290"/>
                    </a:cubicBezTo>
                    <a:cubicBezTo>
                      <a:pt x="26070" y="16290"/>
                      <a:pt x="17923" y="25249"/>
                      <a:pt x="17923" y="37467"/>
                    </a:cubicBezTo>
                    <a:cubicBezTo>
                      <a:pt x="17923" y="51313"/>
                      <a:pt x="26885" y="58643"/>
                      <a:pt x="38290" y="58643"/>
                    </a:cubicBezTo>
                    <a:cubicBezTo>
                      <a:pt x="43993" y="58643"/>
                      <a:pt x="49695" y="57014"/>
                      <a:pt x="53769" y="52942"/>
                    </a:cubicBezTo>
                    <a:lnTo>
                      <a:pt x="65989" y="65159"/>
                    </a:lnTo>
                    <a:close/>
                  </a:path>
                </a:pathLst>
              </a:custGeom>
              <a:solidFill>
                <a:srgbClr val="7654A2"/>
              </a:solidFill>
              <a:ln w="8132" cap="flat">
                <a:noFill/>
                <a:prstDash val="solid"/>
                <a:miter/>
              </a:ln>
            </p:spPr>
            <p:txBody>
              <a:bodyPr rtlCol="0" anchor="ctr"/>
              <a:lstStyle/>
              <a:p>
                <a:endParaRPr lang="en-US"/>
              </a:p>
            </p:txBody>
          </p:sp>
          <p:sp>
            <p:nvSpPr>
              <p:cNvPr id="268" name="Freeform 267">
                <a:extLst>
                  <a:ext uri="{FF2B5EF4-FFF2-40B4-BE49-F238E27FC236}">
                    <a16:creationId xmlns:a16="http://schemas.microsoft.com/office/drawing/2014/main" id="{F74D803E-4CDF-98E5-D802-2A160F97E84B}"/>
                  </a:ext>
                </a:extLst>
              </p:cNvPr>
              <p:cNvSpPr/>
              <p:nvPr/>
            </p:nvSpPr>
            <p:spPr>
              <a:xfrm>
                <a:off x="7807638" y="3600857"/>
                <a:ext cx="75203" cy="75747"/>
              </a:xfrm>
              <a:custGeom>
                <a:avLst/>
                <a:gdLst>
                  <a:gd name="connsiteX0" fmla="*/ 17923 w 75203"/>
                  <a:gd name="connsiteY0" fmla="*/ 43982 h 75747"/>
                  <a:gd name="connsiteX1" fmla="*/ 39105 w 75203"/>
                  <a:gd name="connsiteY1" fmla="*/ 59458 h 75747"/>
                  <a:gd name="connsiteX2" fmla="*/ 58657 w 75203"/>
                  <a:gd name="connsiteY2" fmla="*/ 52942 h 75747"/>
                  <a:gd name="connsiteX3" fmla="*/ 70062 w 75203"/>
                  <a:gd name="connsiteY3" fmla="*/ 64345 h 75747"/>
                  <a:gd name="connsiteX4" fmla="*/ 39105 w 75203"/>
                  <a:gd name="connsiteY4" fmla="*/ 75747 h 75747"/>
                  <a:gd name="connsiteX5" fmla="*/ 0 w 75203"/>
                  <a:gd name="connsiteY5" fmla="*/ 37467 h 75747"/>
                  <a:gd name="connsiteX6" fmla="*/ 38290 w 75203"/>
                  <a:gd name="connsiteY6" fmla="*/ 0 h 75747"/>
                  <a:gd name="connsiteX7" fmla="*/ 74950 w 75203"/>
                  <a:gd name="connsiteY7" fmla="*/ 44797 h 75747"/>
                  <a:gd name="connsiteX8" fmla="*/ 17923 w 75203"/>
                  <a:gd name="connsiteY8" fmla="*/ 44797 h 75747"/>
                  <a:gd name="connsiteX9" fmla="*/ 57027 w 75203"/>
                  <a:gd name="connsiteY9" fmla="*/ 29322 h 75747"/>
                  <a:gd name="connsiteX10" fmla="*/ 38290 w 75203"/>
                  <a:gd name="connsiteY10" fmla="*/ 15475 h 75747"/>
                  <a:gd name="connsiteX11" fmla="*/ 17923 w 75203"/>
                  <a:gd name="connsiteY11" fmla="*/ 29322 h 75747"/>
                  <a:gd name="connsiteX12" fmla="*/ 57027 w 75203"/>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03" h="75747">
                    <a:moveTo>
                      <a:pt x="17923" y="43982"/>
                    </a:moveTo>
                    <a:cubicBezTo>
                      <a:pt x="18737" y="52942"/>
                      <a:pt x="26884" y="59458"/>
                      <a:pt x="39105" y="59458"/>
                    </a:cubicBezTo>
                    <a:cubicBezTo>
                      <a:pt x="45622" y="59458"/>
                      <a:pt x="54583" y="57014"/>
                      <a:pt x="58657" y="52942"/>
                    </a:cubicBezTo>
                    <a:lnTo>
                      <a:pt x="70062" y="64345"/>
                    </a:lnTo>
                    <a:cubicBezTo>
                      <a:pt x="62730" y="72490"/>
                      <a:pt x="50510" y="75747"/>
                      <a:pt x="39105" y="75747"/>
                    </a:cubicBezTo>
                    <a:cubicBezTo>
                      <a:pt x="14664" y="75747"/>
                      <a:pt x="0" y="60272"/>
                      <a:pt x="0" y="37467"/>
                    </a:cubicBezTo>
                    <a:cubicBezTo>
                      <a:pt x="0" y="15475"/>
                      <a:pt x="14664" y="0"/>
                      <a:pt x="38290" y="0"/>
                    </a:cubicBezTo>
                    <a:cubicBezTo>
                      <a:pt x="61916" y="0"/>
                      <a:pt x="77394" y="14661"/>
                      <a:pt x="74950" y="44797"/>
                    </a:cubicBezTo>
                    <a:lnTo>
                      <a:pt x="17923" y="44797"/>
                    </a:lnTo>
                    <a:close/>
                    <a:moveTo>
                      <a:pt x="57027" y="29322"/>
                    </a:moveTo>
                    <a:cubicBezTo>
                      <a:pt x="56213" y="20362"/>
                      <a:pt x="48880"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grpSp>
      </p:grpSp>
      <p:sp>
        <p:nvSpPr>
          <p:cNvPr id="270" name="Text Placeholder 32">
            <a:extLst>
              <a:ext uri="{FF2B5EF4-FFF2-40B4-BE49-F238E27FC236}">
                <a16:creationId xmlns:a16="http://schemas.microsoft.com/office/drawing/2014/main" id="{64CC0190-4955-504C-7436-08AD8558AFE8}"/>
              </a:ext>
            </a:extLst>
          </p:cNvPr>
          <p:cNvSpPr>
            <a:spLocks noGrp="1"/>
          </p:cNvSpPr>
          <p:nvPr>
            <p:ph type="body" sz="quarter" idx="20" hasCustomPrompt="1"/>
          </p:nvPr>
        </p:nvSpPr>
        <p:spPr>
          <a:xfrm>
            <a:off x="8322590" y="5556486"/>
            <a:ext cx="3467551" cy="622069"/>
          </a:xfrm>
          <a:prstGeom prst="rect">
            <a:avLst/>
          </a:prstGeom>
        </p:spPr>
        <p:txBody>
          <a:bodyPr anchor="t">
            <a:noAutofit/>
          </a:bodyPr>
          <a:lstStyle>
            <a:lvl1pPr marL="0" indent="0" algn="r">
              <a:lnSpc>
                <a:spcPct val="100000"/>
              </a:lnSpc>
              <a:spcBef>
                <a:spcPts val="0"/>
              </a:spcBef>
              <a:buNone/>
              <a:defRPr sz="24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err="1"/>
              <a:t>www.website.eu</a:t>
            </a:r>
            <a:endParaRPr lang="en-GB"/>
          </a:p>
        </p:txBody>
      </p:sp>
      <p:sp>
        <p:nvSpPr>
          <p:cNvPr id="274" name="Freeform 273">
            <a:extLst>
              <a:ext uri="{FF2B5EF4-FFF2-40B4-BE49-F238E27FC236}">
                <a16:creationId xmlns:a16="http://schemas.microsoft.com/office/drawing/2014/main" id="{B0E0F667-C112-09AB-4F5B-95A4E5DA4A9D}"/>
              </a:ext>
            </a:extLst>
          </p:cNvPr>
          <p:cNvSpPr/>
          <p:nvPr userDrawn="1"/>
        </p:nvSpPr>
        <p:spPr>
          <a:xfrm>
            <a:off x="584503" y="2494870"/>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7" cap="flat">
            <a:solidFill>
              <a:srgbClr val="B79974"/>
            </a:solidFill>
            <a:prstDash val="solid"/>
            <a:miter/>
          </a:ln>
        </p:spPr>
        <p:txBody>
          <a:bodyPr rtlCol="0" anchor="ctr"/>
          <a:lstStyle/>
          <a:p>
            <a:endParaRPr lang="en-US" sz="2069"/>
          </a:p>
        </p:txBody>
      </p:sp>
      <p:pic>
        <p:nvPicPr>
          <p:cNvPr id="2" name="Picture 1" descr="Blue text on a white background&#10;&#10;Description automatically generated">
            <a:extLst>
              <a:ext uri="{FF2B5EF4-FFF2-40B4-BE49-F238E27FC236}">
                <a16:creationId xmlns:a16="http://schemas.microsoft.com/office/drawing/2014/main" id="{BF9AC6BA-4C5E-3E15-A022-650DD53E2BD4}"/>
              </a:ext>
            </a:extLst>
          </p:cNvPr>
          <p:cNvPicPr>
            <a:picLocks noChangeAspect="1"/>
          </p:cNvPicPr>
          <p:nvPr userDrawn="1"/>
        </p:nvPicPr>
        <p:blipFill>
          <a:blip r:embed="rId2"/>
          <a:stretch>
            <a:fillRect/>
          </a:stretch>
        </p:blipFill>
        <p:spPr>
          <a:xfrm>
            <a:off x="219685" y="6160363"/>
            <a:ext cx="2505116" cy="525561"/>
          </a:xfrm>
          <a:prstGeom prst="rect">
            <a:avLst/>
          </a:prstGeom>
        </p:spPr>
      </p:pic>
    </p:spTree>
    <p:extLst>
      <p:ext uri="{BB962C8B-B14F-4D97-AF65-F5344CB8AC3E}">
        <p14:creationId xmlns:p14="http://schemas.microsoft.com/office/powerpoint/2010/main" val="2813297319"/>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Cover Slide">
    <p:spTree>
      <p:nvGrpSpPr>
        <p:cNvPr id="1" name=""/>
        <p:cNvGrpSpPr/>
        <p:nvPr/>
      </p:nvGrpSpPr>
      <p:grpSpPr>
        <a:xfrm>
          <a:off x="0" y="0"/>
          <a:ext cx="0" cy="0"/>
          <a:chOff x="0" y="0"/>
          <a:chExt cx="0" cy="0"/>
        </a:xfrm>
      </p:grpSpPr>
      <p:sp>
        <p:nvSpPr>
          <p:cNvPr id="26" name="Freeform 25">
            <a:extLst>
              <a:ext uri="{FF2B5EF4-FFF2-40B4-BE49-F238E27FC236}">
                <a16:creationId xmlns:a16="http://schemas.microsoft.com/office/drawing/2014/main" id="{4451D53C-BEDD-0149-939C-B08D828FC303}"/>
              </a:ext>
            </a:extLst>
          </p:cNvPr>
          <p:cNvSpPr/>
          <p:nvPr/>
        </p:nvSpPr>
        <p:spPr>
          <a:xfrm>
            <a:off x="-21078" y="2219942"/>
            <a:ext cx="12214365" cy="3138121"/>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7654A2"/>
          </a:solidFill>
          <a:ln w="30808" cap="flat">
            <a:noFill/>
            <a:prstDash val="solid"/>
            <a:miter/>
          </a:ln>
        </p:spPr>
        <p:txBody>
          <a:bodyPr rtlCol="0" anchor="ctr"/>
          <a:lstStyle/>
          <a:p>
            <a:endParaRPr lang="en-US" sz="2069"/>
          </a:p>
        </p:txBody>
      </p:sp>
      <p:sp>
        <p:nvSpPr>
          <p:cNvPr id="53" name="Freeform 52">
            <a:extLst>
              <a:ext uri="{FF2B5EF4-FFF2-40B4-BE49-F238E27FC236}">
                <a16:creationId xmlns:a16="http://schemas.microsoft.com/office/drawing/2014/main" id="{FA3EDB46-CD35-B86E-152C-5F64E01608A9}"/>
              </a:ext>
            </a:extLst>
          </p:cNvPr>
          <p:cNvSpPr>
            <a:spLocks noGrp="1"/>
          </p:cNvSpPr>
          <p:nvPr>
            <p:ph type="pic" sz="quarter" idx="22"/>
          </p:nvPr>
        </p:nvSpPr>
        <p:spPr>
          <a:xfrm>
            <a:off x="6290665" y="0"/>
            <a:ext cx="4961115" cy="6879449"/>
          </a:xfrm>
          <a:custGeom>
            <a:avLst/>
            <a:gdLst>
              <a:gd name="connsiteX0" fmla="*/ 0 w 4961115"/>
              <a:gd name="connsiteY0" fmla="*/ 0 h 6879449"/>
              <a:gd name="connsiteX1" fmla="*/ 4961115 w 4961115"/>
              <a:gd name="connsiteY1" fmla="*/ 0 h 6879449"/>
              <a:gd name="connsiteX2" fmla="*/ 4961115 w 4961115"/>
              <a:gd name="connsiteY2" fmla="*/ 2607767 h 6879449"/>
              <a:gd name="connsiteX3" fmla="*/ 4781114 w 4961115"/>
              <a:gd name="connsiteY3" fmla="*/ 2607767 h 6879449"/>
              <a:gd name="connsiteX4" fmla="*/ 4781114 w 4961115"/>
              <a:gd name="connsiteY4" fmla="*/ 4047768 h 6879449"/>
              <a:gd name="connsiteX5" fmla="*/ 4961115 w 4961115"/>
              <a:gd name="connsiteY5" fmla="*/ 4047768 h 6879449"/>
              <a:gd name="connsiteX6" fmla="*/ 4961115 w 4961115"/>
              <a:gd name="connsiteY6" fmla="*/ 6879449 h 6879449"/>
              <a:gd name="connsiteX7" fmla="*/ 0 w 4961115"/>
              <a:gd name="connsiteY7" fmla="*/ 6879449 h 6879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1115" h="6879449">
                <a:moveTo>
                  <a:pt x="0" y="0"/>
                </a:moveTo>
                <a:lnTo>
                  <a:pt x="4961115" y="0"/>
                </a:lnTo>
                <a:lnTo>
                  <a:pt x="4961115" y="2607767"/>
                </a:lnTo>
                <a:lnTo>
                  <a:pt x="4781114" y="2607767"/>
                </a:lnTo>
                <a:lnTo>
                  <a:pt x="4781114" y="4047768"/>
                </a:lnTo>
                <a:lnTo>
                  <a:pt x="4961115" y="4047768"/>
                </a:lnTo>
                <a:lnTo>
                  <a:pt x="4961115" y="6879449"/>
                </a:lnTo>
                <a:lnTo>
                  <a:pt x="0" y="6879449"/>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a:p>
        </p:txBody>
      </p:sp>
      <p:sp>
        <p:nvSpPr>
          <p:cNvPr id="33" name="Freeform 32">
            <a:extLst>
              <a:ext uri="{FF2B5EF4-FFF2-40B4-BE49-F238E27FC236}">
                <a16:creationId xmlns:a16="http://schemas.microsoft.com/office/drawing/2014/main" id="{527A8425-B90A-4347-AF48-00C1D5CC2D28}"/>
              </a:ext>
            </a:extLst>
          </p:cNvPr>
          <p:cNvSpPr/>
          <p:nvPr/>
        </p:nvSpPr>
        <p:spPr>
          <a:xfrm>
            <a:off x="5273389" y="2987628"/>
            <a:ext cx="7298951" cy="1969126"/>
          </a:xfrm>
          <a:custGeom>
            <a:avLst/>
            <a:gdLst>
              <a:gd name="connsiteX0" fmla="*/ 0 w 4525730"/>
              <a:gd name="connsiteY0" fmla="*/ 0 h 3029130"/>
              <a:gd name="connsiteX1" fmla="*/ 4525731 w 4525730"/>
              <a:gd name="connsiteY1" fmla="*/ 0 h 3029130"/>
              <a:gd name="connsiteX2" fmla="*/ 4525731 w 4525730"/>
              <a:gd name="connsiteY2" fmla="*/ 3029131 h 3029130"/>
              <a:gd name="connsiteX3" fmla="*/ 1 w 4525730"/>
              <a:gd name="connsiteY3" fmla="*/ 3029131 h 3029130"/>
            </a:gdLst>
            <a:ahLst/>
            <a:cxnLst>
              <a:cxn ang="0">
                <a:pos x="connsiteX0" y="connsiteY0"/>
              </a:cxn>
              <a:cxn ang="0">
                <a:pos x="connsiteX1" y="connsiteY1"/>
              </a:cxn>
              <a:cxn ang="0">
                <a:pos x="connsiteX2" y="connsiteY2"/>
              </a:cxn>
              <a:cxn ang="0">
                <a:pos x="connsiteX3" y="connsiteY3"/>
              </a:cxn>
            </a:cxnLst>
            <a:rect l="l" t="t" r="r" b="b"/>
            <a:pathLst>
              <a:path w="4525730" h="3029130">
                <a:moveTo>
                  <a:pt x="0" y="0"/>
                </a:moveTo>
                <a:lnTo>
                  <a:pt x="4525731" y="0"/>
                </a:lnTo>
                <a:lnTo>
                  <a:pt x="4525731" y="3029131"/>
                </a:lnTo>
                <a:lnTo>
                  <a:pt x="1" y="3029131"/>
                </a:lnTo>
                <a:close/>
              </a:path>
            </a:pathLst>
          </a:custGeom>
          <a:noFill/>
          <a:ln w="30808" cap="flat">
            <a:noFill/>
            <a:prstDash val="solid"/>
            <a:miter/>
          </a:ln>
        </p:spPr>
        <p:txBody>
          <a:bodyPr rtlCol="0" anchor="ctr"/>
          <a:lstStyle/>
          <a:p>
            <a:endParaRPr lang="en-US" sz="2069"/>
          </a:p>
        </p:txBody>
      </p:sp>
      <p:sp>
        <p:nvSpPr>
          <p:cNvPr id="56" name="Text Placeholder 32">
            <a:extLst>
              <a:ext uri="{FF2B5EF4-FFF2-40B4-BE49-F238E27FC236}">
                <a16:creationId xmlns:a16="http://schemas.microsoft.com/office/drawing/2014/main" id="{6D83AD87-72FE-A04E-9CF3-9AC1F7C64953}"/>
              </a:ext>
            </a:extLst>
          </p:cNvPr>
          <p:cNvSpPr>
            <a:spLocks noGrp="1"/>
          </p:cNvSpPr>
          <p:nvPr>
            <p:ph type="body" sz="quarter" idx="16" hasCustomPrompt="1"/>
          </p:nvPr>
        </p:nvSpPr>
        <p:spPr>
          <a:xfrm>
            <a:off x="609601" y="2897367"/>
            <a:ext cx="4470975" cy="1008397"/>
          </a:xfrm>
          <a:prstGeom prst="rect">
            <a:avLst/>
          </a:prstGeom>
        </p:spPr>
        <p:txBody>
          <a:bodyPr anchor="t">
            <a:noAutofit/>
          </a:bodyPr>
          <a:lstStyle>
            <a:lvl1pPr marL="0" indent="0" algn="l">
              <a:lnSpc>
                <a:spcPts val="3954"/>
              </a:lnSpc>
              <a:spcBef>
                <a:spcPts val="0"/>
              </a:spcBef>
              <a:buNone/>
              <a:defRPr sz="4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a:t>YOUR GUIDE TO DIGI WORK WELL</a:t>
            </a:r>
            <a:endParaRPr lang="en-US"/>
          </a:p>
        </p:txBody>
      </p:sp>
      <p:sp>
        <p:nvSpPr>
          <p:cNvPr id="57" name="Text Placeholder 32">
            <a:extLst>
              <a:ext uri="{FF2B5EF4-FFF2-40B4-BE49-F238E27FC236}">
                <a16:creationId xmlns:a16="http://schemas.microsoft.com/office/drawing/2014/main" id="{99F453F3-BF15-D044-B597-F7EBF76DC07D}"/>
              </a:ext>
            </a:extLst>
          </p:cNvPr>
          <p:cNvSpPr>
            <a:spLocks noGrp="1"/>
          </p:cNvSpPr>
          <p:nvPr>
            <p:ph type="body" sz="quarter" idx="19" hasCustomPrompt="1"/>
          </p:nvPr>
        </p:nvSpPr>
        <p:spPr>
          <a:xfrm>
            <a:off x="609601" y="4335508"/>
            <a:ext cx="4979410" cy="855894"/>
          </a:xfrm>
          <a:prstGeom prst="rect">
            <a:avLst/>
          </a:prstGeom>
        </p:spPr>
        <p:txBody>
          <a:bodyPr anchor="t">
            <a:noAutofit/>
          </a:bodyPr>
          <a:lstStyle>
            <a:lvl1pPr marL="0" indent="0" algn="l">
              <a:lnSpc>
                <a:spcPct val="100000"/>
              </a:lnSpc>
              <a:spcBef>
                <a:spcPts val="0"/>
              </a:spcBef>
              <a:buNone/>
              <a:defRPr sz="2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a:t>Digital Wellbeing in the Workplace</a:t>
            </a:r>
          </a:p>
        </p:txBody>
      </p:sp>
      <p:grpSp>
        <p:nvGrpSpPr>
          <p:cNvPr id="2" name="Graphic 4">
            <a:extLst>
              <a:ext uri="{FF2B5EF4-FFF2-40B4-BE49-F238E27FC236}">
                <a16:creationId xmlns:a16="http://schemas.microsoft.com/office/drawing/2014/main" id="{E6AB0A72-5A92-2173-95FE-74E95066A915}"/>
              </a:ext>
            </a:extLst>
          </p:cNvPr>
          <p:cNvGrpSpPr/>
          <p:nvPr userDrawn="1"/>
        </p:nvGrpSpPr>
        <p:grpSpPr>
          <a:xfrm>
            <a:off x="495541" y="722566"/>
            <a:ext cx="3787702" cy="1220092"/>
            <a:chOff x="4174748" y="2524509"/>
            <a:chExt cx="3708092" cy="1194448"/>
          </a:xfrm>
        </p:grpSpPr>
        <p:sp>
          <p:nvSpPr>
            <p:cNvPr id="3" name="Freeform 2">
              <a:extLst>
                <a:ext uri="{FF2B5EF4-FFF2-40B4-BE49-F238E27FC236}">
                  <a16:creationId xmlns:a16="http://schemas.microsoft.com/office/drawing/2014/main" id="{D3B57011-194A-DFEB-F2D8-37279B852D60}"/>
                </a:ext>
              </a:extLst>
            </p:cNvPr>
            <p:cNvSpPr/>
            <p:nvPr/>
          </p:nvSpPr>
          <p:spPr>
            <a:xfrm>
              <a:off x="5347310" y="2524509"/>
              <a:ext cx="2532019" cy="886571"/>
            </a:xfrm>
            <a:custGeom>
              <a:avLst/>
              <a:gdLst>
                <a:gd name="connsiteX0" fmla="*/ 354385 w 2532019"/>
                <a:gd name="connsiteY0" fmla="*/ 195885 h 886571"/>
                <a:gd name="connsiteX1" fmla="*/ 157233 w 2532019"/>
                <a:gd name="connsiteY1" fmla="*/ 396249 h 886571"/>
                <a:gd name="connsiteX2" fmla="*/ 2444 w 2532019"/>
                <a:gd name="connsiteY2" fmla="*/ 396249 h 886571"/>
                <a:gd name="connsiteX3" fmla="*/ 2444 w 2532019"/>
                <a:gd name="connsiteY3" fmla="*/ 2036 h 886571"/>
                <a:gd name="connsiteX4" fmla="*/ 157233 w 2532019"/>
                <a:gd name="connsiteY4" fmla="*/ 2036 h 886571"/>
                <a:gd name="connsiteX5" fmla="*/ 354385 w 2532019"/>
                <a:gd name="connsiteY5" fmla="*/ 195885 h 886571"/>
                <a:gd name="connsiteX6" fmla="*/ 75765 w 2532019"/>
                <a:gd name="connsiteY6" fmla="*/ 325389 h 886571"/>
                <a:gd name="connsiteX7" fmla="*/ 157233 w 2532019"/>
                <a:gd name="connsiteY7" fmla="*/ 325389 h 886571"/>
                <a:gd name="connsiteX8" fmla="*/ 281064 w 2532019"/>
                <a:gd name="connsiteY8" fmla="*/ 195885 h 886571"/>
                <a:gd name="connsiteX9" fmla="*/ 157233 w 2532019"/>
                <a:gd name="connsiteY9" fmla="*/ 72897 h 886571"/>
                <a:gd name="connsiteX10" fmla="*/ 75765 w 2532019"/>
                <a:gd name="connsiteY10" fmla="*/ 72897 h 886571"/>
                <a:gd name="connsiteX11" fmla="*/ 75765 w 2532019"/>
                <a:gd name="connsiteY11" fmla="*/ 325389 h 886571"/>
                <a:gd name="connsiteX12" fmla="*/ 473328 w 2532019"/>
                <a:gd name="connsiteY12" fmla="*/ 40317 h 886571"/>
                <a:gd name="connsiteX13" fmla="*/ 391860 w 2532019"/>
                <a:gd name="connsiteY13" fmla="*/ 40317 h 886571"/>
                <a:gd name="connsiteX14" fmla="*/ 473328 w 2532019"/>
                <a:gd name="connsiteY14" fmla="*/ 40317 h 886571"/>
                <a:gd name="connsiteX15" fmla="*/ 398377 w 2532019"/>
                <a:gd name="connsiteY15" fmla="*/ 117694 h 886571"/>
                <a:gd name="connsiteX16" fmla="*/ 398377 w 2532019"/>
                <a:gd name="connsiteY16" fmla="*/ 397064 h 886571"/>
                <a:gd name="connsiteX17" fmla="*/ 466810 w 2532019"/>
                <a:gd name="connsiteY17" fmla="*/ 397064 h 886571"/>
                <a:gd name="connsiteX18" fmla="*/ 466810 w 2532019"/>
                <a:gd name="connsiteY18" fmla="*/ 117694 h 886571"/>
                <a:gd name="connsiteX19" fmla="*/ 398377 w 2532019"/>
                <a:gd name="connsiteY19" fmla="*/ 117694 h 886571"/>
                <a:gd name="connsiteX20" fmla="*/ 915698 w 2532019"/>
                <a:gd name="connsiteY20" fmla="*/ 40317 h 886571"/>
                <a:gd name="connsiteX21" fmla="*/ 834230 w 2532019"/>
                <a:gd name="connsiteY21" fmla="*/ 40317 h 886571"/>
                <a:gd name="connsiteX22" fmla="*/ 915698 w 2532019"/>
                <a:gd name="connsiteY22" fmla="*/ 40317 h 886571"/>
                <a:gd name="connsiteX23" fmla="*/ 840748 w 2532019"/>
                <a:gd name="connsiteY23" fmla="*/ 117694 h 886571"/>
                <a:gd name="connsiteX24" fmla="*/ 840748 w 2532019"/>
                <a:gd name="connsiteY24" fmla="*/ 397064 h 886571"/>
                <a:gd name="connsiteX25" fmla="*/ 909181 w 2532019"/>
                <a:gd name="connsiteY25" fmla="*/ 397064 h 886571"/>
                <a:gd name="connsiteX26" fmla="*/ 909181 w 2532019"/>
                <a:gd name="connsiteY26" fmla="*/ 117694 h 886571"/>
                <a:gd name="connsiteX27" fmla="*/ 840748 w 2532019"/>
                <a:gd name="connsiteY27" fmla="*/ 117694 h 886571"/>
                <a:gd name="connsiteX28" fmla="*/ 796755 w 2532019"/>
                <a:gd name="connsiteY28" fmla="*/ 250456 h 886571"/>
                <a:gd name="connsiteX29" fmla="*/ 767427 w 2532019"/>
                <a:gd name="connsiteY29" fmla="*/ 168192 h 886571"/>
                <a:gd name="connsiteX30" fmla="*/ 767427 w 2532019"/>
                <a:gd name="connsiteY30" fmla="*/ 168192 h 886571"/>
                <a:gd name="connsiteX31" fmla="*/ 758465 w 2532019"/>
                <a:gd name="connsiteY31" fmla="*/ 98146 h 886571"/>
                <a:gd name="connsiteX32" fmla="*/ 747874 w 2532019"/>
                <a:gd name="connsiteY32" fmla="*/ 90001 h 886571"/>
                <a:gd name="connsiteX33" fmla="*/ 720175 w 2532019"/>
                <a:gd name="connsiteY33" fmla="*/ 125024 h 886571"/>
                <a:gd name="connsiteX34" fmla="*/ 656631 w 2532019"/>
                <a:gd name="connsiteY34" fmla="*/ 109549 h 886571"/>
                <a:gd name="connsiteX35" fmla="*/ 518135 w 2532019"/>
                <a:gd name="connsiteY35" fmla="*/ 280592 h 886571"/>
                <a:gd name="connsiteX36" fmla="*/ 656631 w 2532019"/>
                <a:gd name="connsiteY36" fmla="*/ 390548 h 886571"/>
                <a:gd name="connsiteX37" fmla="*/ 727507 w 2532019"/>
                <a:gd name="connsiteY37" fmla="*/ 446747 h 886571"/>
                <a:gd name="connsiteX38" fmla="*/ 656631 w 2532019"/>
                <a:gd name="connsiteY38" fmla="*/ 506205 h 886571"/>
                <a:gd name="connsiteX39" fmla="*/ 593900 w 2532019"/>
                <a:gd name="connsiteY39" fmla="*/ 477698 h 886571"/>
                <a:gd name="connsiteX40" fmla="*/ 583310 w 2532019"/>
                <a:gd name="connsiteY40" fmla="*/ 445933 h 886571"/>
                <a:gd name="connsiteX41" fmla="*/ 583310 w 2532019"/>
                <a:gd name="connsiteY41" fmla="*/ 445933 h 886571"/>
                <a:gd name="connsiteX42" fmla="*/ 514062 w 2532019"/>
                <a:gd name="connsiteY42" fmla="*/ 495617 h 886571"/>
                <a:gd name="connsiteX43" fmla="*/ 419559 w 2532019"/>
                <a:gd name="connsiteY43" fmla="*/ 769285 h 886571"/>
                <a:gd name="connsiteX44" fmla="*/ 320983 w 2532019"/>
                <a:gd name="connsiteY44" fmla="*/ 485028 h 886571"/>
                <a:gd name="connsiteX45" fmla="*/ 272102 w 2532019"/>
                <a:gd name="connsiteY45" fmla="*/ 485028 h 886571"/>
                <a:gd name="connsiteX46" fmla="*/ 175970 w 2532019"/>
                <a:gd name="connsiteY46" fmla="*/ 769285 h 886571"/>
                <a:gd name="connsiteX47" fmla="*/ 83097 w 2532019"/>
                <a:gd name="connsiteY47" fmla="*/ 485028 h 886571"/>
                <a:gd name="connsiteX48" fmla="*/ 0 w 2532019"/>
                <a:gd name="connsiteY48" fmla="*/ 485028 h 886571"/>
                <a:gd name="connsiteX49" fmla="*/ 145013 w 2532019"/>
                <a:gd name="connsiteY49" fmla="*/ 879241 h 886571"/>
                <a:gd name="connsiteX50" fmla="*/ 208557 w 2532019"/>
                <a:gd name="connsiteY50" fmla="*/ 879241 h 886571"/>
                <a:gd name="connsiteX51" fmla="*/ 256624 w 2532019"/>
                <a:gd name="connsiteY51" fmla="*/ 756253 h 886571"/>
                <a:gd name="connsiteX52" fmla="*/ 298172 w 2532019"/>
                <a:gd name="connsiteY52" fmla="*/ 630822 h 886571"/>
                <a:gd name="connsiteX53" fmla="*/ 339721 w 2532019"/>
                <a:gd name="connsiteY53" fmla="*/ 755439 h 886571"/>
                <a:gd name="connsiteX54" fmla="*/ 388601 w 2532019"/>
                <a:gd name="connsiteY54" fmla="*/ 879241 h 886571"/>
                <a:gd name="connsiteX55" fmla="*/ 452146 w 2532019"/>
                <a:gd name="connsiteY55" fmla="*/ 879241 h 886571"/>
                <a:gd name="connsiteX56" fmla="*/ 570275 w 2532019"/>
                <a:gd name="connsiteY56" fmla="*/ 546115 h 886571"/>
                <a:gd name="connsiteX57" fmla="*/ 657445 w 2532019"/>
                <a:gd name="connsiteY57" fmla="*/ 569735 h 886571"/>
                <a:gd name="connsiteX58" fmla="*/ 796755 w 2532019"/>
                <a:gd name="connsiteY58" fmla="*/ 445933 h 886571"/>
                <a:gd name="connsiteX59" fmla="*/ 738913 w 2532019"/>
                <a:gd name="connsiteY59" fmla="*/ 353896 h 886571"/>
                <a:gd name="connsiteX60" fmla="*/ 796755 w 2532019"/>
                <a:gd name="connsiteY60" fmla="*/ 250456 h 886571"/>
                <a:gd name="connsiteX61" fmla="*/ 656631 w 2532019"/>
                <a:gd name="connsiteY61" fmla="*/ 327832 h 886571"/>
                <a:gd name="connsiteX62" fmla="*/ 584124 w 2532019"/>
                <a:gd name="connsiteY62" fmla="*/ 250456 h 886571"/>
                <a:gd name="connsiteX63" fmla="*/ 656631 w 2532019"/>
                <a:gd name="connsiteY63" fmla="*/ 172265 h 886571"/>
                <a:gd name="connsiteX64" fmla="*/ 729137 w 2532019"/>
                <a:gd name="connsiteY64" fmla="*/ 250456 h 886571"/>
                <a:gd name="connsiteX65" fmla="*/ 656631 w 2532019"/>
                <a:gd name="connsiteY65" fmla="*/ 327832 h 886571"/>
                <a:gd name="connsiteX66" fmla="*/ 857041 w 2532019"/>
                <a:gd name="connsiteY66" fmla="*/ 740778 h 886571"/>
                <a:gd name="connsiteX67" fmla="*/ 712029 w 2532019"/>
                <a:gd name="connsiteY67" fmla="*/ 885757 h 886571"/>
                <a:gd name="connsiteX68" fmla="*/ 567830 w 2532019"/>
                <a:gd name="connsiteY68" fmla="*/ 740778 h 886571"/>
                <a:gd name="connsiteX69" fmla="*/ 711214 w 2532019"/>
                <a:gd name="connsiteY69" fmla="*/ 595799 h 886571"/>
                <a:gd name="connsiteX70" fmla="*/ 857041 w 2532019"/>
                <a:gd name="connsiteY70" fmla="*/ 740778 h 886571"/>
                <a:gd name="connsiteX71" fmla="*/ 637078 w 2532019"/>
                <a:gd name="connsiteY71" fmla="*/ 740778 h 886571"/>
                <a:gd name="connsiteX72" fmla="*/ 712843 w 2532019"/>
                <a:gd name="connsiteY72" fmla="*/ 822227 h 886571"/>
                <a:gd name="connsiteX73" fmla="*/ 788608 w 2532019"/>
                <a:gd name="connsiteY73" fmla="*/ 740778 h 886571"/>
                <a:gd name="connsiteX74" fmla="*/ 712843 w 2532019"/>
                <a:gd name="connsiteY74" fmla="*/ 658515 h 886571"/>
                <a:gd name="connsiteX75" fmla="*/ 637078 w 2532019"/>
                <a:gd name="connsiteY75" fmla="*/ 740778 h 886571"/>
                <a:gd name="connsiteX76" fmla="*/ 967837 w 2532019"/>
                <a:gd name="connsiteY76" fmla="*/ 601500 h 886571"/>
                <a:gd name="connsiteX77" fmla="*/ 972725 w 2532019"/>
                <a:gd name="connsiteY77" fmla="*/ 633266 h 886571"/>
                <a:gd name="connsiteX78" fmla="*/ 1050935 w 2532019"/>
                <a:gd name="connsiteY78" fmla="*/ 594170 h 886571"/>
                <a:gd name="connsiteX79" fmla="*/ 1122626 w 2532019"/>
                <a:gd name="connsiteY79" fmla="*/ 621048 h 886571"/>
                <a:gd name="connsiteX80" fmla="*/ 1091669 w 2532019"/>
                <a:gd name="connsiteY80" fmla="*/ 680506 h 886571"/>
                <a:gd name="connsiteX81" fmla="*/ 1041973 w 2532019"/>
                <a:gd name="connsiteY81" fmla="*/ 662587 h 886571"/>
                <a:gd name="connsiteX82" fmla="*/ 972725 w 2532019"/>
                <a:gd name="connsiteY82" fmla="*/ 733448 h 886571"/>
                <a:gd name="connsiteX83" fmla="*/ 972725 w 2532019"/>
                <a:gd name="connsiteY83" fmla="*/ 880056 h 886571"/>
                <a:gd name="connsiteX84" fmla="*/ 904293 w 2532019"/>
                <a:gd name="connsiteY84" fmla="*/ 880056 h 886571"/>
                <a:gd name="connsiteX85" fmla="*/ 904293 w 2532019"/>
                <a:gd name="connsiteY85" fmla="*/ 602315 h 886571"/>
                <a:gd name="connsiteX86" fmla="*/ 967837 w 2532019"/>
                <a:gd name="connsiteY86" fmla="*/ 602315 h 886571"/>
                <a:gd name="connsiteX87" fmla="*/ 1216314 w 2532019"/>
                <a:gd name="connsiteY87" fmla="*/ 485028 h 886571"/>
                <a:gd name="connsiteX88" fmla="*/ 1216314 w 2532019"/>
                <a:gd name="connsiteY88" fmla="*/ 713086 h 886571"/>
                <a:gd name="connsiteX89" fmla="*/ 1310002 w 2532019"/>
                <a:gd name="connsiteY89" fmla="*/ 601500 h 886571"/>
                <a:gd name="connsiteX90" fmla="*/ 1392285 w 2532019"/>
                <a:gd name="connsiteY90" fmla="*/ 601500 h 886571"/>
                <a:gd name="connsiteX91" fmla="*/ 1392285 w 2532019"/>
                <a:gd name="connsiteY91" fmla="*/ 605573 h 886571"/>
                <a:gd name="connsiteX92" fmla="*/ 1279044 w 2532019"/>
                <a:gd name="connsiteY92" fmla="*/ 732633 h 886571"/>
                <a:gd name="connsiteX93" fmla="*/ 1407764 w 2532019"/>
                <a:gd name="connsiteY93" fmla="*/ 874354 h 886571"/>
                <a:gd name="connsiteX94" fmla="*/ 1407764 w 2532019"/>
                <a:gd name="connsiteY94" fmla="*/ 879241 h 886571"/>
                <a:gd name="connsiteX95" fmla="*/ 1324667 w 2532019"/>
                <a:gd name="connsiteY95" fmla="*/ 879241 h 886571"/>
                <a:gd name="connsiteX96" fmla="*/ 1215499 w 2532019"/>
                <a:gd name="connsiteY96" fmla="*/ 753810 h 886571"/>
                <a:gd name="connsiteX97" fmla="*/ 1215499 w 2532019"/>
                <a:gd name="connsiteY97" fmla="*/ 879241 h 886571"/>
                <a:gd name="connsiteX98" fmla="*/ 1147067 w 2532019"/>
                <a:gd name="connsiteY98" fmla="*/ 879241 h 886571"/>
                <a:gd name="connsiteX99" fmla="*/ 1147067 w 2532019"/>
                <a:gd name="connsiteY99" fmla="*/ 485028 h 886571"/>
                <a:gd name="connsiteX100" fmla="*/ 1216314 w 2532019"/>
                <a:gd name="connsiteY100" fmla="*/ 485028 h 886571"/>
                <a:gd name="connsiteX101" fmla="*/ 1871315 w 2532019"/>
                <a:gd name="connsiteY101" fmla="*/ 879241 h 886571"/>
                <a:gd name="connsiteX102" fmla="*/ 1807770 w 2532019"/>
                <a:gd name="connsiteY102" fmla="*/ 879241 h 886571"/>
                <a:gd name="connsiteX103" fmla="*/ 1758890 w 2532019"/>
                <a:gd name="connsiteY103" fmla="*/ 755439 h 886571"/>
                <a:gd name="connsiteX104" fmla="*/ 1717341 w 2532019"/>
                <a:gd name="connsiteY104" fmla="*/ 630822 h 886571"/>
                <a:gd name="connsiteX105" fmla="*/ 1675793 w 2532019"/>
                <a:gd name="connsiteY105" fmla="*/ 756253 h 886571"/>
                <a:gd name="connsiteX106" fmla="*/ 1627727 w 2532019"/>
                <a:gd name="connsiteY106" fmla="*/ 879241 h 886571"/>
                <a:gd name="connsiteX107" fmla="*/ 1564182 w 2532019"/>
                <a:gd name="connsiteY107" fmla="*/ 879241 h 886571"/>
                <a:gd name="connsiteX108" fmla="*/ 1419169 w 2532019"/>
                <a:gd name="connsiteY108" fmla="*/ 485028 h 886571"/>
                <a:gd name="connsiteX109" fmla="*/ 1502266 w 2532019"/>
                <a:gd name="connsiteY109" fmla="*/ 485028 h 886571"/>
                <a:gd name="connsiteX110" fmla="*/ 1595139 w 2532019"/>
                <a:gd name="connsiteY110" fmla="*/ 769285 h 886571"/>
                <a:gd name="connsiteX111" fmla="*/ 1691272 w 2532019"/>
                <a:gd name="connsiteY111" fmla="*/ 485028 h 886571"/>
                <a:gd name="connsiteX112" fmla="*/ 1740152 w 2532019"/>
                <a:gd name="connsiteY112" fmla="*/ 485028 h 886571"/>
                <a:gd name="connsiteX113" fmla="*/ 1838728 w 2532019"/>
                <a:gd name="connsiteY113" fmla="*/ 769285 h 886571"/>
                <a:gd name="connsiteX114" fmla="*/ 1929157 w 2532019"/>
                <a:gd name="connsiteY114" fmla="*/ 485028 h 886571"/>
                <a:gd name="connsiteX115" fmla="*/ 2012255 w 2532019"/>
                <a:gd name="connsiteY115" fmla="*/ 485028 h 886571"/>
                <a:gd name="connsiteX116" fmla="*/ 1871315 w 2532019"/>
                <a:gd name="connsiteY116" fmla="*/ 879241 h 886571"/>
                <a:gd name="connsiteX117" fmla="*/ 2065209 w 2532019"/>
                <a:gd name="connsiteY117" fmla="*/ 765213 h 886571"/>
                <a:gd name="connsiteX118" fmla="*/ 2148306 w 2532019"/>
                <a:gd name="connsiteY118" fmla="*/ 824671 h 886571"/>
                <a:gd name="connsiteX119" fmla="*/ 2222442 w 2532019"/>
                <a:gd name="connsiteY119" fmla="*/ 798607 h 886571"/>
                <a:gd name="connsiteX120" fmla="*/ 2266434 w 2532019"/>
                <a:gd name="connsiteY120" fmla="*/ 841775 h 886571"/>
                <a:gd name="connsiteX121" fmla="*/ 2146677 w 2532019"/>
                <a:gd name="connsiteY121" fmla="*/ 886572 h 886571"/>
                <a:gd name="connsiteX122" fmla="*/ 1993517 w 2532019"/>
                <a:gd name="connsiteY122" fmla="*/ 738335 h 886571"/>
                <a:gd name="connsiteX123" fmla="*/ 2140974 w 2532019"/>
                <a:gd name="connsiteY123" fmla="*/ 592541 h 886571"/>
                <a:gd name="connsiteX124" fmla="*/ 2281098 w 2532019"/>
                <a:gd name="connsiteY124" fmla="*/ 764398 h 886571"/>
                <a:gd name="connsiteX125" fmla="*/ 2065209 w 2532019"/>
                <a:gd name="connsiteY125" fmla="*/ 764398 h 886571"/>
                <a:gd name="connsiteX126" fmla="*/ 2216739 w 2532019"/>
                <a:gd name="connsiteY126" fmla="*/ 708199 h 886571"/>
                <a:gd name="connsiteX127" fmla="*/ 2144232 w 2532019"/>
                <a:gd name="connsiteY127" fmla="*/ 654442 h 886571"/>
                <a:gd name="connsiteX128" fmla="*/ 2066023 w 2532019"/>
                <a:gd name="connsiteY128" fmla="*/ 708199 h 886571"/>
                <a:gd name="connsiteX129" fmla="*/ 2216739 w 2532019"/>
                <a:gd name="connsiteY129" fmla="*/ 708199 h 886571"/>
                <a:gd name="connsiteX130" fmla="*/ 2404115 w 2532019"/>
                <a:gd name="connsiteY130" fmla="*/ 485028 h 886571"/>
                <a:gd name="connsiteX131" fmla="*/ 2404115 w 2532019"/>
                <a:gd name="connsiteY131" fmla="*/ 879241 h 886571"/>
                <a:gd name="connsiteX132" fmla="*/ 2335682 w 2532019"/>
                <a:gd name="connsiteY132" fmla="*/ 879241 h 886571"/>
                <a:gd name="connsiteX133" fmla="*/ 2335682 w 2532019"/>
                <a:gd name="connsiteY133" fmla="*/ 485028 h 886571"/>
                <a:gd name="connsiteX134" fmla="*/ 2404115 w 2532019"/>
                <a:gd name="connsiteY134" fmla="*/ 485028 h 886571"/>
                <a:gd name="connsiteX135" fmla="*/ 2532019 w 2532019"/>
                <a:gd name="connsiteY135" fmla="*/ 485028 h 886571"/>
                <a:gd name="connsiteX136" fmla="*/ 2532019 w 2532019"/>
                <a:gd name="connsiteY136" fmla="*/ 879241 h 886571"/>
                <a:gd name="connsiteX137" fmla="*/ 2463586 w 2532019"/>
                <a:gd name="connsiteY137" fmla="*/ 879241 h 886571"/>
                <a:gd name="connsiteX138" fmla="*/ 2463586 w 2532019"/>
                <a:gd name="connsiteY138" fmla="*/ 485028 h 886571"/>
                <a:gd name="connsiteX139" fmla="*/ 2532019 w 2532019"/>
                <a:gd name="connsiteY139" fmla="*/ 485028 h 886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2532019" h="886571">
                  <a:moveTo>
                    <a:pt x="354385" y="195885"/>
                  </a:moveTo>
                  <a:cubicBezTo>
                    <a:pt x="356014" y="295253"/>
                    <a:pt x="294913" y="396249"/>
                    <a:pt x="157233" y="396249"/>
                  </a:cubicBezTo>
                  <a:cubicBezTo>
                    <a:pt x="108352" y="396249"/>
                    <a:pt x="50510" y="396249"/>
                    <a:pt x="2444" y="396249"/>
                  </a:cubicBezTo>
                  <a:lnTo>
                    <a:pt x="2444" y="2036"/>
                  </a:lnTo>
                  <a:cubicBezTo>
                    <a:pt x="51325" y="2036"/>
                    <a:pt x="109167" y="2036"/>
                    <a:pt x="157233" y="2036"/>
                  </a:cubicBezTo>
                  <a:cubicBezTo>
                    <a:pt x="292469" y="2036"/>
                    <a:pt x="352755" y="98961"/>
                    <a:pt x="354385" y="195885"/>
                  </a:cubicBezTo>
                  <a:close/>
                  <a:moveTo>
                    <a:pt x="75765" y="325389"/>
                  </a:moveTo>
                  <a:lnTo>
                    <a:pt x="157233" y="325389"/>
                  </a:lnTo>
                  <a:cubicBezTo>
                    <a:pt x="246847" y="325389"/>
                    <a:pt x="282693" y="260229"/>
                    <a:pt x="281064" y="195885"/>
                  </a:cubicBezTo>
                  <a:cubicBezTo>
                    <a:pt x="279434" y="134798"/>
                    <a:pt x="243589" y="72897"/>
                    <a:pt x="157233" y="72897"/>
                  </a:cubicBezTo>
                  <a:lnTo>
                    <a:pt x="75765" y="72897"/>
                  </a:lnTo>
                  <a:lnTo>
                    <a:pt x="75765" y="325389"/>
                  </a:lnTo>
                  <a:close/>
                  <a:moveTo>
                    <a:pt x="473328" y="40317"/>
                  </a:moveTo>
                  <a:cubicBezTo>
                    <a:pt x="473328" y="94074"/>
                    <a:pt x="391860" y="94074"/>
                    <a:pt x="391860" y="40317"/>
                  </a:cubicBezTo>
                  <a:cubicBezTo>
                    <a:pt x="392675" y="-13439"/>
                    <a:pt x="473328" y="-13439"/>
                    <a:pt x="473328" y="40317"/>
                  </a:cubicBezTo>
                  <a:close/>
                  <a:moveTo>
                    <a:pt x="398377" y="117694"/>
                  </a:moveTo>
                  <a:lnTo>
                    <a:pt x="398377" y="397064"/>
                  </a:lnTo>
                  <a:lnTo>
                    <a:pt x="466810" y="397064"/>
                  </a:lnTo>
                  <a:lnTo>
                    <a:pt x="466810" y="117694"/>
                  </a:lnTo>
                  <a:lnTo>
                    <a:pt x="398377" y="117694"/>
                  </a:lnTo>
                  <a:close/>
                  <a:moveTo>
                    <a:pt x="915698" y="40317"/>
                  </a:moveTo>
                  <a:cubicBezTo>
                    <a:pt x="915698" y="94074"/>
                    <a:pt x="834230" y="94074"/>
                    <a:pt x="834230" y="40317"/>
                  </a:cubicBezTo>
                  <a:cubicBezTo>
                    <a:pt x="834230" y="-13439"/>
                    <a:pt x="915698" y="-13439"/>
                    <a:pt x="915698" y="40317"/>
                  </a:cubicBezTo>
                  <a:close/>
                  <a:moveTo>
                    <a:pt x="840748" y="117694"/>
                  </a:moveTo>
                  <a:lnTo>
                    <a:pt x="840748" y="397064"/>
                  </a:lnTo>
                  <a:lnTo>
                    <a:pt x="909181" y="397064"/>
                  </a:lnTo>
                  <a:lnTo>
                    <a:pt x="909181" y="117694"/>
                  </a:lnTo>
                  <a:lnTo>
                    <a:pt x="840748" y="117694"/>
                  </a:lnTo>
                  <a:close/>
                  <a:moveTo>
                    <a:pt x="796755" y="250456"/>
                  </a:moveTo>
                  <a:cubicBezTo>
                    <a:pt x="796755" y="220319"/>
                    <a:pt x="788608" y="192627"/>
                    <a:pt x="767427" y="168192"/>
                  </a:cubicBezTo>
                  <a:lnTo>
                    <a:pt x="767427" y="168192"/>
                  </a:lnTo>
                  <a:cubicBezTo>
                    <a:pt x="784535" y="146201"/>
                    <a:pt x="780461" y="115250"/>
                    <a:pt x="758465" y="98146"/>
                  </a:cubicBezTo>
                  <a:lnTo>
                    <a:pt x="747874" y="90001"/>
                  </a:lnTo>
                  <a:lnTo>
                    <a:pt x="720175" y="125024"/>
                  </a:lnTo>
                  <a:cubicBezTo>
                    <a:pt x="700623" y="111992"/>
                    <a:pt x="678627" y="109549"/>
                    <a:pt x="656631" y="109549"/>
                  </a:cubicBezTo>
                  <a:cubicBezTo>
                    <a:pt x="570275" y="109549"/>
                    <a:pt x="501842" y="176337"/>
                    <a:pt x="518135" y="280592"/>
                  </a:cubicBezTo>
                  <a:cubicBezTo>
                    <a:pt x="528726" y="346565"/>
                    <a:pt x="589012" y="390548"/>
                    <a:pt x="656631" y="390548"/>
                  </a:cubicBezTo>
                  <a:cubicBezTo>
                    <a:pt x="690847" y="390548"/>
                    <a:pt x="727507" y="407652"/>
                    <a:pt x="727507" y="446747"/>
                  </a:cubicBezTo>
                  <a:cubicBezTo>
                    <a:pt x="727507" y="485028"/>
                    <a:pt x="696550" y="506205"/>
                    <a:pt x="656631" y="506205"/>
                  </a:cubicBezTo>
                  <a:cubicBezTo>
                    <a:pt x="630561" y="506205"/>
                    <a:pt x="606935" y="495617"/>
                    <a:pt x="593900" y="477698"/>
                  </a:cubicBezTo>
                  <a:cubicBezTo>
                    <a:pt x="587383" y="468739"/>
                    <a:pt x="583310" y="458150"/>
                    <a:pt x="583310" y="445933"/>
                  </a:cubicBezTo>
                  <a:lnTo>
                    <a:pt x="583310" y="445933"/>
                  </a:lnTo>
                  <a:cubicBezTo>
                    <a:pt x="552352" y="445933"/>
                    <a:pt x="523838" y="465481"/>
                    <a:pt x="514062" y="495617"/>
                  </a:cubicBezTo>
                  <a:lnTo>
                    <a:pt x="419559" y="769285"/>
                  </a:lnTo>
                  <a:lnTo>
                    <a:pt x="320983" y="485028"/>
                  </a:lnTo>
                  <a:lnTo>
                    <a:pt x="272102" y="485028"/>
                  </a:lnTo>
                  <a:lnTo>
                    <a:pt x="175970" y="769285"/>
                  </a:lnTo>
                  <a:lnTo>
                    <a:pt x="83097" y="485028"/>
                  </a:lnTo>
                  <a:lnTo>
                    <a:pt x="0" y="485028"/>
                  </a:lnTo>
                  <a:lnTo>
                    <a:pt x="145013" y="879241"/>
                  </a:lnTo>
                  <a:lnTo>
                    <a:pt x="208557" y="879241"/>
                  </a:lnTo>
                  <a:lnTo>
                    <a:pt x="256624" y="756253"/>
                  </a:lnTo>
                  <a:lnTo>
                    <a:pt x="298172" y="630822"/>
                  </a:lnTo>
                  <a:lnTo>
                    <a:pt x="339721" y="755439"/>
                  </a:lnTo>
                  <a:lnTo>
                    <a:pt x="388601" y="879241"/>
                  </a:lnTo>
                  <a:lnTo>
                    <a:pt x="452146" y="879241"/>
                  </a:lnTo>
                  <a:lnTo>
                    <a:pt x="570275" y="546115"/>
                  </a:lnTo>
                  <a:cubicBezTo>
                    <a:pt x="593900" y="561590"/>
                    <a:pt x="624043" y="569735"/>
                    <a:pt x="657445" y="569735"/>
                  </a:cubicBezTo>
                  <a:cubicBezTo>
                    <a:pt x="738098" y="569735"/>
                    <a:pt x="796755" y="522495"/>
                    <a:pt x="796755" y="445933"/>
                  </a:cubicBezTo>
                  <a:cubicBezTo>
                    <a:pt x="796755" y="410095"/>
                    <a:pt x="785350" y="377516"/>
                    <a:pt x="738913" y="353896"/>
                  </a:cubicBezTo>
                  <a:cubicBezTo>
                    <a:pt x="783720" y="333533"/>
                    <a:pt x="796755" y="285479"/>
                    <a:pt x="796755" y="250456"/>
                  </a:cubicBezTo>
                  <a:close/>
                  <a:moveTo>
                    <a:pt x="656631" y="327832"/>
                  </a:moveTo>
                  <a:cubicBezTo>
                    <a:pt x="616711" y="327832"/>
                    <a:pt x="584124" y="299325"/>
                    <a:pt x="584124" y="250456"/>
                  </a:cubicBezTo>
                  <a:cubicBezTo>
                    <a:pt x="584124" y="201586"/>
                    <a:pt x="616711" y="172265"/>
                    <a:pt x="656631" y="172265"/>
                  </a:cubicBezTo>
                  <a:cubicBezTo>
                    <a:pt x="695735" y="172265"/>
                    <a:pt x="729137" y="202401"/>
                    <a:pt x="729137" y="250456"/>
                  </a:cubicBezTo>
                  <a:cubicBezTo>
                    <a:pt x="728322" y="298510"/>
                    <a:pt x="695735" y="327832"/>
                    <a:pt x="656631" y="327832"/>
                  </a:cubicBezTo>
                  <a:close/>
                  <a:moveTo>
                    <a:pt x="857041" y="740778"/>
                  </a:moveTo>
                  <a:cubicBezTo>
                    <a:pt x="857041" y="820598"/>
                    <a:pt x="802458" y="885757"/>
                    <a:pt x="712029" y="885757"/>
                  </a:cubicBezTo>
                  <a:cubicBezTo>
                    <a:pt x="621599" y="885757"/>
                    <a:pt x="567830" y="820598"/>
                    <a:pt x="567830" y="740778"/>
                  </a:cubicBezTo>
                  <a:cubicBezTo>
                    <a:pt x="567830" y="660958"/>
                    <a:pt x="623229" y="595799"/>
                    <a:pt x="711214" y="595799"/>
                  </a:cubicBezTo>
                  <a:cubicBezTo>
                    <a:pt x="800014" y="595799"/>
                    <a:pt x="857041" y="660958"/>
                    <a:pt x="857041" y="740778"/>
                  </a:cubicBezTo>
                  <a:close/>
                  <a:moveTo>
                    <a:pt x="637078" y="740778"/>
                  </a:moveTo>
                  <a:cubicBezTo>
                    <a:pt x="637078" y="783132"/>
                    <a:pt x="662333" y="822227"/>
                    <a:pt x="712843" y="822227"/>
                  </a:cubicBezTo>
                  <a:cubicBezTo>
                    <a:pt x="763353" y="822227"/>
                    <a:pt x="788608" y="783132"/>
                    <a:pt x="788608" y="740778"/>
                  </a:cubicBezTo>
                  <a:cubicBezTo>
                    <a:pt x="788608" y="699239"/>
                    <a:pt x="759280" y="658515"/>
                    <a:pt x="712843" y="658515"/>
                  </a:cubicBezTo>
                  <a:cubicBezTo>
                    <a:pt x="662333" y="658515"/>
                    <a:pt x="637078" y="699239"/>
                    <a:pt x="637078" y="740778"/>
                  </a:cubicBezTo>
                  <a:close/>
                  <a:moveTo>
                    <a:pt x="967837" y="601500"/>
                  </a:moveTo>
                  <a:lnTo>
                    <a:pt x="972725" y="633266"/>
                  </a:lnTo>
                  <a:cubicBezTo>
                    <a:pt x="993907" y="599057"/>
                    <a:pt x="1023236" y="594170"/>
                    <a:pt x="1050935" y="594170"/>
                  </a:cubicBezTo>
                  <a:cubicBezTo>
                    <a:pt x="1079448" y="594170"/>
                    <a:pt x="1107147" y="605573"/>
                    <a:pt x="1122626" y="621048"/>
                  </a:cubicBezTo>
                  <a:lnTo>
                    <a:pt x="1091669" y="680506"/>
                  </a:lnTo>
                  <a:cubicBezTo>
                    <a:pt x="1077819" y="668289"/>
                    <a:pt x="1064784" y="662587"/>
                    <a:pt x="1041973" y="662587"/>
                  </a:cubicBezTo>
                  <a:cubicBezTo>
                    <a:pt x="1006127" y="662587"/>
                    <a:pt x="972725" y="682135"/>
                    <a:pt x="972725" y="733448"/>
                  </a:cubicBezTo>
                  <a:lnTo>
                    <a:pt x="972725" y="880056"/>
                  </a:lnTo>
                  <a:lnTo>
                    <a:pt x="904293" y="880056"/>
                  </a:lnTo>
                  <a:lnTo>
                    <a:pt x="904293" y="602315"/>
                  </a:lnTo>
                  <a:lnTo>
                    <a:pt x="967837" y="602315"/>
                  </a:lnTo>
                  <a:close/>
                  <a:moveTo>
                    <a:pt x="1216314" y="485028"/>
                  </a:moveTo>
                  <a:lnTo>
                    <a:pt x="1216314" y="713086"/>
                  </a:lnTo>
                  <a:lnTo>
                    <a:pt x="1310002" y="601500"/>
                  </a:lnTo>
                  <a:lnTo>
                    <a:pt x="1392285" y="601500"/>
                  </a:lnTo>
                  <a:lnTo>
                    <a:pt x="1392285" y="605573"/>
                  </a:lnTo>
                  <a:lnTo>
                    <a:pt x="1279044" y="732633"/>
                  </a:lnTo>
                  <a:lnTo>
                    <a:pt x="1407764" y="874354"/>
                  </a:lnTo>
                  <a:lnTo>
                    <a:pt x="1407764" y="879241"/>
                  </a:lnTo>
                  <a:lnTo>
                    <a:pt x="1324667" y="879241"/>
                  </a:lnTo>
                  <a:lnTo>
                    <a:pt x="1215499" y="753810"/>
                  </a:lnTo>
                  <a:lnTo>
                    <a:pt x="1215499" y="879241"/>
                  </a:lnTo>
                  <a:lnTo>
                    <a:pt x="1147067" y="879241"/>
                  </a:lnTo>
                  <a:lnTo>
                    <a:pt x="1147067" y="485028"/>
                  </a:lnTo>
                  <a:lnTo>
                    <a:pt x="1216314" y="485028"/>
                  </a:lnTo>
                  <a:close/>
                  <a:moveTo>
                    <a:pt x="1871315" y="879241"/>
                  </a:moveTo>
                  <a:lnTo>
                    <a:pt x="1807770" y="879241"/>
                  </a:lnTo>
                  <a:lnTo>
                    <a:pt x="1758890" y="755439"/>
                  </a:lnTo>
                  <a:lnTo>
                    <a:pt x="1717341" y="630822"/>
                  </a:lnTo>
                  <a:lnTo>
                    <a:pt x="1675793" y="756253"/>
                  </a:lnTo>
                  <a:lnTo>
                    <a:pt x="1627727" y="879241"/>
                  </a:lnTo>
                  <a:lnTo>
                    <a:pt x="1564182" y="879241"/>
                  </a:lnTo>
                  <a:lnTo>
                    <a:pt x="1419169" y="485028"/>
                  </a:lnTo>
                  <a:lnTo>
                    <a:pt x="1502266" y="485028"/>
                  </a:lnTo>
                  <a:lnTo>
                    <a:pt x="1595139" y="769285"/>
                  </a:lnTo>
                  <a:lnTo>
                    <a:pt x="1691272" y="485028"/>
                  </a:lnTo>
                  <a:lnTo>
                    <a:pt x="1740152" y="485028"/>
                  </a:lnTo>
                  <a:lnTo>
                    <a:pt x="1838728" y="769285"/>
                  </a:lnTo>
                  <a:lnTo>
                    <a:pt x="1929157" y="485028"/>
                  </a:lnTo>
                  <a:lnTo>
                    <a:pt x="2012255" y="485028"/>
                  </a:lnTo>
                  <a:lnTo>
                    <a:pt x="1871315" y="879241"/>
                  </a:lnTo>
                  <a:close/>
                  <a:moveTo>
                    <a:pt x="2065209" y="765213"/>
                  </a:moveTo>
                  <a:cubicBezTo>
                    <a:pt x="2070097" y="799421"/>
                    <a:pt x="2099425" y="824671"/>
                    <a:pt x="2148306" y="824671"/>
                  </a:cubicBezTo>
                  <a:cubicBezTo>
                    <a:pt x="2173561" y="824671"/>
                    <a:pt x="2206963" y="814897"/>
                    <a:pt x="2222442" y="798607"/>
                  </a:cubicBezTo>
                  <a:lnTo>
                    <a:pt x="2266434" y="841775"/>
                  </a:lnTo>
                  <a:cubicBezTo>
                    <a:pt x="2237106" y="871911"/>
                    <a:pt x="2189040" y="886572"/>
                    <a:pt x="2146677" y="886572"/>
                  </a:cubicBezTo>
                  <a:cubicBezTo>
                    <a:pt x="2050544" y="886572"/>
                    <a:pt x="1993517" y="827114"/>
                    <a:pt x="1993517" y="738335"/>
                  </a:cubicBezTo>
                  <a:cubicBezTo>
                    <a:pt x="1993517" y="653628"/>
                    <a:pt x="2051359" y="592541"/>
                    <a:pt x="2140974" y="592541"/>
                  </a:cubicBezTo>
                  <a:cubicBezTo>
                    <a:pt x="2233847" y="592541"/>
                    <a:pt x="2291689" y="650370"/>
                    <a:pt x="2281098" y="764398"/>
                  </a:cubicBezTo>
                  <a:lnTo>
                    <a:pt x="2065209" y="764398"/>
                  </a:lnTo>
                  <a:close/>
                  <a:moveTo>
                    <a:pt x="2216739" y="708199"/>
                  </a:moveTo>
                  <a:cubicBezTo>
                    <a:pt x="2211851" y="672361"/>
                    <a:pt x="2184152" y="654442"/>
                    <a:pt x="2144232" y="654442"/>
                  </a:cubicBezTo>
                  <a:cubicBezTo>
                    <a:pt x="2106757" y="654442"/>
                    <a:pt x="2076614" y="672361"/>
                    <a:pt x="2066023" y="708199"/>
                  </a:cubicBezTo>
                  <a:lnTo>
                    <a:pt x="2216739" y="708199"/>
                  </a:lnTo>
                  <a:close/>
                  <a:moveTo>
                    <a:pt x="2404115" y="485028"/>
                  </a:moveTo>
                  <a:lnTo>
                    <a:pt x="2404115" y="879241"/>
                  </a:lnTo>
                  <a:lnTo>
                    <a:pt x="2335682" y="879241"/>
                  </a:lnTo>
                  <a:lnTo>
                    <a:pt x="2335682" y="485028"/>
                  </a:lnTo>
                  <a:lnTo>
                    <a:pt x="2404115" y="485028"/>
                  </a:lnTo>
                  <a:close/>
                  <a:moveTo>
                    <a:pt x="2532019" y="485028"/>
                  </a:moveTo>
                  <a:lnTo>
                    <a:pt x="2532019" y="879241"/>
                  </a:lnTo>
                  <a:lnTo>
                    <a:pt x="2463586" y="879241"/>
                  </a:lnTo>
                  <a:lnTo>
                    <a:pt x="2463586" y="485028"/>
                  </a:lnTo>
                  <a:lnTo>
                    <a:pt x="2532019" y="485028"/>
                  </a:lnTo>
                  <a:close/>
                </a:path>
              </a:pathLst>
            </a:custGeom>
            <a:gradFill>
              <a:gsLst>
                <a:gs pos="0">
                  <a:srgbClr val="7654A2"/>
                </a:gs>
                <a:gs pos="66070">
                  <a:srgbClr val="B79974"/>
                </a:gs>
              </a:gsLst>
              <a:lin ang="16200000" scaled="1"/>
            </a:gradFill>
            <a:ln w="8132" cap="flat">
              <a:noFill/>
              <a:prstDash val="solid"/>
              <a:miter/>
            </a:ln>
          </p:spPr>
          <p:txBody>
            <a:bodyPr rtlCol="0" anchor="ctr"/>
            <a:lstStyle/>
            <a:p>
              <a:endParaRPr lang="en-US"/>
            </a:p>
          </p:txBody>
        </p:sp>
        <p:sp>
          <p:nvSpPr>
            <p:cNvPr id="4" name="Freeform 3">
              <a:extLst>
                <a:ext uri="{FF2B5EF4-FFF2-40B4-BE49-F238E27FC236}">
                  <a16:creationId xmlns:a16="http://schemas.microsoft.com/office/drawing/2014/main" id="{86FB0FE6-5248-7B80-EEF7-899D7E773AC7}"/>
                </a:ext>
              </a:extLst>
            </p:cNvPr>
            <p:cNvSpPr/>
            <p:nvPr/>
          </p:nvSpPr>
          <p:spPr>
            <a:xfrm>
              <a:off x="4174748" y="2532247"/>
              <a:ext cx="980508" cy="879018"/>
            </a:xfrm>
            <a:custGeom>
              <a:avLst/>
              <a:gdLst>
                <a:gd name="connsiteX0" fmla="*/ 462978 w 980508"/>
                <a:gd name="connsiteY0" fmla="*/ 7330 h 879018"/>
                <a:gd name="connsiteX1" fmla="*/ 541187 w 980508"/>
                <a:gd name="connsiteY1" fmla="*/ 0 h 879018"/>
                <a:gd name="connsiteX2" fmla="*/ 774185 w 980508"/>
                <a:gd name="connsiteY2" fmla="*/ 66788 h 879018"/>
                <a:gd name="connsiteX3" fmla="*/ 770111 w 980508"/>
                <a:gd name="connsiteY3" fmla="*/ 99368 h 879018"/>
                <a:gd name="connsiteX4" fmla="*/ 770111 w 980508"/>
                <a:gd name="connsiteY4" fmla="*/ 99368 h 879018"/>
                <a:gd name="connsiteX5" fmla="*/ 475198 w 980508"/>
                <a:gd name="connsiteY5" fmla="*/ 274483 h 879018"/>
                <a:gd name="connsiteX6" fmla="*/ 470310 w 980508"/>
                <a:gd name="connsiteY6" fmla="*/ 276926 h 879018"/>
                <a:gd name="connsiteX7" fmla="*/ 439352 w 980508"/>
                <a:gd name="connsiteY7" fmla="*/ 263895 h 879018"/>
                <a:gd name="connsiteX8" fmla="*/ 438537 w 980508"/>
                <a:gd name="connsiteY8" fmla="*/ 39096 h 879018"/>
                <a:gd name="connsiteX9" fmla="*/ 462978 w 980508"/>
                <a:gd name="connsiteY9" fmla="*/ 7330 h 879018"/>
                <a:gd name="connsiteX10" fmla="*/ 367660 w 980508"/>
                <a:gd name="connsiteY10" fmla="*/ 552224 h 879018"/>
                <a:gd name="connsiteX11" fmla="*/ 388842 w 980508"/>
                <a:gd name="connsiteY11" fmla="*/ 523717 h 879018"/>
                <a:gd name="connsiteX12" fmla="*/ 432835 w 980508"/>
                <a:gd name="connsiteY12" fmla="*/ 524531 h 879018"/>
                <a:gd name="connsiteX13" fmla="*/ 478456 w 980508"/>
                <a:gd name="connsiteY13" fmla="*/ 588061 h 879018"/>
                <a:gd name="connsiteX14" fmla="*/ 463792 w 980508"/>
                <a:gd name="connsiteY14" fmla="*/ 610052 h 879018"/>
                <a:gd name="connsiteX15" fmla="*/ 381510 w 980508"/>
                <a:gd name="connsiteY15" fmla="*/ 591319 h 879018"/>
                <a:gd name="connsiteX16" fmla="*/ 367660 w 980508"/>
                <a:gd name="connsiteY16" fmla="*/ 552224 h 879018"/>
                <a:gd name="connsiteX17" fmla="*/ 198207 w 980508"/>
                <a:gd name="connsiteY17" fmla="*/ 706162 h 879018"/>
                <a:gd name="connsiteX18" fmla="*/ 172952 w 980508"/>
                <a:gd name="connsiteY18" fmla="*/ 680913 h 879018"/>
                <a:gd name="connsiteX19" fmla="*/ 186802 w 980508"/>
                <a:gd name="connsiteY19" fmla="*/ 634487 h 879018"/>
                <a:gd name="connsiteX20" fmla="*/ 233238 w 980508"/>
                <a:gd name="connsiteY20" fmla="*/ 610052 h 879018"/>
                <a:gd name="connsiteX21" fmla="*/ 335888 w 980508"/>
                <a:gd name="connsiteY21" fmla="*/ 641818 h 879018"/>
                <a:gd name="connsiteX22" fmla="*/ 335888 w 980508"/>
                <a:gd name="connsiteY22" fmla="*/ 663809 h 879018"/>
                <a:gd name="connsiteX23" fmla="*/ 198207 w 980508"/>
                <a:gd name="connsiteY23" fmla="*/ 706162 h 879018"/>
                <a:gd name="connsiteX24" fmla="*/ 634060 w 980508"/>
                <a:gd name="connsiteY24" fmla="*/ 869060 h 879018"/>
                <a:gd name="connsiteX25" fmla="*/ 556666 w 980508"/>
                <a:gd name="connsiteY25" fmla="*/ 878834 h 879018"/>
                <a:gd name="connsiteX26" fmla="*/ 322038 w 980508"/>
                <a:gd name="connsiteY26" fmla="*/ 819376 h 879018"/>
                <a:gd name="connsiteX27" fmla="*/ 325297 w 980508"/>
                <a:gd name="connsiteY27" fmla="*/ 785982 h 879018"/>
                <a:gd name="connsiteX28" fmla="*/ 325297 w 980508"/>
                <a:gd name="connsiteY28" fmla="*/ 785982 h 879018"/>
                <a:gd name="connsiteX29" fmla="*/ 614508 w 980508"/>
                <a:gd name="connsiteY29" fmla="*/ 602722 h 879018"/>
                <a:gd name="connsiteX30" fmla="*/ 619396 w 980508"/>
                <a:gd name="connsiteY30" fmla="*/ 600279 h 879018"/>
                <a:gd name="connsiteX31" fmla="*/ 651168 w 980508"/>
                <a:gd name="connsiteY31" fmla="*/ 612496 h 879018"/>
                <a:gd name="connsiteX32" fmla="*/ 659315 w 980508"/>
                <a:gd name="connsiteY32" fmla="*/ 837295 h 879018"/>
                <a:gd name="connsiteX33" fmla="*/ 634060 w 980508"/>
                <a:gd name="connsiteY33" fmla="*/ 869060 h 879018"/>
                <a:gd name="connsiteX34" fmla="*/ 955043 w 980508"/>
                <a:gd name="connsiteY34" fmla="*/ 587247 h 879018"/>
                <a:gd name="connsiteX35" fmla="*/ 922456 w 980508"/>
                <a:gd name="connsiteY35" fmla="*/ 658108 h 879018"/>
                <a:gd name="connsiteX36" fmla="*/ 748115 w 980508"/>
                <a:gd name="connsiteY36" fmla="*/ 826707 h 879018"/>
                <a:gd name="connsiteX37" fmla="*/ 721230 w 980508"/>
                <a:gd name="connsiteY37" fmla="*/ 807159 h 879018"/>
                <a:gd name="connsiteX38" fmla="*/ 721230 w 980508"/>
                <a:gd name="connsiteY38" fmla="*/ 807159 h 879018"/>
                <a:gd name="connsiteX39" fmla="*/ 717157 w 980508"/>
                <a:gd name="connsiteY39" fmla="*/ 465073 h 879018"/>
                <a:gd name="connsiteX40" fmla="*/ 717157 w 980508"/>
                <a:gd name="connsiteY40" fmla="*/ 459372 h 879018"/>
                <a:gd name="connsiteX41" fmla="*/ 744041 w 980508"/>
                <a:gd name="connsiteY41" fmla="*/ 439010 h 879018"/>
                <a:gd name="connsiteX42" fmla="*/ 939564 w 980508"/>
                <a:gd name="connsiteY42" fmla="*/ 549780 h 879018"/>
                <a:gd name="connsiteX43" fmla="*/ 955043 w 980508"/>
                <a:gd name="connsiteY43" fmla="*/ 587247 h 879018"/>
                <a:gd name="connsiteX44" fmla="*/ 980298 w 980508"/>
                <a:gd name="connsiteY44" fmla="*/ 454485 h 879018"/>
                <a:gd name="connsiteX45" fmla="*/ 949340 w 980508"/>
                <a:gd name="connsiteY45" fmla="*/ 467517 h 879018"/>
                <a:gd name="connsiteX46" fmla="*/ 949340 w 980508"/>
                <a:gd name="connsiteY46" fmla="*/ 467517 h 879018"/>
                <a:gd name="connsiteX47" fmla="*/ 651168 w 980508"/>
                <a:gd name="connsiteY47" fmla="*/ 299732 h 879018"/>
                <a:gd name="connsiteX48" fmla="*/ 646280 w 980508"/>
                <a:gd name="connsiteY48" fmla="*/ 296474 h 879018"/>
                <a:gd name="connsiteX49" fmla="*/ 642207 w 980508"/>
                <a:gd name="connsiteY49" fmla="*/ 263080 h 879018"/>
                <a:gd name="connsiteX50" fmla="*/ 836100 w 980508"/>
                <a:gd name="connsiteY50" fmla="*/ 149866 h 879018"/>
                <a:gd name="connsiteX51" fmla="*/ 876019 w 980508"/>
                <a:gd name="connsiteY51" fmla="*/ 156382 h 879018"/>
                <a:gd name="connsiteX52" fmla="*/ 920827 w 980508"/>
                <a:gd name="connsiteY52" fmla="*/ 220727 h 879018"/>
                <a:gd name="connsiteX53" fmla="*/ 980298 w 980508"/>
                <a:gd name="connsiteY53" fmla="*/ 454485 h 879018"/>
                <a:gd name="connsiteX54" fmla="*/ 206354 w 980508"/>
                <a:gd name="connsiteY54" fmla="*/ 532676 h 879018"/>
                <a:gd name="connsiteX55" fmla="*/ 291081 w 980508"/>
                <a:gd name="connsiteY55" fmla="*/ 517201 h 879018"/>
                <a:gd name="connsiteX56" fmla="*/ 294339 w 980508"/>
                <a:gd name="connsiteY56" fmla="*/ 503355 h 879018"/>
                <a:gd name="connsiteX57" fmla="*/ 229980 w 980508"/>
                <a:gd name="connsiteY57" fmla="*/ 452042 h 879018"/>
                <a:gd name="connsiteX58" fmla="*/ 211242 w 980508"/>
                <a:gd name="connsiteY58" fmla="*/ 457743 h 879018"/>
                <a:gd name="connsiteX59" fmla="*/ 193319 w 980508"/>
                <a:gd name="connsiteY59" fmla="*/ 518830 h 879018"/>
                <a:gd name="connsiteX60" fmla="*/ 206354 w 980508"/>
                <a:gd name="connsiteY60" fmla="*/ 532676 h 879018"/>
                <a:gd name="connsiteX61" fmla="*/ 1055 w 980508"/>
                <a:gd name="connsiteY61" fmla="*/ 526160 h 879018"/>
                <a:gd name="connsiteX62" fmla="*/ 18163 w 980508"/>
                <a:gd name="connsiteY62" fmla="*/ 545708 h 879018"/>
                <a:gd name="connsiteX63" fmla="*/ 66229 w 980508"/>
                <a:gd name="connsiteY63" fmla="*/ 536748 h 879018"/>
                <a:gd name="connsiteX64" fmla="*/ 71117 w 980508"/>
                <a:gd name="connsiteY64" fmla="*/ 517201 h 879018"/>
                <a:gd name="connsiteX65" fmla="*/ 36086 w 980508"/>
                <a:gd name="connsiteY65" fmla="*/ 489508 h 879018"/>
                <a:gd name="connsiteX66" fmla="*/ 15719 w 980508"/>
                <a:gd name="connsiteY66" fmla="*/ 488694 h 879018"/>
                <a:gd name="connsiteX67" fmla="*/ 10017 w 980508"/>
                <a:gd name="connsiteY67" fmla="*/ 497653 h 879018"/>
                <a:gd name="connsiteX68" fmla="*/ 10017 w 980508"/>
                <a:gd name="connsiteY68" fmla="*/ 497653 h 879018"/>
                <a:gd name="connsiteX69" fmla="*/ 1055 w 980508"/>
                <a:gd name="connsiteY69" fmla="*/ 526160 h 87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980508" h="879018">
                  <a:moveTo>
                    <a:pt x="462978" y="7330"/>
                  </a:moveTo>
                  <a:cubicBezTo>
                    <a:pt x="488233" y="2444"/>
                    <a:pt x="514302" y="0"/>
                    <a:pt x="541187" y="0"/>
                  </a:cubicBezTo>
                  <a:cubicBezTo>
                    <a:pt x="626728" y="0"/>
                    <a:pt x="706566" y="24435"/>
                    <a:pt x="774185" y="66788"/>
                  </a:cubicBezTo>
                  <a:cubicBezTo>
                    <a:pt x="791293" y="82263"/>
                    <a:pt x="770111" y="99368"/>
                    <a:pt x="770111" y="99368"/>
                  </a:cubicBezTo>
                  <a:lnTo>
                    <a:pt x="770111" y="99368"/>
                  </a:lnTo>
                  <a:lnTo>
                    <a:pt x="475198" y="274483"/>
                  </a:lnTo>
                  <a:cubicBezTo>
                    <a:pt x="473568" y="275298"/>
                    <a:pt x="471939" y="276112"/>
                    <a:pt x="470310" y="276926"/>
                  </a:cubicBezTo>
                  <a:cubicBezTo>
                    <a:pt x="444240" y="292402"/>
                    <a:pt x="440167" y="272854"/>
                    <a:pt x="439352" y="263895"/>
                  </a:cubicBezTo>
                  <a:lnTo>
                    <a:pt x="438537" y="39096"/>
                  </a:lnTo>
                  <a:cubicBezTo>
                    <a:pt x="437723" y="35837"/>
                    <a:pt x="440981" y="13846"/>
                    <a:pt x="462978" y="7330"/>
                  </a:cubicBezTo>
                  <a:close/>
                  <a:moveTo>
                    <a:pt x="367660" y="552224"/>
                  </a:moveTo>
                  <a:lnTo>
                    <a:pt x="388842" y="523717"/>
                  </a:lnTo>
                  <a:cubicBezTo>
                    <a:pt x="401062" y="507427"/>
                    <a:pt x="421429" y="507427"/>
                    <a:pt x="432835" y="524531"/>
                  </a:cubicBezTo>
                  <a:lnTo>
                    <a:pt x="478456" y="588061"/>
                  </a:lnTo>
                  <a:cubicBezTo>
                    <a:pt x="490677" y="605166"/>
                    <a:pt x="484159" y="614939"/>
                    <a:pt x="463792" y="610052"/>
                  </a:cubicBezTo>
                  <a:lnTo>
                    <a:pt x="381510" y="591319"/>
                  </a:lnTo>
                  <a:cubicBezTo>
                    <a:pt x="361957" y="585618"/>
                    <a:pt x="355440" y="568514"/>
                    <a:pt x="367660" y="552224"/>
                  </a:cubicBezTo>
                  <a:close/>
                  <a:moveTo>
                    <a:pt x="198207" y="706162"/>
                  </a:moveTo>
                  <a:cubicBezTo>
                    <a:pt x="178655" y="711864"/>
                    <a:pt x="167249" y="701275"/>
                    <a:pt x="172952" y="680913"/>
                  </a:cubicBezTo>
                  <a:lnTo>
                    <a:pt x="186802" y="634487"/>
                  </a:lnTo>
                  <a:cubicBezTo>
                    <a:pt x="192504" y="614939"/>
                    <a:pt x="213686" y="603537"/>
                    <a:pt x="233238" y="610052"/>
                  </a:cubicBezTo>
                  <a:lnTo>
                    <a:pt x="335888" y="641818"/>
                  </a:lnTo>
                  <a:cubicBezTo>
                    <a:pt x="355440" y="648334"/>
                    <a:pt x="355440" y="658108"/>
                    <a:pt x="335888" y="663809"/>
                  </a:cubicBezTo>
                  <a:lnTo>
                    <a:pt x="198207" y="706162"/>
                  </a:lnTo>
                  <a:close/>
                  <a:moveTo>
                    <a:pt x="634060" y="869060"/>
                  </a:moveTo>
                  <a:cubicBezTo>
                    <a:pt x="608805" y="874762"/>
                    <a:pt x="582735" y="878020"/>
                    <a:pt x="556666" y="878834"/>
                  </a:cubicBezTo>
                  <a:cubicBezTo>
                    <a:pt x="471124" y="881278"/>
                    <a:pt x="390471" y="859286"/>
                    <a:pt x="322038" y="819376"/>
                  </a:cubicBezTo>
                  <a:cubicBezTo>
                    <a:pt x="304115" y="803901"/>
                    <a:pt x="325297" y="785982"/>
                    <a:pt x="325297" y="785982"/>
                  </a:cubicBezTo>
                  <a:lnTo>
                    <a:pt x="325297" y="785982"/>
                  </a:lnTo>
                  <a:lnTo>
                    <a:pt x="614508" y="602722"/>
                  </a:lnTo>
                  <a:cubicBezTo>
                    <a:pt x="616137" y="601908"/>
                    <a:pt x="617766" y="601093"/>
                    <a:pt x="619396" y="600279"/>
                  </a:cubicBezTo>
                  <a:cubicBezTo>
                    <a:pt x="645465" y="584804"/>
                    <a:pt x="650354" y="603537"/>
                    <a:pt x="651168" y="612496"/>
                  </a:cubicBezTo>
                  <a:lnTo>
                    <a:pt x="659315" y="837295"/>
                  </a:lnTo>
                  <a:cubicBezTo>
                    <a:pt x="657686" y="840553"/>
                    <a:pt x="655242" y="861730"/>
                    <a:pt x="634060" y="869060"/>
                  </a:cubicBezTo>
                  <a:close/>
                  <a:moveTo>
                    <a:pt x="955043" y="587247"/>
                  </a:moveTo>
                  <a:cubicBezTo>
                    <a:pt x="946082" y="611682"/>
                    <a:pt x="935491" y="635302"/>
                    <a:pt x="922456" y="658108"/>
                  </a:cubicBezTo>
                  <a:cubicBezTo>
                    <a:pt x="880093" y="732226"/>
                    <a:pt x="818992" y="789240"/>
                    <a:pt x="748115" y="826707"/>
                  </a:cubicBezTo>
                  <a:cubicBezTo>
                    <a:pt x="726119" y="834037"/>
                    <a:pt x="721230" y="807159"/>
                    <a:pt x="721230" y="807159"/>
                  </a:cubicBezTo>
                  <a:lnTo>
                    <a:pt x="721230" y="807159"/>
                  </a:lnTo>
                  <a:lnTo>
                    <a:pt x="717157" y="465073"/>
                  </a:lnTo>
                  <a:cubicBezTo>
                    <a:pt x="717157" y="463444"/>
                    <a:pt x="717157" y="461001"/>
                    <a:pt x="717157" y="459372"/>
                  </a:cubicBezTo>
                  <a:cubicBezTo>
                    <a:pt x="717157" y="429236"/>
                    <a:pt x="735895" y="434937"/>
                    <a:pt x="744041" y="439010"/>
                  </a:cubicBezTo>
                  <a:lnTo>
                    <a:pt x="939564" y="549780"/>
                  </a:lnTo>
                  <a:cubicBezTo>
                    <a:pt x="943638" y="551409"/>
                    <a:pt x="960746" y="564441"/>
                    <a:pt x="955043" y="587247"/>
                  </a:cubicBezTo>
                  <a:close/>
                  <a:moveTo>
                    <a:pt x="980298" y="454485"/>
                  </a:moveTo>
                  <a:cubicBezTo>
                    <a:pt x="975410" y="477291"/>
                    <a:pt x="949340" y="467517"/>
                    <a:pt x="949340" y="467517"/>
                  </a:cubicBezTo>
                  <a:lnTo>
                    <a:pt x="949340" y="467517"/>
                  </a:lnTo>
                  <a:lnTo>
                    <a:pt x="651168" y="299732"/>
                  </a:lnTo>
                  <a:cubicBezTo>
                    <a:pt x="649539" y="298918"/>
                    <a:pt x="647909" y="297289"/>
                    <a:pt x="646280" y="296474"/>
                  </a:cubicBezTo>
                  <a:cubicBezTo>
                    <a:pt x="620210" y="280999"/>
                    <a:pt x="634875" y="267967"/>
                    <a:pt x="642207" y="263080"/>
                  </a:cubicBezTo>
                  <a:lnTo>
                    <a:pt x="836100" y="149866"/>
                  </a:lnTo>
                  <a:cubicBezTo>
                    <a:pt x="839359" y="148237"/>
                    <a:pt x="859726" y="140092"/>
                    <a:pt x="876019" y="156382"/>
                  </a:cubicBezTo>
                  <a:cubicBezTo>
                    <a:pt x="892313" y="175930"/>
                    <a:pt x="907792" y="197107"/>
                    <a:pt x="920827" y="220727"/>
                  </a:cubicBezTo>
                  <a:cubicBezTo>
                    <a:pt x="964005" y="293216"/>
                    <a:pt x="982742" y="374665"/>
                    <a:pt x="980298" y="454485"/>
                  </a:cubicBezTo>
                  <a:close/>
                  <a:moveTo>
                    <a:pt x="206354" y="532676"/>
                  </a:moveTo>
                  <a:lnTo>
                    <a:pt x="291081" y="517201"/>
                  </a:lnTo>
                  <a:cubicBezTo>
                    <a:pt x="300857" y="515572"/>
                    <a:pt x="302486" y="509056"/>
                    <a:pt x="294339" y="503355"/>
                  </a:cubicBezTo>
                  <a:lnTo>
                    <a:pt x="229980" y="452042"/>
                  </a:lnTo>
                  <a:cubicBezTo>
                    <a:pt x="222648" y="446340"/>
                    <a:pt x="213686" y="448784"/>
                    <a:pt x="211242" y="457743"/>
                  </a:cubicBezTo>
                  <a:lnTo>
                    <a:pt x="193319" y="518830"/>
                  </a:lnTo>
                  <a:cubicBezTo>
                    <a:pt x="191690" y="528604"/>
                    <a:pt x="197393" y="534305"/>
                    <a:pt x="206354" y="532676"/>
                  </a:cubicBezTo>
                  <a:close/>
                  <a:moveTo>
                    <a:pt x="1055" y="526160"/>
                  </a:moveTo>
                  <a:cubicBezTo>
                    <a:pt x="-3018" y="539192"/>
                    <a:pt x="5129" y="548151"/>
                    <a:pt x="18163" y="545708"/>
                  </a:cubicBezTo>
                  <a:lnTo>
                    <a:pt x="66229" y="536748"/>
                  </a:lnTo>
                  <a:cubicBezTo>
                    <a:pt x="79264" y="534305"/>
                    <a:pt x="81708" y="525346"/>
                    <a:pt x="71117" y="517201"/>
                  </a:cubicBezTo>
                  <a:lnTo>
                    <a:pt x="36086" y="489508"/>
                  </a:lnTo>
                  <a:cubicBezTo>
                    <a:pt x="28754" y="483807"/>
                    <a:pt x="21422" y="483807"/>
                    <a:pt x="15719" y="488694"/>
                  </a:cubicBezTo>
                  <a:lnTo>
                    <a:pt x="10017" y="497653"/>
                  </a:lnTo>
                  <a:cubicBezTo>
                    <a:pt x="10017" y="497653"/>
                    <a:pt x="10017" y="497653"/>
                    <a:pt x="10017" y="497653"/>
                  </a:cubicBezTo>
                  <a:lnTo>
                    <a:pt x="1055" y="526160"/>
                  </a:lnTo>
                  <a:close/>
                </a:path>
              </a:pathLst>
            </a:custGeom>
            <a:gradFill>
              <a:gsLst>
                <a:gs pos="0">
                  <a:srgbClr val="7654A2"/>
                </a:gs>
                <a:gs pos="66070">
                  <a:srgbClr val="B79974"/>
                </a:gs>
              </a:gsLst>
              <a:lin ang="0" scaled="1"/>
            </a:gradFill>
            <a:ln w="8132" cap="flat">
              <a:noFill/>
              <a:prstDash val="solid"/>
              <a:miter/>
            </a:ln>
          </p:spPr>
          <p:txBody>
            <a:bodyPr rtlCol="0" anchor="ctr"/>
            <a:lstStyle/>
            <a:p>
              <a:endParaRPr lang="en-US"/>
            </a:p>
          </p:txBody>
        </p:sp>
        <p:grpSp>
          <p:nvGrpSpPr>
            <p:cNvPr id="5" name="Graphic 4">
              <a:extLst>
                <a:ext uri="{FF2B5EF4-FFF2-40B4-BE49-F238E27FC236}">
                  <a16:creationId xmlns:a16="http://schemas.microsoft.com/office/drawing/2014/main" id="{87A14D37-66AA-31C9-9DC4-52B28ECEC5C5}"/>
                </a:ext>
              </a:extLst>
            </p:cNvPr>
            <p:cNvGrpSpPr/>
            <p:nvPr/>
          </p:nvGrpSpPr>
          <p:grpSpPr>
            <a:xfrm>
              <a:off x="4488640" y="3571739"/>
              <a:ext cx="3394201" cy="147218"/>
              <a:chOff x="4488640" y="3571739"/>
              <a:chExt cx="3394201" cy="147218"/>
            </a:xfrm>
            <a:solidFill>
              <a:srgbClr val="7654A2"/>
            </a:solidFill>
          </p:grpSpPr>
          <p:sp>
            <p:nvSpPr>
              <p:cNvPr id="6" name="Freeform 5">
                <a:extLst>
                  <a:ext uri="{FF2B5EF4-FFF2-40B4-BE49-F238E27FC236}">
                    <a16:creationId xmlns:a16="http://schemas.microsoft.com/office/drawing/2014/main" id="{E24D690F-EBDD-B29C-4433-7014C75F49B5}"/>
                  </a:ext>
                </a:extLst>
              </p:cNvPr>
              <p:cNvSpPr/>
              <p:nvPr/>
            </p:nvSpPr>
            <p:spPr>
              <a:xfrm>
                <a:off x="4488640" y="3572350"/>
                <a:ext cx="76579" cy="103439"/>
              </a:xfrm>
              <a:custGeom>
                <a:avLst/>
                <a:gdLst>
                  <a:gd name="connsiteX0" fmla="*/ 76580 w 76579"/>
                  <a:gd name="connsiteY0" fmla="*/ 0 h 103439"/>
                  <a:gd name="connsiteX1" fmla="*/ 76580 w 76579"/>
                  <a:gd name="connsiteY1" fmla="*/ 101811 h 103439"/>
                  <a:gd name="connsiteX2" fmla="*/ 60286 w 76579"/>
                  <a:gd name="connsiteY2" fmla="*/ 101811 h 103439"/>
                  <a:gd name="connsiteX3" fmla="*/ 59472 w 76579"/>
                  <a:gd name="connsiteY3" fmla="*/ 92037 h 103439"/>
                  <a:gd name="connsiteX4" fmla="*/ 36661 w 76579"/>
                  <a:gd name="connsiteY4" fmla="*/ 103440 h 103439"/>
                  <a:gd name="connsiteX5" fmla="*/ 0 w 76579"/>
                  <a:gd name="connsiteY5" fmla="*/ 65974 h 103439"/>
                  <a:gd name="connsiteX6" fmla="*/ 36661 w 76579"/>
                  <a:gd name="connsiteY6" fmla="*/ 28507 h 103439"/>
                  <a:gd name="connsiteX7" fmla="*/ 60286 w 76579"/>
                  <a:gd name="connsiteY7" fmla="*/ 39910 h 103439"/>
                  <a:gd name="connsiteX8" fmla="*/ 60286 w 76579"/>
                  <a:gd name="connsiteY8" fmla="*/ 0 h 103439"/>
                  <a:gd name="connsiteX9" fmla="*/ 76580 w 76579"/>
                  <a:gd name="connsiteY9" fmla="*/ 0 h 103439"/>
                  <a:gd name="connsiteX10" fmla="*/ 16294 w 76579"/>
                  <a:gd name="connsiteY10" fmla="*/ 65974 h 103439"/>
                  <a:gd name="connsiteX11" fmla="*/ 36661 w 76579"/>
                  <a:gd name="connsiteY11" fmla="*/ 87150 h 103439"/>
                  <a:gd name="connsiteX12" fmla="*/ 57842 w 76579"/>
                  <a:gd name="connsiteY12" fmla="*/ 65974 h 103439"/>
                  <a:gd name="connsiteX13" fmla="*/ 36661 w 76579"/>
                  <a:gd name="connsiteY13" fmla="*/ 44797 h 103439"/>
                  <a:gd name="connsiteX14" fmla="*/ 16294 w 76579"/>
                  <a:gd name="connsiteY14" fmla="*/ 65974 h 10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579" h="103439">
                    <a:moveTo>
                      <a:pt x="76580" y="0"/>
                    </a:moveTo>
                    <a:lnTo>
                      <a:pt x="76580" y="101811"/>
                    </a:lnTo>
                    <a:lnTo>
                      <a:pt x="60286" y="101811"/>
                    </a:lnTo>
                    <a:lnTo>
                      <a:pt x="59472" y="92037"/>
                    </a:lnTo>
                    <a:cubicBezTo>
                      <a:pt x="53769" y="100997"/>
                      <a:pt x="44807" y="103440"/>
                      <a:pt x="36661" y="103440"/>
                    </a:cubicBezTo>
                    <a:cubicBezTo>
                      <a:pt x="15479" y="103440"/>
                      <a:pt x="0" y="89594"/>
                      <a:pt x="0" y="65974"/>
                    </a:cubicBezTo>
                    <a:cubicBezTo>
                      <a:pt x="0" y="41539"/>
                      <a:pt x="15479" y="28507"/>
                      <a:pt x="36661" y="28507"/>
                    </a:cubicBezTo>
                    <a:cubicBezTo>
                      <a:pt x="43993" y="28507"/>
                      <a:pt x="56213" y="32580"/>
                      <a:pt x="60286" y="39910"/>
                    </a:cubicBezTo>
                    <a:lnTo>
                      <a:pt x="60286" y="0"/>
                    </a:lnTo>
                    <a:lnTo>
                      <a:pt x="76580" y="0"/>
                    </a:lnTo>
                    <a:close/>
                    <a:moveTo>
                      <a:pt x="16294" y="65974"/>
                    </a:moveTo>
                    <a:cubicBezTo>
                      <a:pt x="16294" y="78191"/>
                      <a:pt x="25255" y="87150"/>
                      <a:pt x="36661" y="87150"/>
                    </a:cubicBezTo>
                    <a:cubicBezTo>
                      <a:pt x="48066" y="87150"/>
                      <a:pt x="57842" y="79005"/>
                      <a:pt x="57842" y="65974"/>
                    </a:cubicBezTo>
                    <a:cubicBezTo>
                      <a:pt x="57842" y="53756"/>
                      <a:pt x="48066" y="44797"/>
                      <a:pt x="36661" y="44797"/>
                    </a:cubicBezTo>
                    <a:cubicBezTo>
                      <a:pt x="26070" y="44797"/>
                      <a:pt x="16294" y="52942"/>
                      <a:pt x="16294" y="65974"/>
                    </a:cubicBezTo>
                    <a:close/>
                  </a:path>
                </a:pathLst>
              </a:custGeom>
              <a:solidFill>
                <a:srgbClr val="7654A2"/>
              </a:solidFill>
              <a:ln w="8132"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3D0C68EC-9E11-1A74-E8C5-877BF6B1CE42}"/>
                  </a:ext>
                </a:extLst>
              </p:cNvPr>
              <p:cNvSpPr/>
              <p:nvPr/>
            </p:nvSpPr>
            <p:spPr>
              <a:xfrm>
                <a:off x="4613286" y="3571739"/>
                <a:ext cx="21181" cy="103236"/>
              </a:xfrm>
              <a:custGeom>
                <a:avLst/>
                <a:gdLst>
                  <a:gd name="connsiteX0" fmla="*/ 21182 w 21181"/>
                  <a:gd name="connsiteY0" fmla="*/ 10385 h 103236"/>
                  <a:gd name="connsiteX1" fmla="*/ 0 w 21181"/>
                  <a:gd name="connsiteY1" fmla="*/ 10385 h 103236"/>
                  <a:gd name="connsiteX2" fmla="*/ 21182 w 21181"/>
                  <a:gd name="connsiteY2" fmla="*/ 10385 h 103236"/>
                  <a:gd name="connsiteX3" fmla="*/ 1629 w 21181"/>
                  <a:gd name="connsiteY3" fmla="*/ 30747 h 103236"/>
                  <a:gd name="connsiteX4" fmla="*/ 1629 w 21181"/>
                  <a:gd name="connsiteY4" fmla="*/ 103237 h 103236"/>
                  <a:gd name="connsiteX5" fmla="*/ 19552 w 21181"/>
                  <a:gd name="connsiteY5" fmla="*/ 103237 h 103236"/>
                  <a:gd name="connsiteX6" fmla="*/ 19552 w 21181"/>
                  <a:gd name="connsiteY6" fmla="*/ 30747 h 103236"/>
                  <a:gd name="connsiteX7" fmla="*/ 1629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2" y="10385"/>
                    </a:moveTo>
                    <a:cubicBezTo>
                      <a:pt x="21182" y="24231"/>
                      <a:pt x="0" y="24231"/>
                      <a:pt x="0" y="10385"/>
                    </a:cubicBezTo>
                    <a:cubicBezTo>
                      <a:pt x="0" y="-3462"/>
                      <a:pt x="21182" y="-3462"/>
                      <a:pt x="21182" y="10385"/>
                    </a:cubicBezTo>
                    <a:close/>
                    <a:moveTo>
                      <a:pt x="1629" y="30747"/>
                    </a:moveTo>
                    <a:lnTo>
                      <a:pt x="1629" y="103237"/>
                    </a:lnTo>
                    <a:lnTo>
                      <a:pt x="19552" y="103237"/>
                    </a:lnTo>
                    <a:lnTo>
                      <a:pt x="19552" y="30747"/>
                    </a:lnTo>
                    <a:lnTo>
                      <a:pt x="1629" y="30747"/>
                    </a:lnTo>
                    <a:close/>
                  </a:path>
                </a:pathLst>
              </a:custGeom>
              <a:solidFill>
                <a:srgbClr val="7654A2"/>
              </a:solidFill>
              <a:ln w="8132"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CE9D6473-26AD-E9B3-5272-626759433D4F}"/>
                  </a:ext>
                </a:extLst>
              </p:cNvPr>
              <p:cNvSpPr/>
              <p:nvPr/>
            </p:nvSpPr>
            <p:spPr>
              <a:xfrm>
                <a:off x="4678460" y="3595155"/>
                <a:ext cx="74135" cy="123802"/>
              </a:xfrm>
              <a:custGeom>
                <a:avLst/>
                <a:gdLst>
                  <a:gd name="connsiteX0" fmla="*/ 61101 w 74135"/>
                  <a:gd name="connsiteY0" fmla="*/ 0 h 123802"/>
                  <a:gd name="connsiteX1" fmla="*/ 74136 w 74135"/>
                  <a:gd name="connsiteY1" fmla="*/ 9774 h 123802"/>
                  <a:gd name="connsiteX2" fmla="*/ 65989 w 74135"/>
                  <a:gd name="connsiteY2" fmla="*/ 20362 h 123802"/>
                  <a:gd name="connsiteX3" fmla="*/ 73321 w 74135"/>
                  <a:gd name="connsiteY3" fmla="*/ 41539 h 123802"/>
                  <a:gd name="connsiteX4" fmla="*/ 57842 w 74135"/>
                  <a:gd name="connsiteY4" fmla="*/ 68417 h 123802"/>
                  <a:gd name="connsiteX5" fmla="*/ 72506 w 74135"/>
                  <a:gd name="connsiteY5" fmla="*/ 92037 h 123802"/>
                  <a:gd name="connsiteX6" fmla="*/ 36661 w 74135"/>
                  <a:gd name="connsiteY6" fmla="*/ 123802 h 123802"/>
                  <a:gd name="connsiteX7" fmla="*/ 0 w 74135"/>
                  <a:gd name="connsiteY7" fmla="*/ 92037 h 123802"/>
                  <a:gd name="connsiteX8" fmla="*/ 17923 w 74135"/>
                  <a:gd name="connsiteY8" fmla="*/ 92037 h 123802"/>
                  <a:gd name="connsiteX9" fmla="*/ 36661 w 74135"/>
                  <a:gd name="connsiteY9" fmla="*/ 107513 h 123802"/>
                  <a:gd name="connsiteX10" fmla="*/ 54583 w 74135"/>
                  <a:gd name="connsiteY10" fmla="*/ 92037 h 123802"/>
                  <a:gd name="connsiteX11" fmla="*/ 36661 w 74135"/>
                  <a:gd name="connsiteY11" fmla="*/ 77376 h 123802"/>
                  <a:gd name="connsiteX12" fmla="*/ 0 w 74135"/>
                  <a:gd name="connsiteY12" fmla="*/ 41539 h 123802"/>
                  <a:gd name="connsiteX13" fmla="*/ 36661 w 74135"/>
                  <a:gd name="connsiteY13" fmla="*/ 4887 h 123802"/>
                  <a:gd name="connsiteX14" fmla="*/ 52954 w 74135"/>
                  <a:gd name="connsiteY14" fmla="*/ 8959 h 123802"/>
                  <a:gd name="connsiteX15" fmla="*/ 61101 w 74135"/>
                  <a:gd name="connsiteY15" fmla="*/ 0 h 123802"/>
                  <a:gd name="connsiteX16" fmla="*/ 18738 w 74135"/>
                  <a:gd name="connsiteY16" fmla="*/ 41539 h 123802"/>
                  <a:gd name="connsiteX17" fmla="*/ 37475 w 74135"/>
                  <a:gd name="connsiteY17" fmla="*/ 61087 h 123802"/>
                  <a:gd name="connsiteX18" fmla="*/ 56213 w 74135"/>
                  <a:gd name="connsiteY18" fmla="*/ 41539 h 123802"/>
                  <a:gd name="connsiteX19" fmla="*/ 37475 w 74135"/>
                  <a:gd name="connsiteY19" fmla="*/ 21177 h 123802"/>
                  <a:gd name="connsiteX20" fmla="*/ 18738 w 74135"/>
                  <a:gd name="connsiteY20" fmla="*/ 41539 h 12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4135" h="123802">
                    <a:moveTo>
                      <a:pt x="61101" y="0"/>
                    </a:moveTo>
                    <a:lnTo>
                      <a:pt x="74136" y="9774"/>
                    </a:lnTo>
                    <a:lnTo>
                      <a:pt x="65989" y="20362"/>
                    </a:lnTo>
                    <a:cubicBezTo>
                      <a:pt x="71692" y="26878"/>
                      <a:pt x="73321" y="33394"/>
                      <a:pt x="73321" y="41539"/>
                    </a:cubicBezTo>
                    <a:cubicBezTo>
                      <a:pt x="73321" y="50498"/>
                      <a:pt x="70062" y="62716"/>
                      <a:pt x="57842" y="68417"/>
                    </a:cubicBezTo>
                    <a:cubicBezTo>
                      <a:pt x="70062" y="74119"/>
                      <a:pt x="72506" y="83078"/>
                      <a:pt x="72506" y="92037"/>
                    </a:cubicBezTo>
                    <a:cubicBezTo>
                      <a:pt x="72506" y="111585"/>
                      <a:pt x="57027" y="123802"/>
                      <a:pt x="36661" y="123802"/>
                    </a:cubicBezTo>
                    <a:cubicBezTo>
                      <a:pt x="16294" y="123802"/>
                      <a:pt x="0" y="110771"/>
                      <a:pt x="0" y="92037"/>
                    </a:cubicBezTo>
                    <a:lnTo>
                      <a:pt x="17923" y="92037"/>
                    </a:lnTo>
                    <a:cubicBezTo>
                      <a:pt x="17923" y="100997"/>
                      <a:pt x="26884" y="107513"/>
                      <a:pt x="36661" y="107513"/>
                    </a:cubicBezTo>
                    <a:cubicBezTo>
                      <a:pt x="47251" y="107513"/>
                      <a:pt x="54583" y="101811"/>
                      <a:pt x="54583" y="92037"/>
                    </a:cubicBezTo>
                    <a:cubicBezTo>
                      <a:pt x="54583" y="82263"/>
                      <a:pt x="45622" y="77376"/>
                      <a:pt x="36661" y="77376"/>
                    </a:cubicBezTo>
                    <a:cubicBezTo>
                      <a:pt x="13850" y="77376"/>
                      <a:pt x="0" y="63530"/>
                      <a:pt x="0" y="41539"/>
                    </a:cubicBezTo>
                    <a:cubicBezTo>
                      <a:pt x="0" y="18733"/>
                      <a:pt x="16294" y="4887"/>
                      <a:pt x="36661" y="4887"/>
                    </a:cubicBezTo>
                    <a:cubicBezTo>
                      <a:pt x="42363" y="4887"/>
                      <a:pt x="48066" y="5702"/>
                      <a:pt x="52954" y="8959"/>
                    </a:cubicBezTo>
                    <a:lnTo>
                      <a:pt x="61101" y="0"/>
                    </a:lnTo>
                    <a:close/>
                    <a:moveTo>
                      <a:pt x="18738" y="41539"/>
                    </a:moveTo>
                    <a:cubicBezTo>
                      <a:pt x="18738" y="53756"/>
                      <a:pt x="26884" y="61087"/>
                      <a:pt x="37475" y="61087"/>
                    </a:cubicBezTo>
                    <a:cubicBezTo>
                      <a:pt x="48066" y="61087"/>
                      <a:pt x="56213" y="53756"/>
                      <a:pt x="56213" y="41539"/>
                    </a:cubicBezTo>
                    <a:cubicBezTo>
                      <a:pt x="56213" y="29322"/>
                      <a:pt x="48066" y="21177"/>
                      <a:pt x="37475" y="21177"/>
                    </a:cubicBezTo>
                    <a:cubicBezTo>
                      <a:pt x="27699" y="21177"/>
                      <a:pt x="18738" y="29322"/>
                      <a:pt x="18738" y="41539"/>
                    </a:cubicBezTo>
                    <a:close/>
                  </a:path>
                </a:pathLst>
              </a:custGeom>
              <a:solidFill>
                <a:srgbClr val="7654A2"/>
              </a:solidFill>
              <a:ln w="8132"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9F879378-9F87-F4A1-C326-211C02043223}"/>
                  </a:ext>
                </a:extLst>
              </p:cNvPr>
              <p:cNvSpPr/>
              <p:nvPr/>
            </p:nvSpPr>
            <p:spPr>
              <a:xfrm>
                <a:off x="4796588" y="3571739"/>
                <a:ext cx="21181" cy="103236"/>
              </a:xfrm>
              <a:custGeom>
                <a:avLst/>
                <a:gdLst>
                  <a:gd name="connsiteX0" fmla="*/ 21182 w 21181"/>
                  <a:gd name="connsiteY0" fmla="*/ 10385 h 103236"/>
                  <a:gd name="connsiteX1" fmla="*/ 0 w 21181"/>
                  <a:gd name="connsiteY1" fmla="*/ 10385 h 103236"/>
                  <a:gd name="connsiteX2" fmla="*/ 21182 w 21181"/>
                  <a:gd name="connsiteY2" fmla="*/ 10385 h 103236"/>
                  <a:gd name="connsiteX3" fmla="*/ 1629 w 21181"/>
                  <a:gd name="connsiteY3" fmla="*/ 30747 h 103236"/>
                  <a:gd name="connsiteX4" fmla="*/ 1629 w 21181"/>
                  <a:gd name="connsiteY4" fmla="*/ 103237 h 103236"/>
                  <a:gd name="connsiteX5" fmla="*/ 19552 w 21181"/>
                  <a:gd name="connsiteY5" fmla="*/ 103237 h 103236"/>
                  <a:gd name="connsiteX6" fmla="*/ 19552 w 21181"/>
                  <a:gd name="connsiteY6" fmla="*/ 30747 h 103236"/>
                  <a:gd name="connsiteX7" fmla="*/ 1629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2" y="10385"/>
                    </a:moveTo>
                    <a:cubicBezTo>
                      <a:pt x="21182" y="24231"/>
                      <a:pt x="0" y="24231"/>
                      <a:pt x="0" y="10385"/>
                    </a:cubicBezTo>
                    <a:cubicBezTo>
                      <a:pt x="0" y="-3462"/>
                      <a:pt x="21182" y="-3462"/>
                      <a:pt x="21182" y="10385"/>
                    </a:cubicBezTo>
                    <a:close/>
                    <a:moveTo>
                      <a:pt x="1629" y="30747"/>
                    </a:moveTo>
                    <a:lnTo>
                      <a:pt x="1629" y="103237"/>
                    </a:lnTo>
                    <a:lnTo>
                      <a:pt x="19552" y="103237"/>
                    </a:lnTo>
                    <a:lnTo>
                      <a:pt x="19552" y="30747"/>
                    </a:lnTo>
                    <a:lnTo>
                      <a:pt x="1629" y="30747"/>
                    </a:lnTo>
                    <a:close/>
                  </a:path>
                </a:pathLst>
              </a:custGeom>
              <a:solidFill>
                <a:srgbClr val="7654A2"/>
              </a:solidFill>
              <a:ln w="8132"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6D832339-F510-7F73-F837-7B17DB4A6230}"/>
                  </a:ext>
                </a:extLst>
              </p:cNvPr>
              <p:cNvSpPr/>
              <p:nvPr/>
            </p:nvSpPr>
            <p:spPr>
              <a:xfrm>
                <a:off x="4860133" y="3582123"/>
                <a:ext cx="53768" cy="93717"/>
              </a:xfrm>
              <a:custGeom>
                <a:avLst/>
                <a:gdLst>
                  <a:gd name="connsiteX0" fmla="*/ 30958 w 53768"/>
                  <a:gd name="connsiteY0" fmla="*/ 0 h 93717"/>
                  <a:gd name="connsiteX1" fmla="*/ 30958 w 53768"/>
                  <a:gd name="connsiteY1" fmla="*/ 20362 h 93717"/>
                  <a:gd name="connsiteX2" fmla="*/ 50510 w 53768"/>
                  <a:gd name="connsiteY2" fmla="*/ 20362 h 93717"/>
                  <a:gd name="connsiteX3" fmla="*/ 50510 w 53768"/>
                  <a:gd name="connsiteY3" fmla="*/ 35838 h 93717"/>
                  <a:gd name="connsiteX4" fmla="*/ 30958 w 53768"/>
                  <a:gd name="connsiteY4" fmla="*/ 35838 h 93717"/>
                  <a:gd name="connsiteX5" fmla="*/ 30958 w 53768"/>
                  <a:gd name="connsiteY5" fmla="*/ 66788 h 93717"/>
                  <a:gd name="connsiteX6" fmla="*/ 39919 w 53768"/>
                  <a:gd name="connsiteY6" fmla="*/ 77376 h 93717"/>
                  <a:gd name="connsiteX7" fmla="*/ 48881 w 53768"/>
                  <a:gd name="connsiteY7" fmla="*/ 74933 h 93717"/>
                  <a:gd name="connsiteX8" fmla="*/ 53769 w 53768"/>
                  <a:gd name="connsiteY8" fmla="*/ 90408 h 93717"/>
                  <a:gd name="connsiteX9" fmla="*/ 39105 w 53768"/>
                  <a:gd name="connsiteY9" fmla="*/ 93666 h 93717"/>
                  <a:gd name="connsiteX10" fmla="*/ 13035 w 53768"/>
                  <a:gd name="connsiteY10" fmla="*/ 67603 h 93717"/>
                  <a:gd name="connsiteX11" fmla="*/ 13035 w 53768"/>
                  <a:gd name="connsiteY11" fmla="*/ 36652 h 93717"/>
                  <a:gd name="connsiteX12" fmla="*/ 0 w 53768"/>
                  <a:gd name="connsiteY12" fmla="*/ 36652 h 93717"/>
                  <a:gd name="connsiteX13" fmla="*/ 0 w 53768"/>
                  <a:gd name="connsiteY13" fmla="*/ 21177 h 93717"/>
                  <a:gd name="connsiteX14" fmla="*/ 13035 w 53768"/>
                  <a:gd name="connsiteY14" fmla="*/ 21177 h 93717"/>
                  <a:gd name="connsiteX15" fmla="*/ 13035 w 53768"/>
                  <a:gd name="connsiteY15" fmla="*/ 2444 h 93717"/>
                  <a:gd name="connsiteX16" fmla="*/ 30958 w 53768"/>
                  <a:gd name="connsiteY16" fmla="*/ 0 h 9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768" h="93717">
                    <a:moveTo>
                      <a:pt x="30958" y="0"/>
                    </a:moveTo>
                    <a:lnTo>
                      <a:pt x="30958" y="20362"/>
                    </a:lnTo>
                    <a:lnTo>
                      <a:pt x="50510" y="20362"/>
                    </a:lnTo>
                    <a:lnTo>
                      <a:pt x="50510" y="35838"/>
                    </a:lnTo>
                    <a:lnTo>
                      <a:pt x="30958" y="35838"/>
                    </a:lnTo>
                    <a:lnTo>
                      <a:pt x="30958" y="66788"/>
                    </a:lnTo>
                    <a:cubicBezTo>
                      <a:pt x="30958" y="73304"/>
                      <a:pt x="35031" y="77376"/>
                      <a:pt x="39919" y="77376"/>
                    </a:cubicBezTo>
                    <a:cubicBezTo>
                      <a:pt x="42363" y="77376"/>
                      <a:pt x="45622" y="76562"/>
                      <a:pt x="48881" y="74933"/>
                    </a:cubicBezTo>
                    <a:lnTo>
                      <a:pt x="53769" y="90408"/>
                    </a:lnTo>
                    <a:cubicBezTo>
                      <a:pt x="48881" y="92037"/>
                      <a:pt x="44807" y="93666"/>
                      <a:pt x="39105" y="93666"/>
                    </a:cubicBezTo>
                    <a:cubicBezTo>
                      <a:pt x="23626" y="94481"/>
                      <a:pt x="13035" y="85521"/>
                      <a:pt x="13035" y="67603"/>
                    </a:cubicBezTo>
                    <a:lnTo>
                      <a:pt x="13035" y="36652"/>
                    </a:lnTo>
                    <a:lnTo>
                      <a:pt x="0" y="36652"/>
                    </a:lnTo>
                    <a:lnTo>
                      <a:pt x="0" y="21177"/>
                    </a:lnTo>
                    <a:lnTo>
                      <a:pt x="13035" y="21177"/>
                    </a:lnTo>
                    <a:lnTo>
                      <a:pt x="13035" y="2444"/>
                    </a:lnTo>
                    <a:lnTo>
                      <a:pt x="30958" y="0"/>
                    </a:lnTo>
                    <a:close/>
                  </a:path>
                </a:pathLst>
              </a:custGeom>
              <a:solidFill>
                <a:srgbClr val="7654A2"/>
              </a:solidFill>
              <a:ln w="8132"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3502CCAB-3EF2-B898-1387-632AD6529689}"/>
                  </a:ext>
                </a:extLst>
              </p:cNvPr>
              <p:cNvSpPr/>
              <p:nvPr/>
            </p:nvSpPr>
            <p:spPr>
              <a:xfrm>
                <a:off x="4954636" y="3600857"/>
                <a:ext cx="78209" cy="75747"/>
              </a:xfrm>
              <a:custGeom>
                <a:avLst/>
                <a:gdLst>
                  <a:gd name="connsiteX0" fmla="*/ 61101 w 78209"/>
                  <a:gd name="connsiteY0" fmla="*/ 1629 h 75747"/>
                  <a:gd name="connsiteX1" fmla="*/ 78209 w 78209"/>
                  <a:gd name="connsiteY1" fmla="*/ 1629 h 75747"/>
                  <a:gd name="connsiteX2" fmla="*/ 78209 w 78209"/>
                  <a:gd name="connsiteY2" fmla="*/ 73304 h 75747"/>
                  <a:gd name="connsiteX3" fmla="*/ 61101 w 78209"/>
                  <a:gd name="connsiteY3" fmla="*/ 73304 h 75747"/>
                  <a:gd name="connsiteX4" fmla="*/ 60286 w 78209"/>
                  <a:gd name="connsiteY4" fmla="*/ 62716 h 75747"/>
                  <a:gd name="connsiteX5" fmla="*/ 36661 w 78209"/>
                  <a:gd name="connsiteY5" fmla="*/ 75747 h 75747"/>
                  <a:gd name="connsiteX6" fmla="*/ 0 w 78209"/>
                  <a:gd name="connsiteY6" fmla="*/ 37467 h 75747"/>
                  <a:gd name="connsiteX7" fmla="*/ 37475 w 78209"/>
                  <a:gd name="connsiteY7" fmla="*/ 0 h 75747"/>
                  <a:gd name="connsiteX8" fmla="*/ 60286 w 78209"/>
                  <a:gd name="connsiteY8" fmla="*/ 11403 h 75747"/>
                  <a:gd name="connsiteX9" fmla="*/ 61101 w 78209"/>
                  <a:gd name="connsiteY9" fmla="*/ 1629 h 75747"/>
                  <a:gd name="connsiteX10" fmla="*/ 17923 w 78209"/>
                  <a:gd name="connsiteY10" fmla="*/ 37467 h 75747"/>
                  <a:gd name="connsiteX11" fmla="*/ 39105 w 78209"/>
                  <a:gd name="connsiteY11" fmla="*/ 59458 h 75747"/>
                  <a:gd name="connsiteX12" fmla="*/ 39105 w 78209"/>
                  <a:gd name="connsiteY12" fmla="*/ 16290 h 75747"/>
                  <a:gd name="connsiteX13" fmla="*/ 17923 w 78209"/>
                  <a:gd name="connsiteY13" fmla="*/ 37467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209" h="75747">
                    <a:moveTo>
                      <a:pt x="61101" y="1629"/>
                    </a:moveTo>
                    <a:lnTo>
                      <a:pt x="78209" y="1629"/>
                    </a:lnTo>
                    <a:lnTo>
                      <a:pt x="78209" y="73304"/>
                    </a:lnTo>
                    <a:lnTo>
                      <a:pt x="61101" y="73304"/>
                    </a:lnTo>
                    <a:lnTo>
                      <a:pt x="60286" y="62716"/>
                    </a:lnTo>
                    <a:cubicBezTo>
                      <a:pt x="56213" y="70860"/>
                      <a:pt x="44807" y="74933"/>
                      <a:pt x="36661" y="75747"/>
                    </a:cubicBezTo>
                    <a:cubicBezTo>
                      <a:pt x="15479" y="75747"/>
                      <a:pt x="0" y="62716"/>
                      <a:pt x="0" y="37467"/>
                    </a:cubicBezTo>
                    <a:cubicBezTo>
                      <a:pt x="0" y="13032"/>
                      <a:pt x="16294" y="0"/>
                      <a:pt x="37475" y="0"/>
                    </a:cubicBezTo>
                    <a:cubicBezTo>
                      <a:pt x="47251" y="0"/>
                      <a:pt x="56213" y="4887"/>
                      <a:pt x="60286" y="11403"/>
                    </a:cubicBezTo>
                    <a:lnTo>
                      <a:pt x="61101" y="1629"/>
                    </a:lnTo>
                    <a:close/>
                    <a:moveTo>
                      <a:pt x="17923" y="37467"/>
                    </a:moveTo>
                    <a:cubicBezTo>
                      <a:pt x="17923" y="51313"/>
                      <a:pt x="27699" y="59458"/>
                      <a:pt x="39105" y="59458"/>
                    </a:cubicBezTo>
                    <a:cubicBezTo>
                      <a:pt x="66804" y="59458"/>
                      <a:pt x="66804" y="16290"/>
                      <a:pt x="39105" y="16290"/>
                    </a:cubicBezTo>
                    <a:cubicBezTo>
                      <a:pt x="27699" y="15475"/>
                      <a:pt x="17923" y="23620"/>
                      <a:pt x="17923" y="37467"/>
                    </a:cubicBezTo>
                    <a:close/>
                  </a:path>
                </a:pathLst>
              </a:custGeom>
              <a:solidFill>
                <a:srgbClr val="7654A2"/>
              </a:solidFill>
              <a:ln w="8132"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43C7825A-3424-A869-50EC-61BCF3634758}"/>
                  </a:ext>
                </a:extLst>
              </p:cNvPr>
              <p:cNvSpPr/>
              <p:nvPr/>
            </p:nvSpPr>
            <p:spPr>
              <a:xfrm>
                <a:off x="5081725"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71C6765-6825-EFCB-06A9-B1031D1505BA}"/>
                  </a:ext>
                </a:extLst>
              </p:cNvPr>
              <p:cNvSpPr/>
              <p:nvPr/>
            </p:nvSpPr>
            <p:spPr>
              <a:xfrm>
                <a:off x="5212074" y="3602486"/>
                <a:ext cx="118943" cy="72489"/>
              </a:xfrm>
              <a:custGeom>
                <a:avLst/>
                <a:gdLst>
                  <a:gd name="connsiteX0" fmla="*/ 67618 w 118943"/>
                  <a:gd name="connsiteY0" fmla="*/ 0 h 72489"/>
                  <a:gd name="connsiteX1" fmla="*/ 83097 w 118943"/>
                  <a:gd name="connsiteY1" fmla="*/ 53756 h 72489"/>
                  <a:gd name="connsiteX2" fmla="*/ 99391 w 118943"/>
                  <a:gd name="connsiteY2" fmla="*/ 0 h 72489"/>
                  <a:gd name="connsiteX3" fmla="*/ 118943 w 118943"/>
                  <a:gd name="connsiteY3" fmla="*/ 0 h 72489"/>
                  <a:gd name="connsiteX4" fmla="*/ 93688 w 118943"/>
                  <a:gd name="connsiteY4" fmla="*/ 72490 h 72489"/>
                  <a:gd name="connsiteX5" fmla="*/ 73321 w 118943"/>
                  <a:gd name="connsiteY5" fmla="*/ 72490 h 72489"/>
                  <a:gd name="connsiteX6" fmla="*/ 65989 w 118943"/>
                  <a:gd name="connsiteY6" fmla="*/ 51313 h 72489"/>
                  <a:gd name="connsiteX7" fmla="*/ 59472 w 118943"/>
                  <a:gd name="connsiteY7" fmla="*/ 27693 h 72489"/>
                  <a:gd name="connsiteX8" fmla="*/ 52954 w 118943"/>
                  <a:gd name="connsiteY8" fmla="*/ 51313 h 72489"/>
                  <a:gd name="connsiteX9" fmla="*/ 45622 w 118943"/>
                  <a:gd name="connsiteY9" fmla="*/ 72490 h 72489"/>
                  <a:gd name="connsiteX10" fmla="*/ 25255 w 118943"/>
                  <a:gd name="connsiteY10" fmla="*/ 72490 h 72489"/>
                  <a:gd name="connsiteX11" fmla="*/ 0 w 118943"/>
                  <a:gd name="connsiteY11" fmla="*/ 0 h 72489"/>
                  <a:gd name="connsiteX12" fmla="*/ 19552 w 118943"/>
                  <a:gd name="connsiteY12" fmla="*/ 0 h 72489"/>
                  <a:gd name="connsiteX13" fmla="*/ 35846 w 118943"/>
                  <a:gd name="connsiteY13" fmla="*/ 53756 h 72489"/>
                  <a:gd name="connsiteX14" fmla="*/ 51325 w 118943"/>
                  <a:gd name="connsiteY14" fmla="*/ 0 h 72489"/>
                  <a:gd name="connsiteX15" fmla="*/ 67618 w 118943"/>
                  <a:gd name="connsiteY15" fmla="*/ 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943" h="72489">
                    <a:moveTo>
                      <a:pt x="67618" y="0"/>
                    </a:moveTo>
                    <a:lnTo>
                      <a:pt x="83097" y="53756"/>
                    </a:lnTo>
                    <a:lnTo>
                      <a:pt x="99391" y="0"/>
                    </a:lnTo>
                    <a:lnTo>
                      <a:pt x="118943" y="0"/>
                    </a:lnTo>
                    <a:lnTo>
                      <a:pt x="93688" y="72490"/>
                    </a:lnTo>
                    <a:lnTo>
                      <a:pt x="73321" y="72490"/>
                    </a:lnTo>
                    <a:lnTo>
                      <a:pt x="65989" y="51313"/>
                    </a:lnTo>
                    <a:lnTo>
                      <a:pt x="59472" y="27693"/>
                    </a:lnTo>
                    <a:lnTo>
                      <a:pt x="52954" y="51313"/>
                    </a:lnTo>
                    <a:lnTo>
                      <a:pt x="45622" y="72490"/>
                    </a:lnTo>
                    <a:lnTo>
                      <a:pt x="25255" y="72490"/>
                    </a:lnTo>
                    <a:lnTo>
                      <a:pt x="0" y="0"/>
                    </a:lnTo>
                    <a:lnTo>
                      <a:pt x="19552" y="0"/>
                    </a:lnTo>
                    <a:lnTo>
                      <a:pt x="35846" y="53756"/>
                    </a:lnTo>
                    <a:lnTo>
                      <a:pt x="51325" y="0"/>
                    </a:lnTo>
                    <a:lnTo>
                      <a:pt x="67618" y="0"/>
                    </a:lnTo>
                    <a:close/>
                  </a:path>
                </a:pathLst>
              </a:custGeom>
              <a:solidFill>
                <a:srgbClr val="7654A2"/>
              </a:solidFill>
              <a:ln w="8132"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151B8FA5-D62A-A1FD-BCA9-0D84F1D2EF97}"/>
                  </a:ext>
                </a:extLst>
              </p:cNvPr>
              <p:cNvSpPr/>
              <p:nvPr/>
            </p:nvSpPr>
            <p:spPr>
              <a:xfrm>
                <a:off x="5378268" y="3600857"/>
                <a:ext cx="75203" cy="75747"/>
              </a:xfrm>
              <a:custGeom>
                <a:avLst/>
                <a:gdLst>
                  <a:gd name="connsiteX0" fmla="*/ 17923 w 75203"/>
                  <a:gd name="connsiteY0" fmla="*/ 43982 h 75747"/>
                  <a:gd name="connsiteX1" fmla="*/ 39105 w 75203"/>
                  <a:gd name="connsiteY1" fmla="*/ 59458 h 75747"/>
                  <a:gd name="connsiteX2" fmla="*/ 58657 w 75203"/>
                  <a:gd name="connsiteY2" fmla="*/ 52942 h 75747"/>
                  <a:gd name="connsiteX3" fmla="*/ 70062 w 75203"/>
                  <a:gd name="connsiteY3" fmla="*/ 64345 h 75747"/>
                  <a:gd name="connsiteX4" fmla="*/ 39105 w 75203"/>
                  <a:gd name="connsiteY4" fmla="*/ 75747 h 75747"/>
                  <a:gd name="connsiteX5" fmla="*/ 0 w 75203"/>
                  <a:gd name="connsiteY5" fmla="*/ 37467 h 75747"/>
                  <a:gd name="connsiteX6" fmla="*/ 38290 w 75203"/>
                  <a:gd name="connsiteY6" fmla="*/ 0 h 75747"/>
                  <a:gd name="connsiteX7" fmla="*/ 74950 w 75203"/>
                  <a:gd name="connsiteY7" fmla="*/ 44797 h 75747"/>
                  <a:gd name="connsiteX8" fmla="*/ 17923 w 75203"/>
                  <a:gd name="connsiteY8" fmla="*/ 44797 h 75747"/>
                  <a:gd name="connsiteX9" fmla="*/ 57027 w 75203"/>
                  <a:gd name="connsiteY9" fmla="*/ 29322 h 75747"/>
                  <a:gd name="connsiteX10" fmla="*/ 38290 w 75203"/>
                  <a:gd name="connsiteY10" fmla="*/ 15475 h 75747"/>
                  <a:gd name="connsiteX11" fmla="*/ 17923 w 75203"/>
                  <a:gd name="connsiteY11" fmla="*/ 29322 h 75747"/>
                  <a:gd name="connsiteX12" fmla="*/ 57027 w 75203"/>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03" h="75747">
                    <a:moveTo>
                      <a:pt x="17923" y="43982"/>
                    </a:moveTo>
                    <a:cubicBezTo>
                      <a:pt x="18738" y="52942"/>
                      <a:pt x="26884" y="59458"/>
                      <a:pt x="39105" y="59458"/>
                    </a:cubicBezTo>
                    <a:cubicBezTo>
                      <a:pt x="45622" y="59458"/>
                      <a:pt x="54584" y="57014"/>
                      <a:pt x="58657" y="52942"/>
                    </a:cubicBezTo>
                    <a:lnTo>
                      <a:pt x="70062" y="64345"/>
                    </a:lnTo>
                    <a:cubicBezTo>
                      <a:pt x="62730" y="72490"/>
                      <a:pt x="50510" y="75747"/>
                      <a:pt x="39105" y="75747"/>
                    </a:cubicBezTo>
                    <a:cubicBezTo>
                      <a:pt x="14664" y="75747"/>
                      <a:pt x="0" y="60272"/>
                      <a:pt x="0" y="37467"/>
                    </a:cubicBezTo>
                    <a:cubicBezTo>
                      <a:pt x="0" y="15475"/>
                      <a:pt x="14664" y="0"/>
                      <a:pt x="38290" y="0"/>
                    </a:cubicBezTo>
                    <a:cubicBezTo>
                      <a:pt x="61916" y="0"/>
                      <a:pt x="77394" y="14661"/>
                      <a:pt x="74950" y="44797"/>
                    </a:cubicBezTo>
                    <a:lnTo>
                      <a:pt x="17923" y="44797"/>
                    </a:lnTo>
                    <a:close/>
                    <a:moveTo>
                      <a:pt x="57027" y="29322"/>
                    </a:moveTo>
                    <a:cubicBezTo>
                      <a:pt x="56213" y="20362"/>
                      <a:pt x="48881"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4D460051-2BAF-1018-3467-F4F8DA253EC4}"/>
                  </a:ext>
                </a:extLst>
              </p:cNvPr>
              <p:cNvSpPr/>
              <p:nvPr/>
            </p:nvSpPr>
            <p:spPr>
              <a:xfrm>
                <a:off x="5499655"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788F4658-96C9-DD3D-2BFF-1703A3ADF6D5}"/>
                  </a:ext>
                </a:extLst>
              </p:cNvPr>
              <p:cNvSpPr/>
              <p:nvPr/>
            </p:nvSpPr>
            <p:spPr>
              <a:xfrm>
                <a:off x="5567274"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079984F6-3CF7-CBD9-060A-4E34D7EC8F7B}"/>
                  </a:ext>
                </a:extLst>
              </p:cNvPr>
              <p:cNvSpPr/>
              <p:nvPr/>
            </p:nvSpPr>
            <p:spPr>
              <a:xfrm>
                <a:off x="5636521" y="3572350"/>
                <a:ext cx="76579" cy="103439"/>
              </a:xfrm>
              <a:custGeom>
                <a:avLst/>
                <a:gdLst>
                  <a:gd name="connsiteX0" fmla="*/ 16294 w 76579"/>
                  <a:gd name="connsiteY0" fmla="*/ 0 h 103439"/>
                  <a:gd name="connsiteX1" fmla="*/ 16294 w 76579"/>
                  <a:gd name="connsiteY1" fmla="*/ 39910 h 103439"/>
                  <a:gd name="connsiteX2" fmla="*/ 39919 w 76579"/>
                  <a:gd name="connsiteY2" fmla="*/ 28507 h 103439"/>
                  <a:gd name="connsiteX3" fmla="*/ 76580 w 76579"/>
                  <a:gd name="connsiteY3" fmla="*/ 65974 h 103439"/>
                  <a:gd name="connsiteX4" fmla="*/ 39919 w 76579"/>
                  <a:gd name="connsiteY4" fmla="*/ 103440 h 103439"/>
                  <a:gd name="connsiteX5" fmla="*/ 17108 w 76579"/>
                  <a:gd name="connsiteY5" fmla="*/ 92037 h 103439"/>
                  <a:gd name="connsiteX6" fmla="*/ 16294 w 76579"/>
                  <a:gd name="connsiteY6" fmla="*/ 101811 h 103439"/>
                  <a:gd name="connsiteX7" fmla="*/ 0 w 76579"/>
                  <a:gd name="connsiteY7" fmla="*/ 101811 h 103439"/>
                  <a:gd name="connsiteX8" fmla="*/ 0 w 76579"/>
                  <a:gd name="connsiteY8" fmla="*/ 0 h 103439"/>
                  <a:gd name="connsiteX9" fmla="*/ 16294 w 76579"/>
                  <a:gd name="connsiteY9" fmla="*/ 0 h 103439"/>
                  <a:gd name="connsiteX10" fmla="*/ 17923 w 76579"/>
                  <a:gd name="connsiteY10" fmla="*/ 65974 h 103439"/>
                  <a:gd name="connsiteX11" fmla="*/ 39104 w 76579"/>
                  <a:gd name="connsiteY11" fmla="*/ 87150 h 103439"/>
                  <a:gd name="connsiteX12" fmla="*/ 59471 w 76579"/>
                  <a:gd name="connsiteY12" fmla="*/ 65974 h 103439"/>
                  <a:gd name="connsiteX13" fmla="*/ 39104 w 76579"/>
                  <a:gd name="connsiteY13" fmla="*/ 44797 h 103439"/>
                  <a:gd name="connsiteX14" fmla="*/ 17923 w 76579"/>
                  <a:gd name="connsiteY14" fmla="*/ 65974 h 10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579" h="103439">
                    <a:moveTo>
                      <a:pt x="16294" y="0"/>
                    </a:moveTo>
                    <a:lnTo>
                      <a:pt x="16294" y="39910"/>
                    </a:lnTo>
                    <a:cubicBezTo>
                      <a:pt x="20367" y="32580"/>
                      <a:pt x="32587" y="28507"/>
                      <a:pt x="39919" y="28507"/>
                    </a:cubicBezTo>
                    <a:cubicBezTo>
                      <a:pt x="61101" y="28507"/>
                      <a:pt x="76580" y="41539"/>
                      <a:pt x="76580" y="65974"/>
                    </a:cubicBezTo>
                    <a:cubicBezTo>
                      <a:pt x="76580" y="89594"/>
                      <a:pt x="61101" y="103440"/>
                      <a:pt x="39919" y="103440"/>
                    </a:cubicBezTo>
                    <a:cubicBezTo>
                      <a:pt x="30958" y="103440"/>
                      <a:pt x="21996" y="100182"/>
                      <a:pt x="17108" y="92037"/>
                    </a:cubicBezTo>
                    <a:lnTo>
                      <a:pt x="16294" y="101811"/>
                    </a:lnTo>
                    <a:lnTo>
                      <a:pt x="0" y="101811"/>
                    </a:lnTo>
                    <a:lnTo>
                      <a:pt x="0" y="0"/>
                    </a:lnTo>
                    <a:lnTo>
                      <a:pt x="16294" y="0"/>
                    </a:lnTo>
                    <a:close/>
                    <a:moveTo>
                      <a:pt x="17923" y="65974"/>
                    </a:moveTo>
                    <a:cubicBezTo>
                      <a:pt x="17923" y="79005"/>
                      <a:pt x="27699" y="87150"/>
                      <a:pt x="39104" y="87150"/>
                    </a:cubicBezTo>
                    <a:cubicBezTo>
                      <a:pt x="50510" y="87150"/>
                      <a:pt x="59471" y="78191"/>
                      <a:pt x="59471" y="65974"/>
                    </a:cubicBezTo>
                    <a:cubicBezTo>
                      <a:pt x="59471" y="52942"/>
                      <a:pt x="50510" y="44797"/>
                      <a:pt x="39104" y="44797"/>
                    </a:cubicBezTo>
                    <a:cubicBezTo>
                      <a:pt x="26884" y="44797"/>
                      <a:pt x="17923" y="53756"/>
                      <a:pt x="17923" y="65974"/>
                    </a:cubicBezTo>
                    <a:close/>
                  </a:path>
                </a:pathLst>
              </a:custGeom>
              <a:solidFill>
                <a:srgbClr val="7654A2"/>
              </a:solidFill>
              <a:ln w="8132"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E82A1BDB-10D7-0A36-9868-D527365484D4}"/>
                  </a:ext>
                </a:extLst>
              </p:cNvPr>
              <p:cNvSpPr/>
              <p:nvPr/>
            </p:nvSpPr>
            <p:spPr>
              <a:xfrm>
                <a:off x="5757908" y="3600857"/>
                <a:ext cx="75203" cy="75747"/>
              </a:xfrm>
              <a:custGeom>
                <a:avLst/>
                <a:gdLst>
                  <a:gd name="connsiteX0" fmla="*/ 17923 w 75203"/>
                  <a:gd name="connsiteY0" fmla="*/ 43982 h 75747"/>
                  <a:gd name="connsiteX1" fmla="*/ 39104 w 75203"/>
                  <a:gd name="connsiteY1" fmla="*/ 59458 h 75747"/>
                  <a:gd name="connsiteX2" fmla="*/ 58657 w 75203"/>
                  <a:gd name="connsiteY2" fmla="*/ 52942 h 75747"/>
                  <a:gd name="connsiteX3" fmla="*/ 70062 w 75203"/>
                  <a:gd name="connsiteY3" fmla="*/ 64345 h 75747"/>
                  <a:gd name="connsiteX4" fmla="*/ 39104 w 75203"/>
                  <a:gd name="connsiteY4" fmla="*/ 75747 h 75747"/>
                  <a:gd name="connsiteX5" fmla="*/ 0 w 75203"/>
                  <a:gd name="connsiteY5" fmla="*/ 37467 h 75747"/>
                  <a:gd name="connsiteX6" fmla="*/ 38290 w 75203"/>
                  <a:gd name="connsiteY6" fmla="*/ 0 h 75747"/>
                  <a:gd name="connsiteX7" fmla="*/ 74950 w 75203"/>
                  <a:gd name="connsiteY7" fmla="*/ 44797 h 75747"/>
                  <a:gd name="connsiteX8" fmla="*/ 17923 w 75203"/>
                  <a:gd name="connsiteY8" fmla="*/ 44797 h 75747"/>
                  <a:gd name="connsiteX9" fmla="*/ 57027 w 75203"/>
                  <a:gd name="connsiteY9" fmla="*/ 29322 h 75747"/>
                  <a:gd name="connsiteX10" fmla="*/ 38290 w 75203"/>
                  <a:gd name="connsiteY10" fmla="*/ 15475 h 75747"/>
                  <a:gd name="connsiteX11" fmla="*/ 17923 w 75203"/>
                  <a:gd name="connsiteY11" fmla="*/ 29322 h 75747"/>
                  <a:gd name="connsiteX12" fmla="*/ 57027 w 75203"/>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03" h="75747">
                    <a:moveTo>
                      <a:pt x="17923" y="43982"/>
                    </a:moveTo>
                    <a:cubicBezTo>
                      <a:pt x="18737" y="52942"/>
                      <a:pt x="26884" y="59458"/>
                      <a:pt x="39104" y="59458"/>
                    </a:cubicBezTo>
                    <a:cubicBezTo>
                      <a:pt x="45622" y="59458"/>
                      <a:pt x="54584" y="57014"/>
                      <a:pt x="58657" y="52942"/>
                    </a:cubicBezTo>
                    <a:lnTo>
                      <a:pt x="70062" y="64345"/>
                    </a:lnTo>
                    <a:cubicBezTo>
                      <a:pt x="62730" y="72490"/>
                      <a:pt x="50510" y="75747"/>
                      <a:pt x="39104" y="75747"/>
                    </a:cubicBezTo>
                    <a:cubicBezTo>
                      <a:pt x="14664" y="75747"/>
                      <a:pt x="0" y="60272"/>
                      <a:pt x="0" y="37467"/>
                    </a:cubicBezTo>
                    <a:cubicBezTo>
                      <a:pt x="0" y="15475"/>
                      <a:pt x="14664" y="0"/>
                      <a:pt x="38290" y="0"/>
                    </a:cubicBezTo>
                    <a:cubicBezTo>
                      <a:pt x="61916" y="0"/>
                      <a:pt x="77394" y="14661"/>
                      <a:pt x="74950" y="44797"/>
                    </a:cubicBezTo>
                    <a:lnTo>
                      <a:pt x="17923" y="44797"/>
                    </a:lnTo>
                    <a:close/>
                    <a:moveTo>
                      <a:pt x="57027" y="29322"/>
                    </a:moveTo>
                    <a:cubicBezTo>
                      <a:pt x="56213" y="20362"/>
                      <a:pt x="48881"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7F2E8745-FFAA-FB8D-FF17-FA5EE52CBE6C}"/>
                  </a:ext>
                </a:extLst>
              </p:cNvPr>
              <p:cNvSpPr/>
              <p:nvPr/>
            </p:nvSpPr>
            <p:spPr>
              <a:xfrm>
                <a:off x="5877666" y="3571739"/>
                <a:ext cx="21181" cy="103236"/>
              </a:xfrm>
              <a:custGeom>
                <a:avLst/>
                <a:gdLst>
                  <a:gd name="connsiteX0" fmla="*/ 21181 w 21181"/>
                  <a:gd name="connsiteY0" fmla="*/ 10385 h 103236"/>
                  <a:gd name="connsiteX1" fmla="*/ 0 w 21181"/>
                  <a:gd name="connsiteY1" fmla="*/ 10385 h 103236"/>
                  <a:gd name="connsiteX2" fmla="*/ 21181 w 21181"/>
                  <a:gd name="connsiteY2" fmla="*/ 10385 h 103236"/>
                  <a:gd name="connsiteX3" fmla="*/ 2444 w 21181"/>
                  <a:gd name="connsiteY3" fmla="*/ 30747 h 103236"/>
                  <a:gd name="connsiteX4" fmla="*/ 2444 w 21181"/>
                  <a:gd name="connsiteY4" fmla="*/ 103237 h 103236"/>
                  <a:gd name="connsiteX5" fmla="*/ 20367 w 21181"/>
                  <a:gd name="connsiteY5" fmla="*/ 103237 h 103236"/>
                  <a:gd name="connsiteX6" fmla="*/ 20367 w 21181"/>
                  <a:gd name="connsiteY6" fmla="*/ 30747 h 103236"/>
                  <a:gd name="connsiteX7" fmla="*/ 2444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1" y="10385"/>
                    </a:moveTo>
                    <a:cubicBezTo>
                      <a:pt x="21181" y="24231"/>
                      <a:pt x="0" y="24231"/>
                      <a:pt x="0" y="10385"/>
                    </a:cubicBezTo>
                    <a:cubicBezTo>
                      <a:pt x="814" y="-3462"/>
                      <a:pt x="21181" y="-3462"/>
                      <a:pt x="21181" y="10385"/>
                    </a:cubicBezTo>
                    <a:close/>
                    <a:moveTo>
                      <a:pt x="2444" y="30747"/>
                    </a:moveTo>
                    <a:lnTo>
                      <a:pt x="2444" y="103237"/>
                    </a:lnTo>
                    <a:lnTo>
                      <a:pt x="20367" y="103237"/>
                    </a:lnTo>
                    <a:lnTo>
                      <a:pt x="20367" y="30747"/>
                    </a:lnTo>
                    <a:lnTo>
                      <a:pt x="2444" y="30747"/>
                    </a:lnTo>
                    <a:close/>
                  </a:path>
                </a:pathLst>
              </a:custGeom>
              <a:solidFill>
                <a:srgbClr val="7654A2"/>
              </a:solidFill>
              <a:ln w="8132"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4AB42EBA-1BDE-30D7-1036-423BC51BCAA6}"/>
                  </a:ext>
                </a:extLst>
              </p:cNvPr>
              <p:cNvSpPr/>
              <p:nvPr/>
            </p:nvSpPr>
            <p:spPr>
              <a:xfrm>
                <a:off x="5946914" y="3601671"/>
                <a:ext cx="70062" cy="72489"/>
              </a:xfrm>
              <a:custGeom>
                <a:avLst/>
                <a:gdLst>
                  <a:gd name="connsiteX0" fmla="*/ 53769 w 70062"/>
                  <a:gd name="connsiteY0" fmla="*/ 72490 h 72489"/>
                  <a:gd name="connsiteX1" fmla="*/ 53769 w 70062"/>
                  <a:gd name="connsiteY1" fmla="*/ 35023 h 72489"/>
                  <a:gd name="connsiteX2" fmla="*/ 36661 w 70062"/>
                  <a:gd name="connsiteY2" fmla="*/ 15475 h 72489"/>
                  <a:gd name="connsiteX3" fmla="*/ 17923 w 70062"/>
                  <a:gd name="connsiteY3" fmla="*/ 35837 h 72489"/>
                  <a:gd name="connsiteX4" fmla="*/ 17923 w 70062"/>
                  <a:gd name="connsiteY4" fmla="*/ 72490 h 72489"/>
                  <a:gd name="connsiteX5" fmla="*/ 0 w 70062"/>
                  <a:gd name="connsiteY5" fmla="*/ 72490 h 72489"/>
                  <a:gd name="connsiteX6" fmla="*/ 0 w 70062"/>
                  <a:gd name="connsiteY6" fmla="*/ 814 h 72489"/>
                  <a:gd name="connsiteX7" fmla="*/ 15479 w 70062"/>
                  <a:gd name="connsiteY7" fmla="*/ 814 h 72489"/>
                  <a:gd name="connsiteX8" fmla="*/ 16294 w 70062"/>
                  <a:gd name="connsiteY8" fmla="*/ 10588 h 72489"/>
                  <a:gd name="connsiteX9" fmla="*/ 39919 w 70062"/>
                  <a:gd name="connsiteY9" fmla="*/ 0 h 72489"/>
                  <a:gd name="connsiteX10" fmla="*/ 70062 w 70062"/>
                  <a:gd name="connsiteY10" fmla="*/ 35023 h 72489"/>
                  <a:gd name="connsiteX11" fmla="*/ 70062 w 70062"/>
                  <a:gd name="connsiteY11" fmla="*/ 72490 h 72489"/>
                  <a:gd name="connsiteX12" fmla="*/ 53769 w 70062"/>
                  <a:gd name="connsiteY12" fmla="*/ 7249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62" h="72489">
                    <a:moveTo>
                      <a:pt x="53769" y="72490"/>
                    </a:moveTo>
                    <a:lnTo>
                      <a:pt x="53769" y="35023"/>
                    </a:lnTo>
                    <a:cubicBezTo>
                      <a:pt x="53769" y="24435"/>
                      <a:pt x="48066" y="15475"/>
                      <a:pt x="36661" y="15475"/>
                    </a:cubicBezTo>
                    <a:cubicBezTo>
                      <a:pt x="26070" y="15475"/>
                      <a:pt x="17923" y="24435"/>
                      <a:pt x="17923" y="35837"/>
                    </a:cubicBezTo>
                    <a:lnTo>
                      <a:pt x="17923" y="72490"/>
                    </a:lnTo>
                    <a:lnTo>
                      <a:pt x="0" y="72490"/>
                    </a:lnTo>
                    <a:lnTo>
                      <a:pt x="0" y="814"/>
                    </a:lnTo>
                    <a:lnTo>
                      <a:pt x="15479" y="814"/>
                    </a:lnTo>
                    <a:lnTo>
                      <a:pt x="16294" y="10588"/>
                    </a:lnTo>
                    <a:cubicBezTo>
                      <a:pt x="23626" y="3258"/>
                      <a:pt x="30958" y="0"/>
                      <a:pt x="39919" y="0"/>
                    </a:cubicBezTo>
                    <a:cubicBezTo>
                      <a:pt x="57027" y="0"/>
                      <a:pt x="70062" y="13032"/>
                      <a:pt x="70062" y="35023"/>
                    </a:cubicBezTo>
                    <a:lnTo>
                      <a:pt x="70062" y="72490"/>
                    </a:lnTo>
                    <a:lnTo>
                      <a:pt x="53769" y="72490"/>
                    </a:lnTo>
                    <a:close/>
                  </a:path>
                </a:pathLst>
              </a:custGeom>
              <a:solidFill>
                <a:srgbClr val="7654A2"/>
              </a:solidFill>
              <a:ln w="8132"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E50285B1-0414-F41D-E441-25DBBE1F3C40}"/>
                  </a:ext>
                </a:extLst>
              </p:cNvPr>
              <p:cNvSpPr/>
              <p:nvPr/>
            </p:nvSpPr>
            <p:spPr>
              <a:xfrm>
                <a:off x="6063412" y="3595155"/>
                <a:ext cx="74135" cy="123802"/>
              </a:xfrm>
              <a:custGeom>
                <a:avLst/>
                <a:gdLst>
                  <a:gd name="connsiteX0" fmla="*/ 61101 w 74135"/>
                  <a:gd name="connsiteY0" fmla="*/ 0 h 123802"/>
                  <a:gd name="connsiteX1" fmla="*/ 74136 w 74135"/>
                  <a:gd name="connsiteY1" fmla="*/ 9774 h 123802"/>
                  <a:gd name="connsiteX2" fmla="*/ 65989 w 74135"/>
                  <a:gd name="connsiteY2" fmla="*/ 20362 h 123802"/>
                  <a:gd name="connsiteX3" fmla="*/ 73321 w 74135"/>
                  <a:gd name="connsiteY3" fmla="*/ 41539 h 123802"/>
                  <a:gd name="connsiteX4" fmla="*/ 57842 w 74135"/>
                  <a:gd name="connsiteY4" fmla="*/ 68417 h 123802"/>
                  <a:gd name="connsiteX5" fmla="*/ 72506 w 74135"/>
                  <a:gd name="connsiteY5" fmla="*/ 92037 h 123802"/>
                  <a:gd name="connsiteX6" fmla="*/ 36661 w 74135"/>
                  <a:gd name="connsiteY6" fmla="*/ 123802 h 123802"/>
                  <a:gd name="connsiteX7" fmla="*/ 0 w 74135"/>
                  <a:gd name="connsiteY7" fmla="*/ 92037 h 123802"/>
                  <a:gd name="connsiteX8" fmla="*/ 17923 w 74135"/>
                  <a:gd name="connsiteY8" fmla="*/ 92037 h 123802"/>
                  <a:gd name="connsiteX9" fmla="*/ 36661 w 74135"/>
                  <a:gd name="connsiteY9" fmla="*/ 107513 h 123802"/>
                  <a:gd name="connsiteX10" fmla="*/ 54584 w 74135"/>
                  <a:gd name="connsiteY10" fmla="*/ 92037 h 123802"/>
                  <a:gd name="connsiteX11" fmla="*/ 36661 w 74135"/>
                  <a:gd name="connsiteY11" fmla="*/ 77376 h 123802"/>
                  <a:gd name="connsiteX12" fmla="*/ 0 w 74135"/>
                  <a:gd name="connsiteY12" fmla="*/ 41539 h 123802"/>
                  <a:gd name="connsiteX13" fmla="*/ 36661 w 74135"/>
                  <a:gd name="connsiteY13" fmla="*/ 4887 h 123802"/>
                  <a:gd name="connsiteX14" fmla="*/ 52954 w 74135"/>
                  <a:gd name="connsiteY14" fmla="*/ 8959 h 123802"/>
                  <a:gd name="connsiteX15" fmla="*/ 61101 w 74135"/>
                  <a:gd name="connsiteY15" fmla="*/ 0 h 123802"/>
                  <a:gd name="connsiteX16" fmla="*/ 18737 w 74135"/>
                  <a:gd name="connsiteY16" fmla="*/ 41539 h 123802"/>
                  <a:gd name="connsiteX17" fmla="*/ 37475 w 74135"/>
                  <a:gd name="connsiteY17" fmla="*/ 61087 h 123802"/>
                  <a:gd name="connsiteX18" fmla="*/ 56213 w 74135"/>
                  <a:gd name="connsiteY18" fmla="*/ 41539 h 123802"/>
                  <a:gd name="connsiteX19" fmla="*/ 37475 w 74135"/>
                  <a:gd name="connsiteY19" fmla="*/ 21177 h 123802"/>
                  <a:gd name="connsiteX20" fmla="*/ 18737 w 74135"/>
                  <a:gd name="connsiteY20" fmla="*/ 41539 h 12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4135" h="123802">
                    <a:moveTo>
                      <a:pt x="61101" y="0"/>
                    </a:moveTo>
                    <a:lnTo>
                      <a:pt x="74136" y="9774"/>
                    </a:lnTo>
                    <a:lnTo>
                      <a:pt x="65989" y="20362"/>
                    </a:lnTo>
                    <a:cubicBezTo>
                      <a:pt x="71692" y="26878"/>
                      <a:pt x="73321" y="33394"/>
                      <a:pt x="73321" y="41539"/>
                    </a:cubicBezTo>
                    <a:cubicBezTo>
                      <a:pt x="73321" y="50498"/>
                      <a:pt x="70062" y="62716"/>
                      <a:pt x="57842" y="68417"/>
                    </a:cubicBezTo>
                    <a:cubicBezTo>
                      <a:pt x="70062" y="74119"/>
                      <a:pt x="72506" y="83078"/>
                      <a:pt x="72506" y="92037"/>
                    </a:cubicBezTo>
                    <a:cubicBezTo>
                      <a:pt x="72506" y="111585"/>
                      <a:pt x="57027" y="123802"/>
                      <a:pt x="36661" y="123802"/>
                    </a:cubicBezTo>
                    <a:cubicBezTo>
                      <a:pt x="16294" y="123802"/>
                      <a:pt x="0" y="110771"/>
                      <a:pt x="0" y="92037"/>
                    </a:cubicBezTo>
                    <a:lnTo>
                      <a:pt x="17923" y="92037"/>
                    </a:lnTo>
                    <a:cubicBezTo>
                      <a:pt x="17923" y="100997"/>
                      <a:pt x="26884" y="107513"/>
                      <a:pt x="36661" y="107513"/>
                    </a:cubicBezTo>
                    <a:cubicBezTo>
                      <a:pt x="47251" y="107513"/>
                      <a:pt x="54584" y="101811"/>
                      <a:pt x="54584" y="92037"/>
                    </a:cubicBezTo>
                    <a:cubicBezTo>
                      <a:pt x="54584" y="82263"/>
                      <a:pt x="45622" y="77376"/>
                      <a:pt x="36661" y="77376"/>
                    </a:cubicBezTo>
                    <a:cubicBezTo>
                      <a:pt x="13850" y="77376"/>
                      <a:pt x="0" y="63530"/>
                      <a:pt x="0" y="41539"/>
                    </a:cubicBezTo>
                    <a:cubicBezTo>
                      <a:pt x="0" y="18733"/>
                      <a:pt x="16294" y="4887"/>
                      <a:pt x="36661" y="4887"/>
                    </a:cubicBezTo>
                    <a:cubicBezTo>
                      <a:pt x="42363" y="4887"/>
                      <a:pt x="48066" y="5702"/>
                      <a:pt x="52954" y="8959"/>
                    </a:cubicBezTo>
                    <a:lnTo>
                      <a:pt x="61101" y="0"/>
                    </a:lnTo>
                    <a:close/>
                    <a:moveTo>
                      <a:pt x="18737" y="41539"/>
                    </a:moveTo>
                    <a:cubicBezTo>
                      <a:pt x="18737" y="53756"/>
                      <a:pt x="26884" y="61087"/>
                      <a:pt x="37475" y="61087"/>
                    </a:cubicBezTo>
                    <a:cubicBezTo>
                      <a:pt x="48066" y="61087"/>
                      <a:pt x="56213" y="53756"/>
                      <a:pt x="56213" y="41539"/>
                    </a:cubicBezTo>
                    <a:cubicBezTo>
                      <a:pt x="56213" y="29322"/>
                      <a:pt x="48066" y="21177"/>
                      <a:pt x="37475" y="21177"/>
                    </a:cubicBezTo>
                    <a:cubicBezTo>
                      <a:pt x="27699" y="21177"/>
                      <a:pt x="18737" y="29322"/>
                      <a:pt x="18737" y="41539"/>
                    </a:cubicBezTo>
                    <a:close/>
                  </a:path>
                </a:pathLst>
              </a:custGeom>
              <a:solidFill>
                <a:srgbClr val="7654A2"/>
              </a:solidFill>
              <a:ln w="8132"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D246B4D1-CC83-9A1B-0DA7-50FD31F9F5EA}"/>
                  </a:ext>
                </a:extLst>
              </p:cNvPr>
              <p:cNvSpPr/>
              <p:nvPr/>
            </p:nvSpPr>
            <p:spPr>
              <a:xfrm>
                <a:off x="6245085" y="3571739"/>
                <a:ext cx="21181" cy="103236"/>
              </a:xfrm>
              <a:custGeom>
                <a:avLst/>
                <a:gdLst>
                  <a:gd name="connsiteX0" fmla="*/ 21182 w 21181"/>
                  <a:gd name="connsiteY0" fmla="*/ 10385 h 103236"/>
                  <a:gd name="connsiteX1" fmla="*/ 0 w 21181"/>
                  <a:gd name="connsiteY1" fmla="*/ 10385 h 103236"/>
                  <a:gd name="connsiteX2" fmla="*/ 21182 w 21181"/>
                  <a:gd name="connsiteY2" fmla="*/ 10385 h 103236"/>
                  <a:gd name="connsiteX3" fmla="*/ 1629 w 21181"/>
                  <a:gd name="connsiteY3" fmla="*/ 30747 h 103236"/>
                  <a:gd name="connsiteX4" fmla="*/ 1629 w 21181"/>
                  <a:gd name="connsiteY4" fmla="*/ 103237 h 103236"/>
                  <a:gd name="connsiteX5" fmla="*/ 19552 w 21181"/>
                  <a:gd name="connsiteY5" fmla="*/ 103237 h 103236"/>
                  <a:gd name="connsiteX6" fmla="*/ 19552 w 21181"/>
                  <a:gd name="connsiteY6" fmla="*/ 30747 h 103236"/>
                  <a:gd name="connsiteX7" fmla="*/ 1629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2" y="10385"/>
                    </a:moveTo>
                    <a:cubicBezTo>
                      <a:pt x="21182" y="24231"/>
                      <a:pt x="0" y="24231"/>
                      <a:pt x="0" y="10385"/>
                    </a:cubicBezTo>
                    <a:cubicBezTo>
                      <a:pt x="0" y="-3462"/>
                      <a:pt x="21182" y="-3462"/>
                      <a:pt x="21182" y="10385"/>
                    </a:cubicBezTo>
                    <a:close/>
                    <a:moveTo>
                      <a:pt x="1629" y="30747"/>
                    </a:moveTo>
                    <a:lnTo>
                      <a:pt x="1629" y="103237"/>
                    </a:lnTo>
                    <a:lnTo>
                      <a:pt x="19552" y="103237"/>
                    </a:lnTo>
                    <a:lnTo>
                      <a:pt x="19552" y="30747"/>
                    </a:lnTo>
                    <a:lnTo>
                      <a:pt x="1629" y="30747"/>
                    </a:lnTo>
                    <a:close/>
                  </a:path>
                </a:pathLst>
              </a:custGeom>
              <a:solidFill>
                <a:srgbClr val="7654A2"/>
              </a:solidFill>
              <a:ln w="8132"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90BC91C9-0DF3-4B9E-A8ED-78BBD6290A65}"/>
                  </a:ext>
                </a:extLst>
              </p:cNvPr>
              <p:cNvSpPr/>
              <p:nvPr/>
            </p:nvSpPr>
            <p:spPr>
              <a:xfrm>
                <a:off x="6314333" y="3601671"/>
                <a:ext cx="70062" cy="72489"/>
              </a:xfrm>
              <a:custGeom>
                <a:avLst/>
                <a:gdLst>
                  <a:gd name="connsiteX0" fmla="*/ 53769 w 70062"/>
                  <a:gd name="connsiteY0" fmla="*/ 72490 h 72489"/>
                  <a:gd name="connsiteX1" fmla="*/ 53769 w 70062"/>
                  <a:gd name="connsiteY1" fmla="*/ 35023 h 72489"/>
                  <a:gd name="connsiteX2" fmla="*/ 36661 w 70062"/>
                  <a:gd name="connsiteY2" fmla="*/ 15475 h 72489"/>
                  <a:gd name="connsiteX3" fmla="*/ 17923 w 70062"/>
                  <a:gd name="connsiteY3" fmla="*/ 35837 h 72489"/>
                  <a:gd name="connsiteX4" fmla="*/ 17923 w 70062"/>
                  <a:gd name="connsiteY4" fmla="*/ 72490 h 72489"/>
                  <a:gd name="connsiteX5" fmla="*/ 0 w 70062"/>
                  <a:gd name="connsiteY5" fmla="*/ 72490 h 72489"/>
                  <a:gd name="connsiteX6" fmla="*/ 0 w 70062"/>
                  <a:gd name="connsiteY6" fmla="*/ 814 h 72489"/>
                  <a:gd name="connsiteX7" fmla="*/ 15479 w 70062"/>
                  <a:gd name="connsiteY7" fmla="*/ 814 h 72489"/>
                  <a:gd name="connsiteX8" fmla="*/ 16294 w 70062"/>
                  <a:gd name="connsiteY8" fmla="*/ 10588 h 72489"/>
                  <a:gd name="connsiteX9" fmla="*/ 39919 w 70062"/>
                  <a:gd name="connsiteY9" fmla="*/ 0 h 72489"/>
                  <a:gd name="connsiteX10" fmla="*/ 70062 w 70062"/>
                  <a:gd name="connsiteY10" fmla="*/ 35023 h 72489"/>
                  <a:gd name="connsiteX11" fmla="*/ 70062 w 70062"/>
                  <a:gd name="connsiteY11" fmla="*/ 72490 h 72489"/>
                  <a:gd name="connsiteX12" fmla="*/ 53769 w 70062"/>
                  <a:gd name="connsiteY12" fmla="*/ 7249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62" h="72489">
                    <a:moveTo>
                      <a:pt x="53769" y="72490"/>
                    </a:moveTo>
                    <a:lnTo>
                      <a:pt x="53769" y="35023"/>
                    </a:lnTo>
                    <a:cubicBezTo>
                      <a:pt x="53769" y="24435"/>
                      <a:pt x="48066" y="15475"/>
                      <a:pt x="36661" y="15475"/>
                    </a:cubicBezTo>
                    <a:cubicBezTo>
                      <a:pt x="26070" y="15475"/>
                      <a:pt x="17923" y="24435"/>
                      <a:pt x="17923" y="35837"/>
                    </a:cubicBezTo>
                    <a:lnTo>
                      <a:pt x="17923" y="72490"/>
                    </a:lnTo>
                    <a:lnTo>
                      <a:pt x="0" y="72490"/>
                    </a:lnTo>
                    <a:lnTo>
                      <a:pt x="0" y="814"/>
                    </a:lnTo>
                    <a:lnTo>
                      <a:pt x="15479" y="814"/>
                    </a:lnTo>
                    <a:lnTo>
                      <a:pt x="16294" y="10588"/>
                    </a:lnTo>
                    <a:cubicBezTo>
                      <a:pt x="23626" y="3258"/>
                      <a:pt x="30958" y="0"/>
                      <a:pt x="39919" y="0"/>
                    </a:cubicBezTo>
                    <a:cubicBezTo>
                      <a:pt x="57027" y="0"/>
                      <a:pt x="70062" y="13032"/>
                      <a:pt x="70062" y="35023"/>
                    </a:cubicBezTo>
                    <a:lnTo>
                      <a:pt x="70062" y="72490"/>
                    </a:lnTo>
                    <a:lnTo>
                      <a:pt x="53769" y="72490"/>
                    </a:lnTo>
                    <a:close/>
                  </a:path>
                </a:pathLst>
              </a:custGeom>
              <a:solidFill>
                <a:srgbClr val="7654A2"/>
              </a:solidFill>
              <a:ln w="8132"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E1B4BB39-CA74-A393-5A3F-8D2EC40DDAE7}"/>
                  </a:ext>
                </a:extLst>
              </p:cNvPr>
              <p:cNvSpPr/>
              <p:nvPr/>
            </p:nvSpPr>
            <p:spPr>
              <a:xfrm>
                <a:off x="6492748" y="3582123"/>
                <a:ext cx="53768" cy="93717"/>
              </a:xfrm>
              <a:custGeom>
                <a:avLst/>
                <a:gdLst>
                  <a:gd name="connsiteX0" fmla="*/ 31772 w 53768"/>
                  <a:gd name="connsiteY0" fmla="*/ 0 h 93717"/>
                  <a:gd name="connsiteX1" fmla="*/ 31772 w 53768"/>
                  <a:gd name="connsiteY1" fmla="*/ 20362 h 93717"/>
                  <a:gd name="connsiteX2" fmla="*/ 51325 w 53768"/>
                  <a:gd name="connsiteY2" fmla="*/ 20362 h 93717"/>
                  <a:gd name="connsiteX3" fmla="*/ 51325 w 53768"/>
                  <a:gd name="connsiteY3" fmla="*/ 35838 h 93717"/>
                  <a:gd name="connsiteX4" fmla="*/ 30958 w 53768"/>
                  <a:gd name="connsiteY4" fmla="*/ 35838 h 93717"/>
                  <a:gd name="connsiteX5" fmla="*/ 30958 w 53768"/>
                  <a:gd name="connsiteY5" fmla="*/ 66788 h 93717"/>
                  <a:gd name="connsiteX6" fmla="*/ 39919 w 53768"/>
                  <a:gd name="connsiteY6" fmla="*/ 77376 h 93717"/>
                  <a:gd name="connsiteX7" fmla="*/ 48881 w 53768"/>
                  <a:gd name="connsiteY7" fmla="*/ 74933 h 93717"/>
                  <a:gd name="connsiteX8" fmla="*/ 53769 w 53768"/>
                  <a:gd name="connsiteY8" fmla="*/ 90408 h 93717"/>
                  <a:gd name="connsiteX9" fmla="*/ 39104 w 53768"/>
                  <a:gd name="connsiteY9" fmla="*/ 93666 h 93717"/>
                  <a:gd name="connsiteX10" fmla="*/ 13035 w 53768"/>
                  <a:gd name="connsiteY10" fmla="*/ 67603 h 93717"/>
                  <a:gd name="connsiteX11" fmla="*/ 13035 w 53768"/>
                  <a:gd name="connsiteY11" fmla="*/ 36652 h 93717"/>
                  <a:gd name="connsiteX12" fmla="*/ 0 w 53768"/>
                  <a:gd name="connsiteY12" fmla="*/ 36652 h 93717"/>
                  <a:gd name="connsiteX13" fmla="*/ 0 w 53768"/>
                  <a:gd name="connsiteY13" fmla="*/ 21177 h 93717"/>
                  <a:gd name="connsiteX14" fmla="*/ 13035 w 53768"/>
                  <a:gd name="connsiteY14" fmla="*/ 21177 h 93717"/>
                  <a:gd name="connsiteX15" fmla="*/ 13035 w 53768"/>
                  <a:gd name="connsiteY15" fmla="*/ 2444 h 93717"/>
                  <a:gd name="connsiteX16" fmla="*/ 31772 w 53768"/>
                  <a:gd name="connsiteY16" fmla="*/ 0 h 9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768" h="93717">
                    <a:moveTo>
                      <a:pt x="31772" y="0"/>
                    </a:moveTo>
                    <a:lnTo>
                      <a:pt x="31772" y="20362"/>
                    </a:lnTo>
                    <a:lnTo>
                      <a:pt x="51325" y="20362"/>
                    </a:lnTo>
                    <a:lnTo>
                      <a:pt x="51325" y="35838"/>
                    </a:lnTo>
                    <a:lnTo>
                      <a:pt x="30958" y="35838"/>
                    </a:lnTo>
                    <a:lnTo>
                      <a:pt x="30958" y="66788"/>
                    </a:lnTo>
                    <a:cubicBezTo>
                      <a:pt x="30958" y="73304"/>
                      <a:pt x="35031" y="77376"/>
                      <a:pt x="39919" y="77376"/>
                    </a:cubicBezTo>
                    <a:cubicBezTo>
                      <a:pt x="42363" y="77376"/>
                      <a:pt x="45622" y="76562"/>
                      <a:pt x="48881" y="74933"/>
                    </a:cubicBezTo>
                    <a:lnTo>
                      <a:pt x="53769" y="90408"/>
                    </a:lnTo>
                    <a:cubicBezTo>
                      <a:pt x="48881" y="92037"/>
                      <a:pt x="44807" y="93666"/>
                      <a:pt x="39104" y="93666"/>
                    </a:cubicBezTo>
                    <a:cubicBezTo>
                      <a:pt x="23626" y="94481"/>
                      <a:pt x="13035" y="85521"/>
                      <a:pt x="13035" y="67603"/>
                    </a:cubicBezTo>
                    <a:lnTo>
                      <a:pt x="13035" y="36652"/>
                    </a:lnTo>
                    <a:lnTo>
                      <a:pt x="0" y="36652"/>
                    </a:lnTo>
                    <a:lnTo>
                      <a:pt x="0" y="21177"/>
                    </a:lnTo>
                    <a:lnTo>
                      <a:pt x="13035" y="21177"/>
                    </a:lnTo>
                    <a:lnTo>
                      <a:pt x="13035" y="2444"/>
                    </a:lnTo>
                    <a:lnTo>
                      <a:pt x="31772" y="0"/>
                    </a:lnTo>
                    <a:close/>
                  </a:path>
                </a:pathLst>
              </a:custGeom>
              <a:solidFill>
                <a:srgbClr val="7654A2"/>
              </a:solidFill>
              <a:ln w="8132"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1D1DA3A9-0506-E57F-6421-DF6A6B1936C2}"/>
                  </a:ext>
                </a:extLst>
              </p:cNvPr>
              <p:cNvSpPr/>
              <p:nvPr/>
            </p:nvSpPr>
            <p:spPr>
              <a:xfrm>
                <a:off x="6591324" y="3572350"/>
                <a:ext cx="70062" cy="101811"/>
              </a:xfrm>
              <a:custGeom>
                <a:avLst/>
                <a:gdLst>
                  <a:gd name="connsiteX0" fmla="*/ 17923 w 70062"/>
                  <a:gd name="connsiteY0" fmla="*/ 0 h 101811"/>
                  <a:gd name="connsiteX1" fmla="*/ 17923 w 70062"/>
                  <a:gd name="connsiteY1" fmla="*/ 39910 h 101811"/>
                  <a:gd name="connsiteX2" fmla="*/ 40734 w 70062"/>
                  <a:gd name="connsiteY2" fmla="*/ 29322 h 101811"/>
                  <a:gd name="connsiteX3" fmla="*/ 70062 w 70062"/>
                  <a:gd name="connsiteY3" fmla="*/ 64345 h 101811"/>
                  <a:gd name="connsiteX4" fmla="*/ 70062 w 70062"/>
                  <a:gd name="connsiteY4" fmla="*/ 101811 h 101811"/>
                  <a:gd name="connsiteX5" fmla="*/ 52140 w 70062"/>
                  <a:gd name="connsiteY5" fmla="*/ 101811 h 101811"/>
                  <a:gd name="connsiteX6" fmla="*/ 52140 w 70062"/>
                  <a:gd name="connsiteY6" fmla="*/ 64345 h 101811"/>
                  <a:gd name="connsiteX7" fmla="*/ 35846 w 70062"/>
                  <a:gd name="connsiteY7" fmla="*/ 45611 h 101811"/>
                  <a:gd name="connsiteX8" fmla="*/ 17923 w 70062"/>
                  <a:gd name="connsiteY8" fmla="*/ 65159 h 101811"/>
                  <a:gd name="connsiteX9" fmla="*/ 17923 w 70062"/>
                  <a:gd name="connsiteY9" fmla="*/ 101811 h 101811"/>
                  <a:gd name="connsiteX10" fmla="*/ 0 w 70062"/>
                  <a:gd name="connsiteY10" fmla="*/ 101811 h 101811"/>
                  <a:gd name="connsiteX11" fmla="*/ 0 w 70062"/>
                  <a:gd name="connsiteY11" fmla="*/ 0 h 101811"/>
                  <a:gd name="connsiteX12" fmla="*/ 17923 w 70062"/>
                  <a:gd name="connsiteY12" fmla="*/ 0 h 101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62" h="101811">
                    <a:moveTo>
                      <a:pt x="17923" y="0"/>
                    </a:moveTo>
                    <a:lnTo>
                      <a:pt x="17923" y="39910"/>
                    </a:lnTo>
                    <a:cubicBezTo>
                      <a:pt x="24440" y="31765"/>
                      <a:pt x="32587" y="29322"/>
                      <a:pt x="40734" y="29322"/>
                    </a:cubicBezTo>
                    <a:cubicBezTo>
                      <a:pt x="61101" y="29322"/>
                      <a:pt x="70062" y="43168"/>
                      <a:pt x="70062" y="64345"/>
                    </a:cubicBezTo>
                    <a:lnTo>
                      <a:pt x="70062" y="101811"/>
                    </a:lnTo>
                    <a:lnTo>
                      <a:pt x="52140" y="101811"/>
                    </a:lnTo>
                    <a:lnTo>
                      <a:pt x="52140" y="64345"/>
                    </a:lnTo>
                    <a:cubicBezTo>
                      <a:pt x="52140" y="51313"/>
                      <a:pt x="45622" y="45611"/>
                      <a:pt x="35846" y="45611"/>
                    </a:cubicBezTo>
                    <a:cubicBezTo>
                      <a:pt x="25255" y="45611"/>
                      <a:pt x="17923" y="54571"/>
                      <a:pt x="17923" y="65159"/>
                    </a:cubicBez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63CF3CC6-87F7-81E7-DBE3-49C50238AD9F}"/>
                  </a:ext>
                </a:extLst>
              </p:cNvPr>
              <p:cNvSpPr/>
              <p:nvPr/>
            </p:nvSpPr>
            <p:spPr>
              <a:xfrm>
                <a:off x="6707823" y="3600857"/>
                <a:ext cx="75214" cy="75747"/>
              </a:xfrm>
              <a:custGeom>
                <a:avLst/>
                <a:gdLst>
                  <a:gd name="connsiteX0" fmla="*/ 17923 w 75214"/>
                  <a:gd name="connsiteY0" fmla="*/ 43982 h 75747"/>
                  <a:gd name="connsiteX1" fmla="*/ 39104 w 75214"/>
                  <a:gd name="connsiteY1" fmla="*/ 59458 h 75747"/>
                  <a:gd name="connsiteX2" fmla="*/ 58657 w 75214"/>
                  <a:gd name="connsiteY2" fmla="*/ 52942 h 75747"/>
                  <a:gd name="connsiteX3" fmla="*/ 70062 w 75214"/>
                  <a:gd name="connsiteY3" fmla="*/ 64345 h 75747"/>
                  <a:gd name="connsiteX4" fmla="*/ 39104 w 75214"/>
                  <a:gd name="connsiteY4" fmla="*/ 75747 h 75747"/>
                  <a:gd name="connsiteX5" fmla="*/ 0 w 75214"/>
                  <a:gd name="connsiteY5" fmla="*/ 37467 h 75747"/>
                  <a:gd name="connsiteX6" fmla="*/ 38290 w 75214"/>
                  <a:gd name="connsiteY6" fmla="*/ 0 h 75747"/>
                  <a:gd name="connsiteX7" fmla="*/ 74950 w 75214"/>
                  <a:gd name="connsiteY7" fmla="*/ 44797 h 75747"/>
                  <a:gd name="connsiteX8" fmla="*/ 17923 w 75214"/>
                  <a:gd name="connsiteY8" fmla="*/ 44797 h 75747"/>
                  <a:gd name="connsiteX9" fmla="*/ 57027 w 75214"/>
                  <a:gd name="connsiteY9" fmla="*/ 29322 h 75747"/>
                  <a:gd name="connsiteX10" fmla="*/ 38290 w 75214"/>
                  <a:gd name="connsiteY10" fmla="*/ 15475 h 75747"/>
                  <a:gd name="connsiteX11" fmla="*/ 17923 w 75214"/>
                  <a:gd name="connsiteY11" fmla="*/ 29322 h 75747"/>
                  <a:gd name="connsiteX12" fmla="*/ 57027 w 75214"/>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14" h="75747">
                    <a:moveTo>
                      <a:pt x="17923" y="43982"/>
                    </a:moveTo>
                    <a:cubicBezTo>
                      <a:pt x="18737" y="52942"/>
                      <a:pt x="26884" y="59458"/>
                      <a:pt x="39104" y="59458"/>
                    </a:cubicBezTo>
                    <a:cubicBezTo>
                      <a:pt x="45622" y="59458"/>
                      <a:pt x="54583" y="57014"/>
                      <a:pt x="58657" y="52942"/>
                    </a:cubicBezTo>
                    <a:lnTo>
                      <a:pt x="70062" y="64345"/>
                    </a:lnTo>
                    <a:cubicBezTo>
                      <a:pt x="62730" y="72490"/>
                      <a:pt x="49695" y="75747"/>
                      <a:pt x="39104" y="75747"/>
                    </a:cubicBezTo>
                    <a:cubicBezTo>
                      <a:pt x="14664" y="75747"/>
                      <a:pt x="0" y="60272"/>
                      <a:pt x="0" y="37467"/>
                    </a:cubicBezTo>
                    <a:cubicBezTo>
                      <a:pt x="0" y="15475"/>
                      <a:pt x="14664" y="0"/>
                      <a:pt x="38290" y="0"/>
                    </a:cubicBezTo>
                    <a:cubicBezTo>
                      <a:pt x="62730" y="0"/>
                      <a:pt x="77394" y="14661"/>
                      <a:pt x="74950" y="44797"/>
                    </a:cubicBezTo>
                    <a:lnTo>
                      <a:pt x="17923" y="44797"/>
                    </a:lnTo>
                    <a:close/>
                    <a:moveTo>
                      <a:pt x="57027" y="29322"/>
                    </a:moveTo>
                    <a:cubicBezTo>
                      <a:pt x="56213" y="20362"/>
                      <a:pt x="48881"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F8F1778F-E8F9-A929-32D0-F0131E4ED28A}"/>
                  </a:ext>
                </a:extLst>
              </p:cNvPr>
              <p:cNvSpPr/>
              <p:nvPr/>
            </p:nvSpPr>
            <p:spPr>
              <a:xfrm>
                <a:off x="6891940" y="3602486"/>
                <a:ext cx="118942" cy="72489"/>
              </a:xfrm>
              <a:custGeom>
                <a:avLst/>
                <a:gdLst>
                  <a:gd name="connsiteX0" fmla="*/ 67618 w 118942"/>
                  <a:gd name="connsiteY0" fmla="*/ 0 h 72489"/>
                  <a:gd name="connsiteX1" fmla="*/ 83097 w 118942"/>
                  <a:gd name="connsiteY1" fmla="*/ 53756 h 72489"/>
                  <a:gd name="connsiteX2" fmla="*/ 99391 w 118942"/>
                  <a:gd name="connsiteY2" fmla="*/ 0 h 72489"/>
                  <a:gd name="connsiteX3" fmla="*/ 118943 w 118942"/>
                  <a:gd name="connsiteY3" fmla="*/ 0 h 72489"/>
                  <a:gd name="connsiteX4" fmla="*/ 93688 w 118942"/>
                  <a:gd name="connsiteY4" fmla="*/ 72490 h 72489"/>
                  <a:gd name="connsiteX5" fmla="*/ 73321 w 118942"/>
                  <a:gd name="connsiteY5" fmla="*/ 72490 h 72489"/>
                  <a:gd name="connsiteX6" fmla="*/ 65989 w 118942"/>
                  <a:gd name="connsiteY6" fmla="*/ 51313 h 72489"/>
                  <a:gd name="connsiteX7" fmla="*/ 59471 w 118942"/>
                  <a:gd name="connsiteY7" fmla="*/ 27693 h 72489"/>
                  <a:gd name="connsiteX8" fmla="*/ 52954 w 118942"/>
                  <a:gd name="connsiteY8" fmla="*/ 51313 h 72489"/>
                  <a:gd name="connsiteX9" fmla="*/ 45622 w 118942"/>
                  <a:gd name="connsiteY9" fmla="*/ 72490 h 72489"/>
                  <a:gd name="connsiteX10" fmla="*/ 25255 w 118942"/>
                  <a:gd name="connsiteY10" fmla="*/ 72490 h 72489"/>
                  <a:gd name="connsiteX11" fmla="*/ 0 w 118942"/>
                  <a:gd name="connsiteY11" fmla="*/ 0 h 72489"/>
                  <a:gd name="connsiteX12" fmla="*/ 19552 w 118942"/>
                  <a:gd name="connsiteY12" fmla="*/ 0 h 72489"/>
                  <a:gd name="connsiteX13" fmla="*/ 35846 w 118942"/>
                  <a:gd name="connsiteY13" fmla="*/ 53756 h 72489"/>
                  <a:gd name="connsiteX14" fmla="*/ 51325 w 118942"/>
                  <a:gd name="connsiteY14" fmla="*/ 0 h 72489"/>
                  <a:gd name="connsiteX15" fmla="*/ 67618 w 118942"/>
                  <a:gd name="connsiteY15" fmla="*/ 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942" h="72489">
                    <a:moveTo>
                      <a:pt x="67618" y="0"/>
                    </a:moveTo>
                    <a:lnTo>
                      <a:pt x="83097" y="53756"/>
                    </a:lnTo>
                    <a:lnTo>
                      <a:pt x="99391" y="0"/>
                    </a:lnTo>
                    <a:lnTo>
                      <a:pt x="118943" y="0"/>
                    </a:lnTo>
                    <a:lnTo>
                      <a:pt x="93688" y="72490"/>
                    </a:lnTo>
                    <a:lnTo>
                      <a:pt x="73321" y="72490"/>
                    </a:lnTo>
                    <a:lnTo>
                      <a:pt x="65989" y="51313"/>
                    </a:lnTo>
                    <a:lnTo>
                      <a:pt x="59471" y="27693"/>
                    </a:lnTo>
                    <a:lnTo>
                      <a:pt x="52954" y="51313"/>
                    </a:lnTo>
                    <a:lnTo>
                      <a:pt x="45622" y="72490"/>
                    </a:lnTo>
                    <a:lnTo>
                      <a:pt x="25255" y="72490"/>
                    </a:lnTo>
                    <a:lnTo>
                      <a:pt x="0" y="0"/>
                    </a:lnTo>
                    <a:lnTo>
                      <a:pt x="19552" y="0"/>
                    </a:lnTo>
                    <a:lnTo>
                      <a:pt x="35846" y="53756"/>
                    </a:lnTo>
                    <a:lnTo>
                      <a:pt x="51325" y="0"/>
                    </a:lnTo>
                    <a:lnTo>
                      <a:pt x="67618" y="0"/>
                    </a:lnTo>
                    <a:close/>
                  </a:path>
                </a:pathLst>
              </a:custGeom>
              <a:solidFill>
                <a:srgbClr val="7654A2"/>
              </a:solidFill>
              <a:ln w="8132"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5334D021-57E1-F295-3FE0-72C2465AF437}"/>
                  </a:ext>
                </a:extLst>
              </p:cNvPr>
              <p:cNvSpPr/>
              <p:nvPr/>
            </p:nvSpPr>
            <p:spPr>
              <a:xfrm>
                <a:off x="7057320" y="3600857"/>
                <a:ext cx="74950" cy="74932"/>
              </a:xfrm>
              <a:custGeom>
                <a:avLst/>
                <a:gdLst>
                  <a:gd name="connsiteX0" fmla="*/ 74950 w 74950"/>
                  <a:gd name="connsiteY0" fmla="*/ 37467 h 74932"/>
                  <a:gd name="connsiteX1" fmla="*/ 37475 w 74950"/>
                  <a:gd name="connsiteY1" fmla="*/ 74933 h 74932"/>
                  <a:gd name="connsiteX2" fmla="*/ 0 w 74950"/>
                  <a:gd name="connsiteY2" fmla="*/ 37467 h 74932"/>
                  <a:gd name="connsiteX3" fmla="*/ 37475 w 74950"/>
                  <a:gd name="connsiteY3" fmla="*/ 0 h 74932"/>
                  <a:gd name="connsiteX4" fmla="*/ 74950 w 74950"/>
                  <a:gd name="connsiteY4" fmla="*/ 37467 h 74932"/>
                  <a:gd name="connsiteX5" fmla="*/ 17923 w 74950"/>
                  <a:gd name="connsiteY5" fmla="*/ 37467 h 74932"/>
                  <a:gd name="connsiteX6" fmla="*/ 37475 w 74950"/>
                  <a:gd name="connsiteY6" fmla="*/ 58643 h 74932"/>
                  <a:gd name="connsiteX7" fmla="*/ 57027 w 74950"/>
                  <a:gd name="connsiteY7" fmla="*/ 37467 h 74932"/>
                  <a:gd name="connsiteX8" fmla="*/ 37475 w 74950"/>
                  <a:gd name="connsiteY8" fmla="*/ 16290 h 74932"/>
                  <a:gd name="connsiteX9" fmla="*/ 17923 w 74950"/>
                  <a:gd name="connsiteY9" fmla="*/ 37467 h 74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950" h="74932">
                    <a:moveTo>
                      <a:pt x="74950" y="37467"/>
                    </a:moveTo>
                    <a:cubicBezTo>
                      <a:pt x="74950" y="57829"/>
                      <a:pt x="61101" y="74933"/>
                      <a:pt x="37475" y="74933"/>
                    </a:cubicBezTo>
                    <a:cubicBezTo>
                      <a:pt x="13850" y="74933"/>
                      <a:pt x="0" y="57829"/>
                      <a:pt x="0" y="37467"/>
                    </a:cubicBezTo>
                    <a:cubicBezTo>
                      <a:pt x="0" y="17104"/>
                      <a:pt x="14664" y="0"/>
                      <a:pt x="37475" y="0"/>
                    </a:cubicBezTo>
                    <a:cubicBezTo>
                      <a:pt x="60286" y="0"/>
                      <a:pt x="74950" y="17104"/>
                      <a:pt x="74950" y="37467"/>
                    </a:cubicBezTo>
                    <a:close/>
                    <a:moveTo>
                      <a:pt x="17923" y="37467"/>
                    </a:moveTo>
                    <a:cubicBezTo>
                      <a:pt x="17923" y="48055"/>
                      <a:pt x="24440" y="58643"/>
                      <a:pt x="37475" y="58643"/>
                    </a:cubicBezTo>
                    <a:cubicBezTo>
                      <a:pt x="50510" y="58643"/>
                      <a:pt x="57027" y="48055"/>
                      <a:pt x="57027" y="37467"/>
                    </a:cubicBezTo>
                    <a:cubicBezTo>
                      <a:pt x="57027" y="26878"/>
                      <a:pt x="49695" y="16290"/>
                      <a:pt x="37475" y="16290"/>
                    </a:cubicBezTo>
                    <a:cubicBezTo>
                      <a:pt x="24440" y="16290"/>
                      <a:pt x="17923" y="26878"/>
                      <a:pt x="17923" y="37467"/>
                    </a:cubicBezTo>
                    <a:close/>
                  </a:path>
                </a:pathLst>
              </a:custGeom>
              <a:solidFill>
                <a:srgbClr val="7654A2"/>
              </a:solidFill>
              <a:ln w="8132"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910BC198-4559-C7AF-D4DB-8AD4B6AB8DD0}"/>
                  </a:ext>
                </a:extLst>
              </p:cNvPr>
              <p:cNvSpPr/>
              <p:nvPr/>
            </p:nvSpPr>
            <p:spPr>
              <a:xfrm>
                <a:off x="7178706" y="3600042"/>
                <a:ext cx="57027" cy="72489"/>
              </a:xfrm>
              <a:custGeom>
                <a:avLst/>
                <a:gdLst>
                  <a:gd name="connsiteX0" fmla="*/ 16294 w 57027"/>
                  <a:gd name="connsiteY0" fmla="*/ 2443 h 72489"/>
                  <a:gd name="connsiteX1" fmla="*/ 17923 w 57027"/>
                  <a:gd name="connsiteY1" fmla="*/ 10588 h 72489"/>
                  <a:gd name="connsiteX2" fmla="*/ 38290 w 57027"/>
                  <a:gd name="connsiteY2" fmla="*/ 0 h 72489"/>
                  <a:gd name="connsiteX3" fmla="*/ 57027 w 57027"/>
                  <a:gd name="connsiteY3" fmla="*/ 6516 h 72489"/>
                  <a:gd name="connsiteX4" fmla="*/ 48881 w 57027"/>
                  <a:gd name="connsiteY4" fmla="*/ 21991 h 72489"/>
                  <a:gd name="connsiteX5" fmla="*/ 35846 w 57027"/>
                  <a:gd name="connsiteY5" fmla="*/ 17104 h 72489"/>
                  <a:gd name="connsiteX6" fmla="*/ 17923 w 57027"/>
                  <a:gd name="connsiteY6" fmla="*/ 35023 h 72489"/>
                  <a:gd name="connsiteX7" fmla="*/ 17923 w 57027"/>
                  <a:gd name="connsiteY7" fmla="*/ 72490 h 72489"/>
                  <a:gd name="connsiteX8" fmla="*/ 0 w 57027"/>
                  <a:gd name="connsiteY8" fmla="*/ 72490 h 72489"/>
                  <a:gd name="connsiteX9" fmla="*/ 0 w 57027"/>
                  <a:gd name="connsiteY9" fmla="*/ 815 h 72489"/>
                  <a:gd name="connsiteX10" fmla="*/ 16294 w 57027"/>
                  <a:gd name="connsiteY10" fmla="*/ 815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027" h="72489">
                    <a:moveTo>
                      <a:pt x="16294" y="2443"/>
                    </a:moveTo>
                    <a:lnTo>
                      <a:pt x="17923" y="10588"/>
                    </a:lnTo>
                    <a:cubicBezTo>
                      <a:pt x="23626" y="1629"/>
                      <a:pt x="30958" y="0"/>
                      <a:pt x="38290" y="0"/>
                    </a:cubicBezTo>
                    <a:cubicBezTo>
                      <a:pt x="45622" y="0"/>
                      <a:pt x="52954" y="3258"/>
                      <a:pt x="57027" y="6516"/>
                    </a:cubicBezTo>
                    <a:lnTo>
                      <a:pt x="48881" y="21991"/>
                    </a:lnTo>
                    <a:cubicBezTo>
                      <a:pt x="45622" y="18733"/>
                      <a:pt x="41549" y="17104"/>
                      <a:pt x="35846" y="17104"/>
                    </a:cubicBezTo>
                    <a:cubicBezTo>
                      <a:pt x="26885" y="17104"/>
                      <a:pt x="17923" y="21991"/>
                      <a:pt x="17923" y="35023"/>
                    </a:cubicBezTo>
                    <a:lnTo>
                      <a:pt x="17923" y="72490"/>
                    </a:lnTo>
                    <a:lnTo>
                      <a:pt x="0" y="72490"/>
                    </a:lnTo>
                    <a:lnTo>
                      <a:pt x="0" y="815"/>
                    </a:lnTo>
                    <a:lnTo>
                      <a:pt x="16294" y="815"/>
                    </a:lnTo>
                    <a:close/>
                  </a:path>
                </a:pathLst>
              </a:custGeom>
              <a:solidFill>
                <a:srgbClr val="7654A2"/>
              </a:solidFill>
              <a:ln w="8132"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195DECB3-BD72-4ADF-C8CA-ACB86B3114EA}"/>
                  </a:ext>
                </a:extLst>
              </p:cNvPr>
              <p:cNvSpPr/>
              <p:nvPr/>
            </p:nvSpPr>
            <p:spPr>
              <a:xfrm>
                <a:off x="7275653" y="3572350"/>
                <a:ext cx="67618" cy="101811"/>
              </a:xfrm>
              <a:custGeom>
                <a:avLst/>
                <a:gdLst>
                  <a:gd name="connsiteX0" fmla="*/ 17923 w 67618"/>
                  <a:gd name="connsiteY0" fmla="*/ 0 h 101811"/>
                  <a:gd name="connsiteX1" fmla="*/ 17923 w 67618"/>
                  <a:gd name="connsiteY1" fmla="*/ 58643 h 101811"/>
                  <a:gd name="connsiteX2" fmla="*/ 42363 w 67618"/>
                  <a:gd name="connsiteY2" fmla="*/ 30136 h 101811"/>
                  <a:gd name="connsiteX3" fmla="*/ 63545 w 67618"/>
                  <a:gd name="connsiteY3" fmla="*/ 30136 h 101811"/>
                  <a:gd name="connsiteX4" fmla="*/ 63545 w 67618"/>
                  <a:gd name="connsiteY4" fmla="*/ 30950 h 101811"/>
                  <a:gd name="connsiteX5" fmla="*/ 34217 w 67618"/>
                  <a:gd name="connsiteY5" fmla="*/ 63530 h 101811"/>
                  <a:gd name="connsiteX6" fmla="*/ 67618 w 67618"/>
                  <a:gd name="connsiteY6" fmla="*/ 100182 h 101811"/>
                  <a:gd name="connsiteX7" fmla="*/ 67618 w 67618"/>
                  <a:gd name="connsiteY7" fmla="*/ 101811 h 101811"/>
                  <a:gd name="connsiteX8" fmla="*/ 46437 w 67618"/>
                  <a:gd name="connsiteY8" fmla="*/ 101811 h 101811"/>
                  <a:gd name="connsiteX9" fmla="*/ 17923 w 67618"/>
                  <a:gd name="connsiteY9" fmla="*/ 69232 h 101811"/>
                  <a:gd name="connsiteX10" fmla="*/ 17923 w 67618"/>
                  <a:gd name="connsiteY10" fmla="*/ 101811 h 101811"/>
                  <a:gd name="connsiteX11" fmla="*/ 0 w 67618"/>
                  <a:gd name="connsiteY11" fmla="*/ 101811 h 101811"/>
                  <a:gd name="connsiteX12" fmla="*/ 0 w 67618"/>
                  <a:gd name="connsiteY12" fmla="*/ 0 h 101811"/>
                  <a:gd name="connsiteX13" fmla="*/ 17923 w 67618"/>
                  <a:gd name="connsiteY13" fmla="*/ 0 h 101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7618" h="101811">
                    <a:moveTo>
                      <a:pt x="17923" y="0"/>
                    </a:moveTo>
                    <a:lnTo>
                      <a:pt x="17923" y="58643"/>
                    </a:lnTo>
                    <a:lnTo>
                      <a:pt x="42363" y="30136"/>
                    </a:lnTo>
                    <a:lnTo>
                      <a:pt x="63545" y="30136"/>
                    </a:lnTo>
                    <a:lnTo>
                      <a:pt x="63545" y="30950"/>
                    </a:lnTo>
                    <a:lnTo>
                      <a:pt x="34217" y="63530"/>
                    </a:lnTo>
                    <a:lnTo>
                      <a:pt x="67618" y="100182"/>
                    </a:lnTo>
                    <a:lnTo>
                      <a:pt x="67618" y="101811"/>
                    </a:lnTo>
                    <a:lnTo>
                      <a:pt x="46437" y="101811"/>
                    </a:lnTo>
                    <a:lnTo>
                      <a:pt x="17923" y="69232"/>
                    </a:ln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48336D54-AC71-BDCD-63D7-487BB8BE7815}"/>
                  </a:ext>
                </a:extLst>
              </p:cNvPr>
              <p:cNvSpPr/>
              <p:nvPr/>
            </p:nvSpPr>
            <p:spPr>
              <a:xfrm>
                <a:off x="7385635" y="3600857"/>
                <a:ext cx="77394" cy="103439"/>
              </a:xfrm>
              <a:custGeom>
                <a:avLst/>
                <a:gdLst>
                  <a:gd name="connsiteX0" fmla="*/ 0 w 77394"/>
                  <a:gd name="connsiteY0" fmla="*/ 103440 h 103439"/>
                  <a:gd name="connsiteX1" fmla="*/ 0 w 77394"/>
                  <a:gd name="connsiteY1" fmla="*/ 1629 h 103439"/>
                  <a:gd name="connsiteX2" fmla="*/ 16294 w 77394"/>
                  <a:gd name="connsiteY2" fmla="*/ 1629 h 103439"/>
                  <a:gd name="connsiteX3" fmla="*/ 17108 w 77394"/>
                  <a:gd name="connsiteY3" fmla="*/ 11403 h 103439"/>
                  <a:gd name="connsiteX4" fmla="*/ 40734 w 77394"/>
                  <a:gd name="connsiteY4" fmla="*/ 0 h 103439"/>
                  <a:gd name="connsiteX5" fmla="*/ 77394 w 77394"/>
                  <a:gd name="connsiteY5" fmla="*/ 37467 h 103439"/>
                  <a:gd name="connsiteX6" fmla="*/ 40734 w 77394"/>
                  <a:gd name="connsiteY6" fmla="*/ 74933 h 103439"/>
                  <a:gd name="connsiteX7" fmla="*/ 17108 w 77394"/>
                  <a:gd name="connsiteY7" fmla="*/ 64345 h 103439"/>
                  <a:gd name="connsiteX8" fmla="*/ 17108 w 77394"/>
                  <a:gd name="connsiteY8" fmla="*/ 102626 h 103439"/>
                  <a:gd name="connsiteX9" fmla="*/ 0 w 77394"/>
                  <a:gd name="connsiteY9" fmla="*/ 102626 h 103439"/>
                  <a:gd name="connsiteX10" fmla="*/ 60286 w 77394"/>
                  <a:gd name="connsiteY10" fmla="*/ 37467 h 103439"/>
                  <a:gd name="connsiteX11" fmla="*/ 39919 w 77394"/>
                  <a:gd name="connsiteY11" fmla="*/ 17104 h 103439"/>
                  <a:gd name="connsiteX12" fmla="*/ 19552 w 77394"/>
                  <a:gd name="connsiteY12" fmla="*/ 37467 h 103439"/>
                  <a:gd name="connsiteX13" fmla="*/ 39919 w 77394"/>
                  <a:gd name="connsiteY13" fmla="*/ 57829 h 103439"/>
                  <a:gd name="connsiteX14" fmla="*/ 60286 w 77394"/>
                  <a:gd name="connsiteY14" fmla="*/ 37467 h 10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394" h="103439">
                    <a:moveTo>
                      <a:pt x="0" y="103440"/>
                    </a:moveTo>
                    <a:lnTo>
                      <a:pt x="0" y="1629"/>
                    </a:lnTo>
                    <a:lnTo>
                      <a:pt x="16294" y="1629"/>
                    </a:lnTo>
                    <a:lnTo>
                      <a:pt x="17108" y="11403"/>
                    </a:lnTo>
                    <a:cubicBezTo>
                      <a:pt x="22811" y="3258"/>
                      <a:pt x="32587" y="0"/>
                      <a:pt x="40734" y="0"/>
                    </a:cubicBezTo>
                    <a:cubicBezTo>
                      <a:pt x="62730" y="0"/>
                      <a:pt x="77394" y="16290"/>
                      <a:pt x="77394" y="37467"/>
                    </a:cubicBezTo>
                    <a:cubicBezTo>
                      <a:pt x="77394" y="58643"/>
                      <a:pt x="64360" y="74933"/>
                      <a:pt x="40734" y="74933"/>
                    </a:cubicBezTo>
                    <a:cubicBezTo>
                      <a:pt x="33402" y="74933"/>
                      <a:pt x="21996" y="72490"/>
                      <a:pt x="17108" y="64345"/>
                    </a:cubicBezTo>
                    <a:lnTo>
                      <a:pt x="17108" y="102626"/>
                    </a:lnTo>
                    <a:lnTo>
                      <a:pt x="0" y="102626"/>
                    </a:lnTo>
                    <a:close/>
                    <a:moveTo>
                      <a:pt x="60286" y="37467"/>
                    </a:moveTo>
                    <a:cubicBezTo>
                      <a:pt x="60286" y="26064"/>
                      <a:pt x="52954" y="17104"/>
                      <a:pt x="39919" y="17104"/>
                    </a:cubicBezTo>
                    <a:cubicBezTo>
                      <a:pt x="26885" y="17104"/>
                      <a:pt x="19552" y="26064"/>
                      <a:pt x="19552" y="37467"/>
                    </a:cubicBezTo>
                    <a:cubicBezTo>
                      <a:pt x="19552" y="48869"/>
                      <a:pt x="27699" y="57829"/>
                      <a:pt x="39919" y="57829"/>
                    </a:cubicBezTo>
                    <a:cubicBezTo>
                      <a:pt x="52140" y="57829"/>
                      <a:pt x="60286" y="48869"/>
                      <a:pt x="60286" y="37467"/>
                    </a:cubicBezTo>
                    <a:close/>
                  </a:path>
                </a:pathLst>
              </a:custGeom>
              <a:solidFill>
                <a:srgbClr val="7654A2"/>
              </a:solidFill>
              <a:ln w="8132"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2666EDEF-4E72-D8BD-040F-A0555F09CBB1}"/>
                  </a:ext>
                </a:extLst>
              </p:cNvPr>
              <p:cNvSpPr/>
              <p:nvPr/>
            </p:nvSpPr>
            <p:spPr>
              <a:xfrm>
                <a:off x="7511095"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5F653E2C-7AD6-0378-CB06-0F9AA1B517E5}"/>
                  </a:ext>
                </a:extLst>
              </p:cNvPr>
              <p:cNvSpPr/>
              <p:nvPr/>
            </p:nvSpPr>
            <p:spPr>
              <a:xfrm>
                <a:off x="7574640" y="3600857"/>
                <a:ext cx="78209" cy="75747"/>
              </a:xfrm>
              <a:custGeom>
                <a:avLst/>
                <a:gdLst>
                  <a:gd name="connsiteX0" fmla="*/ 61101 w 78209"/>
                  <a:gd name="connsiteY0" fmla="*/ 1629 h 75747"/>
                  <a:gd name="connsiteX1" fmla="*/ 78209 w 78209"/>
                  <a:gd name="connsiteY1" fmla="*/ 1629 h 75747"/>
                  <a:gd name="connsiteX2" fmla="*/ 78209 w 78209"/>
                  <a:gd name="connsiteY2" fmla="*/ 73304 h 75747"/>
                  <a:gd name="connsiteX3" fmla="*/ 61101 w 78209"/>
                  <a:gd name="connsiteY3" fmla="*/ 73304 h 75747"/>
                  <a:gd name="connsiteX4" fmla="*/ 60286 w 78209"/>
                  <a:gd name="connsiteY4" fmla="*/ 62716 h 75747"/>
                  <a:gd name="connsiteX5" fmla="*/ 36661 w 78209"/>
                  <a:gd name="connsiteY5" fmla="*/ 75747 h 75747"/>
                  <a:gd name="connsiteX6" fmla="*/ 0 w 78209"/>
                  <a:gd name="connsiteY6" fmla="*/ 37467 h 75747"/>
                  <a:gd name="connsiteX7" fmla="*/ 37475 w 78209"/>
                  <a:gd name="connsiteY7" fmla="*/ 0 h 75747"/>
                  <a:gd name="connsiteX8" fmla="*/ 60286 w 78209"/>
                  <a:gd name="connsiteY8" fmla="*/ 11403 h 75747"/>
                  <a:gd name="connsiteX9" fmla="*/ 61101 w 78209"/>
                  <a:gd name="connsiteY9" fmla="*/ 1629 h 75747"/>
                  <a:gd name="connsiteX10" fmla="*/ 17923 w 78209"/>
                  <a:gd name="connsiteY10" fmla="*/ 37467 h 75747"/>
                  <a:gd name="connsiteX11" fmla="*/ 39104 w 78209"/>
                  <a:gd name="connsiteY11" fmla="*/ 59458 h 75747"/>
                  <a:gd name="connsiteX12" fmla="*/ 39104 w 78209"/>
                  <a:gd name="connsiteY12" fmla="*/ 16290 h 75747"/>
                  <a:gd name="connsiteX13" fmla="*/ 17923 w 78209"/>
                  <a:gd name="connsiteY13" fmla="*/ 37467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209" h="75747">
                    <a:moveTo>
                      <a:pt x="61101" y="1629"/>
                    </a:moveTo>
                    <a:lnTo>
                      <a:pt x="78209" y="1629"/>
                    </a:lnTo>
                    <a:lnTo>
                      <a:pt x="78209" y="73304"/>
                    </a:lnTo>
                    <a:lnTo>
                      <a:pt x="61101" y="73304"/>
                    </a:lnTo>
                    <a:lnTo>
                      <a:pt x="60286" y="62716"/>
                    </a:lnTo>
                    <a:cubicBezTo>
                      <a:pt x="56213" y="70860"/>
                      <a:pt x="44807" y="74933"/>
                      <a:pt x="36661" y="75747"/>
                    </a:cubicBezTo>
                    <a:cubicBezTo>
                      <a:pt x="15479" y="75747"/>
                      <a:pt x="0" y="62716"/>
                      <a:pt x="0" y="37467"/>
                    </a:cubicBezTo>
                    <a:cubicBezTo>
                      <a:pt x="0" y="13032"/>
                      <a:pt x="16294" y="0"/>
                      <a:pt x="37475" y="0"/>
                    </a:cubicBezTo>
                    <a:cubicBezTo>
                      <a:pt x="47251" y="0"/>
                      <a:pt x="56213" y="4887"/>
                      <a:pt x="60286" y="11403"/>
                    </a:cubicBezTo>
                    <a:lnTo>
                      <a:pt x="61101" y="1629"/>
                    </a:lnTo>
                    <a:close/>
                    <a:moveTo>
                      <a:pt x="17923" y="37467"/>
                    </a:moveTo>
                    <a:cubicBezTo>
                      <a:pt x="17923" y="51313"/>
                      <a:pt x="27699" y="59458"/>
                      <a:pt x="39104" y="59458"/>
                    </a:cubicBezTo>
                    <a:cubicBezTo>
                      <a:pt x="66804" y="59458"/>
                      <a:pt x="66804" y="16290"/>
                      <a:pt x="39104" y="16290"/>
                    </a:cubicBezTo>
                    <a:cubicBezTo>
                      <a:pt x="27699" y="15475"/>
                      <a:pt x="17923" y="23620"/>
                      <a:pt x="17923" y="37467"/>
                    </a:cubicBezTo>
                    <a:close/>
                  </a:path>
                </a:pathLst>
              </a:custGeom>
              <a:solidFill>
                <a:srgbClr val="7654A2"/>
              </a:solidFill>
              <a:ln w="8132"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FB94B83D-8A22-067F-9AE7-6E748F6510CB}"/>
                  </a:ext>
                </a:extLst>
              </p:cNvPr>
              <p:cNvSpPr/>
              <p:nvPr/>
            </p:nvSpPr>
            <p:spPr>
              <a:xfrm>
                <a:off x="7699286" y="3600042"/>
                <a:ext cx="65988" cy="76561"/>
              </a:xfrm>
              <a:custGeom>
                <a:avLst/>
                <a:gdLst>
                  <a:gd name="connsiteX0" fmla="*/ 65989 w 65988"/>
                  <a:gd name="connsiteY0" fmla="*/ 65159 h 76561"/>
                  <a:gd name="connsiteX1" fmla="*/ 38290 w 65988"/>
                  <a:gd name="connsiteY1" fmla="*/ 76562 h 76561"/>
                  <a:gd name="connsiteX2" fmla="*/ 0 w 65988"/>
                  <a:gd name="connsiteY2" fmla="*/ 38281 h 76561"/>
                  <a:gd name="connsiteX3" fmla="*/ 38290 w 65988"/>
                  <a:gd name="connsiteY3" fmla="*/ 0 h 76561"/>
                  <a:gd name="connsiteX4" fmla="*/ 64360 w 65988"/>
                  <a:gd name="connsiteY4" fmla="*/ 10588 h 76561"/>
                  <a:gd name="connsiteX5" fmla="*/ 52954 w 65988"/>
                  <a:gd name="connsiteY5" fmla="*/ 21991 h 76561"/>
                  <a:gd name="connsiteX6" fmla="*/ 38290 w 65988"/>
                  <a:gd name="connsiteY6" fmla="*/ 16290 h 76561"/>
                  <a:gd name="connsiteX7" fmla="*/ 17923 w 65988"/>
                  <a:gd name="connsiteY7" fmla="*/ 37467 h 76561"/>
                  <a:gd name="connsiteX8" fmla="*/ 38290 w 65988"/>
                  <a:gd name="connsiteY8" fmla="*/ 58643 h 76561"/>
                  <a:gd name="connsiteX9" fmla="*/ 53769 w 65988"/>
                  <a:gd name="connsiteY9" fmla="*/ 52942 h 76561"/>
                  <a:gd name="connsiteX10" fmla="*/ 65989 w 65988"/>
                  <a:gd name="connsiteY10" fmla="*/ 65159 h 76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988" h="76561">
                    <a:moveTo>
                      <a:pt x="65989" y="65159"/>
                    </a:moveTo>
                    <a:cubicBezTo>
                      <a:pt x="57842" y="73304"/>
                      <a:pt x="48881" y="76562"/>
                      <a:pt x="38290" y="76562"/>
                    </a:cubicBezTo>
                    <a:cubicBezTo>
                      <a:pt x="17108" y="76562"/>
                      <a:pt x="0" y="64345"/>
                      <a:pt x="0" y="38281"/>
                    </a:cubicBezTo>
                    <a:cubicBezTo>
                      <a:pt x="0" y="13032"/>
                      <a:pt x="17108" y="0"/>
                      <a:pt x="38290" y="0"/>
                    </a:cubicBezTo>
                    <a:cubicBezTo>
                      <a:pt x="48881" y="0"/>
                      <a:pt x="56213" y="3258"/>
                      <a:pt x="64360" y="10588"/>
                    </a:cubicBezTo>
                    <a:lnTo>
                      <a:pt x="52954" y="21991"/>
                    </a:lnTo>
                    <a:cubicBezTo>
                      <a:pt x="48881" y="17919"/>
                      <a:pt x="43178" y="16290"/>
                      <a:pt x="38290" y="16290"/>
                    </a:cubicBezTo>
                    <a:cubicBezTo>
                      <a:pt x="26070" y="16290"/>
                      <a:pt x="17923" y="25249"/>
                      <a:pt x="17923" y="37467"/>
                    </a:cubicBezTo>
                    <a:cubicBezTo>
                      <a:pt x="17923" y="51313"/>
                      <a:pt x="26885" y="58643"/>
                      <a:pt x="38290" y="58643"/>
                    </a:cubicBezTo>
                    <a:cubicBezTo>
                      <a:pt x="43993" y="58643"/>
                      <a:pt x="49695" y="57014"/>
                      <a:pt x="53769" y="52942"/>
                    </a:cubicBezTo>
                    <a:lnTo>
                      <a:pt x="65989" y="65159"/>
                    </a:lnTo>
                    <a:close/>
                  </a:path>
                </a:pathLst>
              </a:custGeom>
              <a:solidFill>
                <a:srgbClr val="7654A2"/>
              </a:solidFill>
              <a:ln w="8132"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FBAABAF6-573C-1A34-92FB-AFD35D9E7C3D}"/>
                  </a:ext>
                </a:extLst>
              </p:cNvPr>
              <p:cNvSpPr/>
              <p:nvPr/>
            </p:nvSpPr>
            <p:spPr>
              <a:xfrm>
                <a:off x="7807638" y="3600857"/>
                <a:ext cx="75203" cy="75747"/>
              </a:xfrm>
              <a:custGeom>
                <a:avLst/>
                <a:gdLst>
                  <a:gd name="connsiteX0" fmla="*/ 17923 w 75203"/>
                  <a:gd name="connsiteY0" fmla="*/ 43982 h 75747"/>
                  <a:gd name="connsiteX1" fmla="*/ 39105 w 75203"/>
                  <a:gd name="connsiteY1" fmla="*/ 59458 h 75747"/>
                  <a:gd name="connsiteX2" fmla="*/ 58657 w 75203"/>
                  <a:gd name="connsiteY2" fmla="*/ 52942 h 75747"/>
                  <a:gd name="connsiteX3" fmla="*/ 70062 w 75203"/>
                  <a:gd name="connsiteY3" fmla="*/ 64345 h 75747"/>
                  <a:gd name="connsiteX4" fmla="*/ 39105 w 75203"/>
                  <a:gd name="connsiteY4" fmla="*/ 75747 h 75747"/>
                  <a:gd name="connsiteX5" fmla="*/ 0 w 75203"/>
                  <a:gd name="connsiteY5" fmla="*/ 37467 h 75747"/>
                  <a:gd name="connsiteX6" fmla="*/ 38290 w 75203"/>
                  <a:gd name="connsiteY6" fmla="*/ 0 h 75747"/>
                  <a:gd name="connsiteX7" fmla="*/ 74950 w 75203"/>
                  <a:gd name="connsiteY7" fmla="*/ 44797 h 75747"/>
                  <a:gd name="connsiteX8" fmla="*/ 17923 w 75203"/>
                  <a:gd name="connsiteY8" fmla="*/ 44797 h 75747"/>
                  <a:gd name="connsiteX9" fmla="*/ 57027 w 75203"/>
                  <a:gd name="connsiteY9" fmla="*/ 29322 h 75747"/>
                  <a:gd name="connsiteX10" fmla="*/ 38290 w 75203"/>
                  <a:gd name="connsiteY10" fmla="*/ 15475 h 75747"/>
                  <a:gd name="connsiteX11" fmla="*/ 17923 w 75203"/>
                  <a:gd name="connsiteY11" fmla="*/ 29322 h 75747"/>
                  <a:gd name="connsiteX12" fmla="*/ 57027 w 75203"/>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03" h="75747">
                    <a:moveTo>
                      <a:pt x="17923" y="43982"/>
                    </a:moveTo>
                    <a:cubicBezTo>
                      <a:pt x="18737" y="52942"/>
                      <a:pt x="26884" y="59458"/>
                      <a:pt x="39105" y="59458"/>
                    </a:cubicBezTo>
                    <a:cubicBezTo>
                      <a:pt x="45622" y="59458"/>
                      <a:pt x="54583" y="57014"/>
                      <a:pt x="58657" y="52942"/>
                    </a:cubicBezTo>
                    <a:lnTo>
                      <a:pt x="70062" y="64345"/>
                    </a:lnTo>
                    <a:cubicBezTo>
                      <a:pt x="62730" y="72490"/>
                      <a:pt x="50510" y="75747"/>
                      <a:pt x="39105" y="75747"/>
                    </a:cubicBezTo>
                    <a:cubicBezTo>
                      <a:pt x="14664" y="75747"/>
                      <a:pt x="0" y="60272"/>
                      <a:pt x="0" y="37467"/>
                    </a:cubicBezTo>
                    <a:cubicBezTo>
                      <a:pt x="0" y="15475"/>
                      <a:pt x="14664" y="0"/>
                      <a:pt x="38290" y="0"/>
                    </a:cubicBezTo>
                    <a:cubicBezTo>
                      <a:pt x="61916" y="0"/>
                      <a:pt x="77394" y="14661"/>
                      <a:pt x="74950" y="44797"/>
                    </a:cubicBezTo>
                    <a:lnTo>
                      <a:pt x="17923" y="44797"/>
                    </a:lnTo>
                    <a:close/>
                    <a:moveTo>
                      <a:pt x="57027" y="29322"/>
                    </a:moveTo>
                    <a:cubicBezTo>
                      <a:pt x="56213" y="20362"/>
                      <a:pt x="48880"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grpSp>
      </p:grpSp>
      <p:sp>
        <p:nvSpPr>
          <p:cNvPr id="58" name="Freeform 57">
            <a:extLst>
              <a:ext uri="{FF2B5EF4-FFF2-40B4-BE49-F238E27FC236}">
                <a16:creationId xmlns:a16="http://schemas.microsoft.com/office/drawing/2014/main" id="{6298F67B-E667-C4F2-DDED-BD740C92FACD}"/>
              </a:ext>
            </a:extLst>
          </p:cNvPr>
          <p:cNvSpPr/>
          <p:nvPr userDrawn="1"/>
        </p:nvSpPr>
        <p:spPr>
          <a:xfrm rot="16200000">
            <a:off x="10531780" y="3147768"/>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8" cap="flat">
            <a:solidFill>
              <a:srgbClr val="B79974"/>
            </a:solidFill>
            <a:prstDash val="solid"/>
            <a:miter/>
          </a:ln>
        </p:spPr>
        <p:txBody>
          <a:bodyPr rtlCol="0" anchor="ctr"/>
          <a:lstStyle/>
          <a:p>
            <a:endParaRPr lang="en-US" sz="2069"/>
          </a:p>
        </p:txBody>
      </p:sp>
      <p:pic>
        <p:nvPicPr>
          <p:cNvPr id="16" name="Picture 15" descr="Blue text on a white background&#10;&#10;Description automatically generated">
            <a:extLst>
              <a:ext uri="{FF2B5EF4-FFF2-40B4-BE49-F238E27FC236}">
                <a16:creationId xmlns:a16="http://schemas.microsoft.com/office/drawing/2014/main" id="{D023621B-A588-4C10-3DA9-9DC911F59F6B}"/>
              </a:ext>
            </a:extLst>
          </p:cNvPr>
          <p:cNvPicPr>
            <a:picLocks noChangeAspect="1"/>
          </p:cNvPicPr>
          <p:nvPr userDrawn="1"/>
        </p:nvPicPr>
        <p:blipFill>
          <a:blip r:embed="rId2"/>
          <a:stretch>
            <a:fillRect/>
          </a:stretch>
        </p:blipFill>
        <p:spPr>
          <a:xfrm>
            <a:off x="219685" y="6160363"/>
            <a:ext cx="2505116" cy="525561"/>
          </a:xfrm>
          <a:prstGeom prst="rect">
            <a:avLst/>
          </a:prstGeom>
        </p:spPr>
      </p:pic>
    </p:spTree>
    <p:extLst>
      <p:ext uri="{BB962C8B-B14F-4D97-AF65-F5344CB8AC3E}">
        <p14:creationId xmlns:p14="http://schemas.microsoft.com/office/powerpoint/2010/main" val="3819293862"/>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Page">
    <p:spTree>
      <p:nvGrpSpPr>
        <p:cNvPr id="1" name=""/>
        <p:cNvGrpSpPr/>
        <p:nvPr/>
      </p:nvGrpSpPr>
      <p:grpSpPr>
        <a:xfrm>
          <a:off x="0" y="0"/>
          <a:ext cx="0" cy="0"/>
          <a:chOff x="0" y="0"/>
          <a:chExt cx="0" cy="0"/>
        </a:xfrm>
      </p:grpSpPr>
      <p:sp>
        <p:nvSpPr>
          <p:cNvPr id="143" name="Text Placeholder 32">
            <a:extLst>
              <a:ext uri="{FF2B5EF4-FFF2-40B4-BE49-F238E27FC236}">
                <a16:creationId xmlns:a16="http://schemas.microsoft.com/office/drawing/2014/main" id="{E246BE9B-0F08-0141-BFBB-5CD2D858EA02}"/>
              </a:ext>
            </a:extLst>
          </p:cNvPr>
          <p:cNvSpPr>
            <a:spLocks noGrp="1"/>
          </p:cNvSpPr>
          <p:nvPr>
            <p:ph type="body" sz="quarter" idx="11" hasCustomPrompt="1"/>
          </p:nvPr>
        </p:nvSpPr>
        <p:spPr>
          <a:xfrm>
            <a:off x="2679029" y="2070648"/>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a:t>01</a:t>
            </a:r>
            <a:endParaRPr lang="en-US"/>
          </a:p>
        </p:txBody>
      </p:sp>
      <p:sp>
        <p:nvSpPr>
          <p:cNvPr id="144" name="Text Placeholder 32">
            <a:extLst>
              <a:ext uri="{FF2B5EF4-FFF2-40B4-BE49-F238E27FC236}">
                <a16:creationId xmlns:a16="http://schemas.microsoft.com/office/drawing/2014/main" id="{C9C54D80-1128-5642-AF19-023C1AFBB107}"/>
              </a:ext>
            </a:extLst>
          </p:cNvPr>
          <p:cNvSpPr>
            <a:spLocks noGrp="1"/>
          </p:cNvSpPr>
          <p:nvPr>
            <p:ph type="body" sz="quarter" idx="49" hasCustomPrompt="1"/>
          </p:nvPr>
        </p:nvSpPr>
        <p:spPr>
          <a:xfrm>
            <a:off x="3812737" y="2070648"/>
            <a:ext cx="5715653" cy="223473"/>
          </a:xfrm>
          <a:prstGeom prst="rect">
            <a:avLst/>
          </a:prstGeom>
        </p:spPr>
        <p:txBody>
          <a:bodyPr anchor="ctr">
            <a:noAutofit/>
          </a:bodyPr>
          <a:lstStyle>
            <a:lvl1pPr marL="0" indent="0" algn="l">
              <a:buNone/>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a:t>Introduction</a:t>
            </a:r>
            <a:endParaRPr lang="en-US"/>
          </a:p>
        </p:txBody>
      </p:sp>
      <p:sp>
        <p:nvSpPr>
          <p:cNvPr id="145" name="Text Placeholder 32">
            <a:extLst>
              <a:ext uri="{FF2B5EF4-FFF2-40B4-BE49-F238E27FC236}">
                <a16:creationId xmlns:a16="http://schemas.microsoft.com/office/drawing/2014/main" id="{67A3DCF8-C8C1-A54D-B2A9-2AEDD386F887}"/>
              </a:ext>
            </a:extLst>
          </p:cNvPr>
          <p:cNvSpPr>
            <a:spLocks noGrp="1"/>
          </p:cNvSpPr>
          <p:nvPr>
            <p:ph type="body" sz="quarter" idx="13" hasCustomPrompt="1"/>
          </p:nvPr>
        </p:nvSpPr>
        <p:spPr>
          <a:xfrm>
            <a:off x="2679029" y="2532237"/>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a:t>02</a:t>
            </a:r>
            <a:endParaRPr lang="en-US"/>
          </a:p>
        </p:txBody>
      </p:sp>
      <p:sp>
        <p:nvSpPr>
          <p:cNvPr id="146" name="Text Placeholder 32">
            <a:extLst>
              <a:ext uri="{FF2B5EF4-FFF2-40B4-BE49-F238E27FC236}">
                <a16:creationId xmlns:a16="http://schemas.microsoft.com/office/drawing/2014/main" id="{9FDD29A6-533C-7341-8E91-02079E2FE43E}"/>
              </a:ext>
            </a:extLst>
          </p:cNvPr>
          <p:cNvSpPr>
            <a:spLocks noGrp="1"/>
          </p:cNvSpPr>
          <p:nvPr>
            <p:ph type="body" sz="quarter" idx="14" hasCustomPrompt="1"/>
          </p:nvPr>
        </p:nvSpPr>
        <p:spPr>
          <a:xfrm>
            <a:off x="3812737" y="2532237"/>
            <a:ext cx="5715653" cy="223986"/>
          </a:xfrm>
          <a:prstGeom prst="rect">
            <a:avLst/>
          </a:prstGeom>
        </p:spPr>
        <p:txBody>
          <a:bodyPr anchor="ctr">
            <a:noAutofit/>
          </a:bodyPr>
          <a:lstStyle>
            <a:lvl1pPr marL="0" marR="0" indent="0" algn="l" defTabSz="3343281" rtl="0" eaLnBrk="1" fontAlgn="auto" latinLnBrk="0" hangingPunct="1">
              <a:lnSpc>
                <a:spcPct val="100000"/>
              </a:lnSpc>
              <a:spcBef>
                <a:spcPts val="3657"/>
              </a:spcBef>
              <a:spcAft>
                <a:spcPts val="0"/>
              </a:spcAft>
              <a:buClrTx/>
              <a:buSzTx/>
              <a:buFont typeface="Arial" panose="020B0604020202020204" pitchFamily="34" charset="0"/>
              <a:buNone/>
              <a:tabLst/>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marL="0" marR="0" lvl="0" indent="0" algn="l" defTabSz="3343281" rtl="0" eaLnBrk="1" fontAlgn="auto" latinLnBrk="0" hangingPunct="1">
              <a:lnSpc>
                <a:spcPct val="100000"/>
              </a:lnSpc>
              <a:spcBef>
                <a:spcPts val="3657"/>
              </a:spcBef>
              <a:spcAft>
                <a:spcPts val="0"/>
              </a:spcAft>
              <a:buClrTx/>
              <a:buSzTx/>
              <a:buFont typeface="Arial" panose="020B0604020202020204" pitchFamily="34" charset="0"/>
              <a:buNone/>
              <a:tabLst/>
              <a:defRPr/>
            </a:pPr>
            <a:r>
              <a:rPr lang="en-GB"/>
              <a:t>About us</a:t>
            </a:r>
            <a:endParaRPr lang="en-US"/>
          </a:p>
        </p:txBody>
      </p:sp>
      <p:sp>
        <p:nvSpPr>
          <p:cNvPr id="147" name="Text Placeholder 32">
            <a:extLst>
              <a:ext uri="{FF2B5EF4-FFF2-40B4-BE49-F238E27FC236}">
                <a16:creationId xmlns:a16="http://schemas.microsoft.com/office/drawing/2014/main" id="{57CE5420-826A-4046-981E-1B3B3695529C}"/>
              </a:ext>
            </a:extLst>
          </p:cNvPr>
          <p:cNvSpPr>
            <a:spLocks noGrp="1"/>
          </p:cNvSpPr>
          <p:nvPr>
            <p:ph type="body" sz="quarter" idx="15" hasCustomPrompt="1"/>
          </p:nvPr>
        </p:nvSpPr>
        <p:spPr>
          <a:xfrm>
            <a:off x="2679029" y="2958181"/>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a:t>03</a:t>
            </a:r>
            <a:endParaRPr lang="en-US"/>
          </a:p>
        </p:txBody>
      </p:sp>
      <p:sp>
        <p:nvSpPr>
          <p:cNvPr id="148" name="Text Placeholder 32">
            <a:extLst>
              <a:ext uri="{FF2B5EF4-FFF2-40B4-BE49-F238E27FC236}">
                <a16:creationId xmlns:a16="http://schemas.microsoft.com/office/drawing/2014/main" id="{3F6D97E9-C4D5-AC44-89B9-EABADCA7224E}"/>
              </a:ext>
            </a:extLst>
          </p:cNvPr>
          <p:cNvSpPr>
            <a:spLocks noGrp="1"/>
          </p:cNvSpPr>
          <p:nvPr>
            <p:ph type="body" sz="quarter" idx="19" hasCustomPrompt="1"/>
          </p:nvPr>
        </p:nvSpPr>
        <p:spPr>
          <a:xfrm>
            <a:off x="3812737" y="2958181"/>
            <a:ext cx="5715653" cy="223473"/>
          </a:xfrm>
          <a:prstGeom prst="rect">
            <a:avLst/>
          </a:prstGeom>
        </p:spPr>
        <p:txBody>
          <a:bodyPr anchor="ctr">
            <a:noAutofit/>
          </a:bodyPr>
          <a:lstStyle>
            <a:lvl1pPr marL="0" indent="0" algn="l">
              <a:buNone/>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a:t>The Project</a:t>
            </a:r>
            <a:endParaRPr lang="en-US"/>
          </a:p>
        </p:txBody>
      </p:sp>
      <p:sp>
        <p:nvSpPr>
          <p:cNvPr id="152" name="Text Placeholder 32">
            <a:extLst>
              <a:ext uri="{FF2B5EF4-FFF2-40B4-BE49-F238E27FC236}">
                <a16:creationId xmlns:a16="http://schemas.microsoft.com/office/drawing/2014/main" id="{1EDA7C9E-6821-614B-B581-5907A46DAE4B}"/>
              </a:ext>
            </a:extLst>
          </p:cNvPr>
          <p:cNvSpPr>
            <a:spLocks noGrp="1"/>
          </p:cNvSpPr>
          <p:nvPr>
            <p:ph type="body" sz="quarter" idx="17" hasCustomPrompt="1"/>
          </p:nvPr>
        </p:nvSpPr>
        <p:spPr>
          <a:xfrm>
            <a:off x="2679029" y="3370947"/>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a:t>04</a:t>
            </a:r>
            <a:endParaRPr lang="en-US"/>
          </a:p>
        </p:txBody>
      </p:sp>
      <p:sp>
        <p:nvSpPr>
          <p:cNvPr id="156" name="Text Placeholder 32">
            <a:extLst>
              <a:ext uri="{FF2B5EF4-FFF2-40B4-BE49-F238E27FC236}">
                <a16:creationId xmlns:a16="http://schemas.microsoft.com/office/drawing/2014/main" id="{3EECCB46-72D7-5740-9CED-11684DF47D53}"/>
              </a:ext>
            </a:extLst>
          </p:cNvPr>
          <p:cNvSpPr>
            <a:spLocks noGrp="1"/>
          </p:cNvSpPr>
          <p:nvPr>
            <p:ph type="body" sz="quarter" idx="20" hasCustomPrompt="1"/>
          </p:nvPr>
        </p:nvSpPr>
        <p:spPr>
          <a:xfrm>
            <a:off x="3812737" y="3370947"/>
            <a:ext cx="5715653" cy="223473"/>
          </a:xfrm>
          <a:prstGeom prst="rect">
            <a:avLst/>
          </a:prstGeom>
        </p:spPr>
        <p:txBody>
          <a:bodyPr anchor="ctr">
            <a:noAutofit/>
          </a:bodyPr>
          <a:lstStyle>
            <a:lvl1pPr marL="0" indent="0" algn="l">
              <a:buNone/>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a:t>Gallery</a:t>
            </a:r>
            <a:endParaRPr lang="en-US"/>
          </a:p>
        </p:txBody>
      </p:sp>
      <p:sp>
        <p:nvSpPr>
          <p:cNvPr id="158" name="Text Placeholder 32">
            <a:extLst>
              <a:ext uri="{FF2B5EF4-FFF2-40B4-BE49-F238E27FC236}">
                <a16:creationId xmlns:a16="http://schemas.microsoft.com/office/drawing/2014/main" id="{2B4AC3CD-CBEF-5E4F-B4DD-BD4814C7F019}"/>
              </a:ext>
            </a:extLst>
          </p:cNvPr>
          <p:cNvSpPr>
            <a:spLocks noGrp="1"/>
          </p:cNvSpPr>
          <p:nvPr>
            <p:ph type="body" sz="quarter" idx="21" hasCustomPrompt="1"/>
          </p:nvPr>
        </p:nvSpPr>
        <p:spPr>
          <a:xfrm>
            <a:off x="2679029" y="3797309"/>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a:t>05</a:t>
            </a:r>
            <a:endParaRPr lang="en-US"/>
          </a:p>
        </p:txBody>
      </p:sp>
      <p:sp>
        <p:nvSpPr>
          <p:cNvPr id="159" name="Text Placeholder 32">
            <a:extLst>
              <a:ext uri="{FF2B5EF4-FFF2-40B4-BE49-F238E27FC236}">
                <a16:creationId xmlns:a16="http://schemas.microsoft.com/office/drawing/2014/main" id="{F367CBF7-CF02-8943-9062-D02DDFD8E2D1}"/>
              </a:ext>
            </a:extLst>
          </p:cNvPr>
          <p:cNvSpPr>
            <a:spLocks noGrp="1"/>
          </p:cNvSpPr>
          <p:nvPr>
            <p:ph type="body" sz="quarter" idx="22" hasCustomPrompt="1"/>
          </p:nvPr>
        </p:nvSpPr>
        <p:spPr>
          <a:xfrm>
            <a:off x="3812737" y="3797309"/>
            <a:ext cx="5715653" cy="223473"/>
          </a:xfrm>
          <a:prstGeom prst="rect">
            <a:avLst/>
          </a:prstGeom>
        </p:spPr>
        <p:txBody>
          <a:bodyPr anchor="ctr">
            <a:noAutofit/>
          </a:bodyPr>
          <a:lstStyle>
            <a:lvl1pPr marL="0" indent="0" algn="l">
              <a:buNone/>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a:t>Our Team</a:t>
            </a:r>
            <a:endParaRPr lang="en-US"/>
          </a:p>
        </p:txBody>
      </p:sp>
      <p:sp>
        <p:nvSpPr>
          <p:cNvPr id="161" name="Text Placeholder 32">
            <a:extLst>
              <a:ext uri="{FF2B5EF4-FFF2-40B4-BE49-F238E27FC236}">
                <a16:creationId xmlns:a16="http://schemas.microsoft.com/office/drawing/2014/main" id="{BA3A5A09-F937-7549-8085-E87DDB3C3436}"/>
              </a:ext>
            </a:extLst>
          </p:cNvPr>
          <p:cNvSpPr>
            <a:spLocks noGrp="1"/>
          </p:cNvSpPr>
          <p:nvPr>
            <p:ph type="body" sz="quarter" idx="51" hasCustomPrompt="1"/>
          </p:nvPr>
        </p:nvSpPr>
        <p:spPr>
          <a:xfrm>
            <a:off x="2694576" y="4241250"/>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a:t>06</a:t>
            </a:r>
            <a:endParaRPr lang="en-US"/>
          </a:p>
        </p:txBody>
      </p:sp>
      <p:sp>
        <p:nvSpPr>
          <p:cNvPr id="162" name="Text Placeholder 32">
            <a:extLst>
              <a:ext uri="{FF2B5EF4-FFF2-40B4-BE49-F238E27FC236}">
                <a16:creationId xmlns:a16="http://schemas.microsoft.com/office/drawing/2014/main" id="{3125800D-400A-CB4E-BB45-05A321F773EC}"/>
              </a:ext>
            </a:extLst>
          </p:cNvPr>
          <p:cNvSpPr>
            <a:spLocks noGrp="1"/>
          </p:cNvSpPr>
          <p:nvPr>
            <p:ph type="body" sz="quarter" idx="52" hasCustomPrompt="1"/>
          </p:nvPr>
        </p:nvSpPr>
        <p:spPr>
          <a:xfrm>
            <a:off x="3828284" y="4241250"/>
            <a:ext cx="5715653" cy="223473"/>
          </a:xfrm>
          <a:prstGeom prst="rect">
            <a:avLst/>
          </a:prstGeom>
        </p:spPr>
        <p:txBody>
          <a:bodyPr anchor="ctr">
            <a:noAutofit/>
          </a:bodyPr>
          <a:lstStyle>
            <a:lvl1pPr marL="0" indent="0" algn="l">
              <a:buNone/>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a:t>Question and Answers</a:t>
            </a:r>
            <a:endParaRPr lang="en-US"/>
          </a:p>
        </p:txBody>
      </p:sp>
      <p:sp>
        <p:nvSpPr>
          <p:cNvPr id="163" name="Text Placeholder 32">
            <a:extLst>
              <a:ext uri="{FF2B5EF4-FFF2-40B4-BE49-F238E27FC236}">
                <a16:creationId xmlns:a16="http://schemas.microsoft.com/office/drawing/2014/main" id="{8BE77D08-2226-F241-BD4C-C1EE8B229A90}"/>
              </a:ext>
            </a:extLst>
          </p:cNvPr>
          <p:cNvSpPr>
            <a:spLocks noGrp="1"/>
          </p:cNvSpPr>
          <p:nvPr>
            <p:ph type="body" sz="quarter" idx="53" hasCustomPrompt="1"/>
          </p:nvPr>
        </p:nvSpPr>
        <p:spPr>
          <a:xfrm>
            <a:off x="2694576" y="4725517"/>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a:t>07</a:t>
            </a:r>
            <a:endParaRPr lang="en-US"/>
          </a:p>
        </p:txBody>
      </p:sp>
      <p:sp>
        <p:nvSpPr>
          <p:cNvPr id="164" name="Text Placeholder 32">
            <a:extLst>
              <a:ext uri="{FF2B5EF4-FFF2-40B4-BE49-F238E27FC236}">
                <a16:creationId xmlns:a16="http://schemas.microsoft.com/office/drawing/2014/main" id="{32184336-7547-9A40-A148-9E9B78DCBBAF}"/>
              </a:ext>
            </a:extLst>
          </p:cNvPr>
          <p:cNvSpPr>
            <a:spLocks noGrp="1"/>
          </p:cNvSpPr>
          <p:nvPr>
            <p:ph type="body" sz="quarter" idx="54" hasCustomPrompt="1"/>
          </p:nvPr>
        </p:nvSpPr>
        <p:spPr>
          <a:xfrm>
            <a:off x="3828284" y="4725517"/>
            <a:ext cx="5715653" cy="223473"/>
          </a:xfrm>
          <a:prstGeom prst="rect">
            <a:avLst/>
          </a:prstGeom>
        </p:spPr>
        <p:txBody>
          <a:bodyPr anchor="ctr">
            <a:noAutofit/>
          </a:bodyPr>
          <a:lstStyle>
            <a:lvl1pPr marL="0" indent="0" algn="l">
              <a:buNone/>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a:t>Conclusion</a:t>
            </a:r>
            <a:endParaRPr lang="en-US"/>
          </a:p>
        </p:txBody>
      </p:sp>
      <p:sp>
        <p:nvSpPr>
          <p:cNvPr id="286" name="Rectangle 285">
            <a:extLst>
              <a:ext uri="{FF2B5EF4-FFF2-40B4-BE49-F238E27FC236}">
                <a16:creationId xmlns:a16="http://schemas.microsoft.com/office/drawing/2014/main" id="{DB242B25-6F94-3545-A2C1-E1A9B68738D1}"/>
              </a:ext>
            </a:extLst>
          </p:cNvPr>
          <p:cNvSpPr/>
          <p:nvPr userDrawn="1"/>
        </p:nvSpPr>
        <p:spPr>
          <a:xfrm>
            <a:off x="2418144" y="5551985"/>
            <a:ext cx="4194233" cy="687624"/>
          </a:xfrm>
          <a:prstGeom prst="rect">
            <a:avLst/>
          </a:prstGeom>
        </p:spPr>
        <p:txBody>
          <a:bodyPr wrap="square">
            <a:spAutoFit/>
          </a:bodyPr>
          <a:lstStyle/>
          <a:p>
            <a:pPr marL="0" marR="0" indent="0" algn="just" defTabSz="293378" rtl="0" eaLnBrk="1" fontAlgn="auto" latinLnBrk="0" hangingPunct="0">
              <a:lnSpc>
                <a:spcPct val="100000"/>
              </a:lnSpc>
              <a:spcBef>
                <a:spcPts val="0"/>
              </a:spcBef>
              <a:spcAft>
                <a:spcPts val="0"/>
              </a:spcAft>
              <a:buClrTx/>
              <a:buSzTx/>
              <a:buFontTx/>
              <a:buNone/>
              <a:tabLst/>
              <a:defRPr/>
            </a:pPr>
            <a:r>
              <a:rPr lang="en-US" sz="967" dirty="0">
                <a:solidFill>
                  <a:srgbClr val="00000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sp>
        <p:nvSpPr>
          <p:cNvPr id="31" name="Rectangle 5">
            <a:extLst>
              <a:ext uri="{FF2B5EF4-FFF2-40B4-BE49-F238E27FC236}">
                <a16:creationId xmlns:a16="http://schemas.microsoft.com/office/drawing/2014/main" id="{6A0AD0FB-DB78-8B4A-B00E-1C744896C494}"/>
              </a:ext>
            </a:extLst>
          </p:cNvPr>
          <p:cNvSpPr/>
          <p:nvPr userDrawn="1"/>
        </p:nvSpPr>
        <p:spPr bwMode="auto">
          <a:xfrm rot="5400000">
            <a:off x="-3140113" y="3141171"/>
            <a:ext cx="6856941" cy="576720"/>
          </a:xfrm>
          <a:custGeom>
            <a:avLst/>
            <a:gdLst>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72477" h="4977432">
                <a:moveTo>
                  <a:pt x="0" y="0"/>
                </a:moveTo>
                <a:lnTo>
                  <a:pt x="10372477" y="0"/>
                </a:lnTo>
                <a:lnTo>
                  <a:pt x="10372477" y="4977432"/>
                </a:lnTo>
                <a:lnTo>
                  <a:pt x="0" y="4977432"/>
                </a:lnTo>
                <a:lnTo>
                  <a:pt x="0" y="0"/>
                </a:lnTo>
                <a:close/>
              </a:path>
            </a:pathLst>
          </a:custGeom>
          <a:solidFill>
            <a:srgbClr val="7654A2"/>
          </a:solidFill>
          <a:ln w="12700" cap="flat">
            <a:noFill/>
            <a:prstDash val="solid"/>
            <a:miter lim="800000"/>
            <a:headEnd/>
            <a:tailEnd/>
          </a:ln>
        </p:spPr>
        <p:txBody>
          <a:bodyPr vert="horz" wrap="square" lIns="234555" tIns="117276" rIns="234555" bIns="117276" numCol="1" rtlCol="0" anchor="t" anchorCtr="0" compatLnSpc="1">
            <a:prstTxWarp prst="textNoShape">
              <a:avLst/>
            </a:prstTxWarp>
          </a:bodyPr>
          <a:lstStyle/>
          <a:p>
            <a:pPr algn="ctr"/>
            <a:endParaRPr lang="fr-CA" sz="6926"/>
          </a:p>
        </p:txBody>
      </p:sp>
      <p:sp>
        <p:nvSpPr>
          <p:cNvPr id="58" name="Text Placeholder 32">
            <a:extLst>
              <a:ext uri="{FF2B5EF4-FFF2-40B4-BE49-F238E27FC236}">
                <a16:creationId xmlns:a16="http://schemas.microsoft.com/office/drawing/2014/main" id="{A7E9440F-DDEC-434B-9346-8F02B164E9B2}"/>
              </a:ext>
            </a:extLst>
          </p:cNvPr>
          <p:cNvSpPr>
            <a:spLocks noGrp="1"/>
          </p:cNvSpPr>
          <p:nvPr>
            <p:ph type="body" sz="quarter" idx="61" hasCustomPrompt="1"/>
          </p:nvPr>
        </p:nvSpPr>
        <p:spPr>
          <a:xfrm>
            <a:off x="2694576" y="991145"/>
            <a:ext cx="3692066" cy="532331"/>
          </a:xfrm>
          <a:prstGeom prst="rect">
            <a:avLst/>
          </a:prstGeom>
        </p:spPr>
        <p:txBody>
          <a:bodyPr anchor="ctr">
            <a:noAutofit/>
          </a:bodyPr>
          <a:lstStyle>
            <a:lvl1pPr marL="0" indent="0" algn="l">
              <a:lnSpc>
                <a:spcPts val="3590"/>
              </a:lnSpc>
              <a:spcBef>
                <a:spcPts val="0"/>
              </a:spcBef>
              <a:buNone/>
              <a:defRPr sz="3600" b="1" i="0" spc="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a:t>TABLE OF CONTENTS</a:t>
            </a:r>
            <a:endParaRPr lang="en-US"/>
          </a:p>
        </p:txBody>
      </p:sp>
      <p:grpSp>
        <p:nvGrpSpPr>
          <p:cNvPr id="5" name="Group 4">
            <a:extLst>
              <a:ext uri="{FF2B5EF4-FFF2-40B4-BE49-F238E27FC236}">
                <a16:creationId xmlns:a16="http://schemas.microsoft.com/office/drawing/2014/main" id="{795E9240-C10D-8849-BAE0-7C438EC081DC}"/>
              </a:ext>
            </a:extLst>
          </p:cNvPr>
          <p:cNvGrpSpPr/>
          <p:nvPr userDrawn="1"/>
        </p:nvGrpSpPr>
        <p:grpSpPr>
          <a:xfrm>
            <a:off x="2315424" y="2387814"/>
            <a:ext cx="7663872" cy="2650297"/>
            <a:chOff x="2315424" y="2387814"/>
            <a:chExt cx="7663872" cy="1942883"/>
          </a:xfrm>
          <a:solidFill>
            <a:srgbClr val="B79974"/>
          </a:solidFill>
        </p:grpSpPr>
        <p:grpSp>
          <p:nvGrpSpPr>
            <p:cNvPr id="3" name="Group 2">
              <a:extLst>
                <a:ext uri="{FF2B5EF4-FFF2-40B4-BE49-F238E27FC236}">
                  <a16:creationId xmlns:a16="http://schemas.microsoft.com/office/drawing/2014/main" id="{2F0747C1-EB9A-C241-9511-DEA85DB5444C}"/>
                </a:ext>
              </a:extLst>
            </p:cNvPr>
            <p:cNvGrpSpPr/>
            <p:nvPr userDrawn="1"/>
          </p:nvGrpSpPr>
          <p:grpSpPr>
            <a:xfrm>
              <a:off x="2315424" y="2387814"/>
              <a:ext cx="7663872" cy="978369"/>
              <a:chOff x="1265109" y="2728756"/>
              <a:chExt cx="4752000" cy="1525304"/>
            </a:xfrm>
            <a:grpFill/>
          </p:grpSpPr>
          <p:sp>
            <p:nvSpPr>
              <p:cNvPr id="57" name="Rectangle 56">
                <a:extLst>
                  <a:ext uri="{FF2B5EF4-FFF2-40B4-BE49-F238E27FC236}">
                    <a16:creationId xmlns:a16="http://schemas.microsoft.com/office/drawing/2014/main" id="{683CB224-BC37-A449-A879-B518A8300CF6}"/>
                  </a:ext>
                </a:extLst>
              </p:cNvPr>
              <p:cNvSpPr/>
              <p:nvPr userDrawn="1"/>
            </p:nvSpPr>
            <p:spPr>
              <a:xfrm>
                <a:off x="1265109" y="2728756"/>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a:latin typeface="Calibri" panose="020F0502020204030204" pitchFamily="34" charset="0"/>
                  <a:cs typeface="Calibri" panose="020F0502020204030204" pitchFamily="34" charset="0"/>
                </a:endParaRPr>
              </a:p>
            </p:txBody>
          </p:sp>
          <p:sp>
            <p:nvSpPr>
              <p:cNvPr id="69" name="Rectangle 68">
                <a:extLst>
                  <a:ext uri="{FF2B5EF4-FFF2-40B4-BE49-F238E27FC236}">
                    <a16:creationId xmlns:a16="http://schemas.microsoft.com/office/drawing/2014/main" id="{5E0C682E-9999-0944-9853-BF0C05DDBEFD}"/>
                  </a:ext>
                </a:extLst>
              </p:cNvPr>
              <p:cNvSpPr/>
              <p:nvPr userDrawn="1"/>
            </p:nvSpPr>
            <p:spPr>
              <a:xfrm>
                <a:off x="1265109" y="3229991"/>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a:latin typeface="Calibri" panose="020F0502020204030204" pitchFamily="34" charset="0"/>
                  <a:cs typeface="Calibri" panose="020F0502020204030204" pitchFamily="34" charset="0"/>
                </a:endParaRPr>
              </a:p>
            </p:txBody>
          </p:sp>
          <p:sp>
            <p:nvSpPr>
              <p:cNvPr id="70" name="Rectangle 69">
                <a:extLst>
                  <a:ext uri="{FF2B5EF4-FFF2-40B4-BE49-F238E27FC236}">
                    <a16:creationId xmlns:a16="http://schemas.microsoft.com/office/drawing/2014/main" id="{CFBE4FB1-974E-C042-9FE7-2EC8CB8A2A56}"/>
                  </a:ext>
                </a:extLst>
              </p:cNvPr>
              <p:cNvSpPr/>
              <p:nvPr userDrawn="1"/>
            </p:nvSpPr>
            <p:spPr>
              <a:xfrm>
                <a:off x="1265109" y="3731226"/>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a:latin typeface="Calibri" panose="020F0502020204030204" pitchFamily="34" charset="0"/>
                  <a:cs typeface="Calibri" panose="020F0502020204030204" pitchFamily="34" charset="0"/>
                </a:endParaRPr>
              </a:p>
            </p:txBody>
          </p:sp>
          <p:sp>
            <p:nvSpPr>
              <p:cNvPr id="71" name="Rectangle 70">
                <a:extLst>
                  <a:ext uri="{FF2B5EF4-FFF2-40B4-BE49-F238E27FC236}">
                    <a16:creationId xmlns:a16="http://schemas.microsoft.com/office/drawing/2014/main" id="{895CE4C3-6683-AB4A-B2F4-EAA4EBA84200}"/>
                  </a:ext>
                </a:extLst>
              </p:cNvPr>
              <p:cNvSpPr/>
              <p:nvPr userDrawn="1"/>
            </p:nvSpPr>
            <p:spPr>
              <a:xfrm>
                <a:off x="1265109" y="4232460"/>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a:latin typeface="Calibri" panose="020F0502020204030204" pitchFamily="34" charset="0"/>
                  <a:cs typeface="Calibri" panose="020F0502020204030204" pitchFamily="34" charset="0"/>
                </a:endParaRPr>
              </a:p>
            </p:txBody>
          </p:sp>
        </p:grpSp>
        <p:grpSp>
          <p:nvGrpSpPr>
            <p:cNvPr id="73" name="Group 72">
              <a:extLst>
                <a:ext uri="{FF2B5EF4-FFF2-40B4-BE49-F238E27FC236}">
                  <a16:creationId xmlns:a16="http://schemas.microsoft.com/office/drawing/2014/main" id="{7ACA618A-FADD-A245-9DF6-634F7B8B10BB}"/>
                </a:ext>
              </a:extLst>
            </p:cNvPr>
            <p:cNvGrpSpPr/>
            <p:nvPr userDrawn="1"/>
          </p:nvGrpSpPr>
          <p:grpSpPr>
            <a:xfrm>
              <a:off x="2315424" y="3673833"/>
              <a:ext cx="7663872" cy="656864"/>
              <a:chOff x="1265109" y="3229991"/>
              <a:chExt cx="4752000" cy="1024069"/>
            </a:xfrm>
            <a:grpFill/>
          </p:grpSpPr>
          <p:sp>
            <p:nvSpPr>
              <p:cNvPr id="75" name="Rectangle 74">
                <a:extLst>
                  <a:ext uri="{FF2B5EF4-FFF2-40B4-BE49-F238E27FC236}">
                    <a16:creationId xmlns:a16="http://schemas.microsoft.com/office/drawing/2014/main" id="{35748608-FDE9-4648-BB0B-46BD9D014EC5}"/>
                  </a:ext>
                </a:extLst>
              </p:cNvPr>
              <p:cNvSpPr/>
              <p:nvPr userDrawn="1"/>
            </p:nvSpPr>
            <p:spPr>
              <a:xfrm>
                <a:off x="1265109" y="3229991"/>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a:latin typeface="Calibri" panose="020F0502020204030204" pitchFamily="34" charset="0"/>
                  <a:cs typeface="Calibri" panose="020F0502020204030204" pitchFamily="34" charset="0"/>
                </a:endParaRPr>
              </a:p>
            </p:txBody>
          </p:sp>
          <p:sp>
            <p:nvSpPr>
              <p:cNvPr id="76" name="Rectangle 75">
                <a:extLst>
                  <a:ext uri="{FF2B5EF4-FFF2-40B4-BE49-F238E27FC236}">
                    <a16:creationId xmlns:a16="http://schemas.microsoft.com/office/drawing/2014/main" id="{EA326F4A-FE37-8649-AB33-C936A66D8C1B}"/>
                  </a:ext>
                </a:extLst>
              </p:cNvPr>
              <p:cNvSpPr/>
              <p:nvPr userDrawn="1"/>
            </p:nvSpPr>
            <p:spPr>
              <a:xfrm>
                <a:off x="1265109" y="3731226"/>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a:latin typeface="Calibri" panose="020F0502020204030204" pitchFamily="34" charset="0"/>
                  <a:cs typeface="Calibri" panose="020F0502020204030204" pitchFamily="34" charset="0"/>
                </a:endParaRPr>
              </a:p>
            </p:txBody>
          </p:sp>
          <p:sp>
            <p:nvSpPr>
              <p:cNvPr id="77" name="Rectangle 76">
                <a:extLst>
                  <a:ext uri="{FF2B5EF4-FFF2-40B4-BE49-F238E27FC236}">
                    <a16:creationId xmlns:a16="http://schemas.microsoft.com/office/drawing/2014/main" id="{B3A4C318-6189-4F4F-B62C-B7A913454FBF}"/>
                  </a:ext>
                </a:extLst>
              </p:cNvPr>
              <p:cNvSpPr/>
              <p:nvPr userDrawn="1"/>
            </p:nvSpPr>
            <p:spPr>
              <a:xfrm>
                <a:off x="1265109" y="4232460"/>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a:latin typeface="Calibri" panose="020F0502020204030204" pitchFamily="34" charset="0"/>
                  <a:cs typeface="Calibri" panose="020F0502020204030204" pitchFamily="34" charset="0"/>
                </a:endParaRPr>
              </a:p>
            </p:txBody>
          </p:sp>
        </p:grpSp>
      </p:grpSp>
      <p:pic>
        <p:nvPicPr>
          <p:cNvPr id="2" name="Picture 1" descr="Blue text on a white background&#10;&#10;Description automatically generated">
            <a:extLst>
              <a:ext uri="{FF2B5EF4-FFF2-40B4-BE49-F238E27FC236}">
                <a16:creationId xmlns:a16="http://schemas.microsoft.com/office/drawing/2014/main" id="{A306BAFD-CD2F-30D9-3BB2-61998D396782}"/>
              </a:ext>
            </a:extLst>
          </p:cNvPr>
          <p:cNvPicPr>
            <a:picLocks noChangeAspect="1"/>
          </p:cNvPicPr>
          <p:nvPr userDrawn="1"/>
        </p:nvPicPr>
        <p:blipFill>
          <a:blip r:embed="rId2"/>
          <a:stretch>
            <a:fillRect/>
          </a:stretch>
        </p:blipFill>
        <p:spPr>
          <a:xfrm>
            <a:off x="9174842" y="5714048"/>
            <a:ext cx="2505116" cy="525561"/>
          </a:xfrm>
          <a:prstGeom prst="rect">
            <a:avLst/>
          </a:prstGeom>
        </p:spPr>
      </p:pic>
    </p:spTree>
    <p:extLst>
      <p:ext uri="{BB962C8B-B14F-4D97-AF65-F5344CB8AC3E}">
        <p14:creationId xmlns:p14="http://schemas.microsoft.com/office/powerpoint/2010/main" val="2047572136"/>
      </p:ext>
    </p:extLst>
  </p:cSld>
  <p:clrMapOvr>
    <a:masterClrMapping/>
  </p:clrMapOvr>
  <p:extLst>
    <p:ext uri="{DCECCB84-F9BA-43D5-87BE-67443E8EF086}">
      <p15:sldGuideLst xmlns:p15="http://schemas.microsoft.com/office/powerpoint/2012/main">
        <p15:guide id="1" pos="475"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ntent Page more topics">
    <p:spTree>
      <p:nvGrpSpPr>
        <p:cNvPr id="1" name=""/>
        <p:cNvGrpSpPr/>
        <p:nvPr/>
      </p:nvGrpSpPr>
      <p:grpSpPr>
        <a:xfrm>
          <a:off x="0" y="0"/>
          <a:ext cx="0" cy="0"/>
          <a:chOff x="0" y="0"/>
          <a:chExt cx="0" cy="0"/>
        </a:xfrm>
      </p:grpSpPr>
      <p:sp>
        <p:nvSpPr>
          <p:cNvPr id="143" name="Text Placeholder 32">
            <a:extLst>
              <a:ext uri="{FF2B5EF4-FFF2-40B4-BE49-F238E27FC236}">
                <a16:creationId xmlns:a16="http://schemas.microsoft.com/office/drawing/2014/main" id="{E246BE9B-0F08-0141-BFBB-5CD2D858EA02}"/>
              </a:ext>
            </a:extLst>
          </p:cNvPr>
          <p:cNvSpPr>
            <a:spLocks noGrp="1"/>
          </p:cNvSpPr>
          <p:nvPr>
            <p:ph type="body" sz="quarter" idx="11" hasCustomPrompt="1"/>
          </p:nvPr>
        </p:nvSpPr>
        <p:spPr>
          <a:xfrm>
            <a:off x="2679029" y="1278062"/>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a:t>01</a:t>
            </a:r>
            <a:endParaRPr lang="en-US"/>
          </a:p>
        </p:txBody>
      </p:sp>
      <p:sp>
        <p:nvSpPr>
          <p:cNvPr id="144" name="Text Placeholder 32">
            <a:extLst>
              <a:ext uri="{FF2B5EF4-FFF2-40B4-BE49-F238E27FC236}">
                <a16:creationId xmlns:a16="http://schemas.microsoft.com/office/drawing/2014/main" id="{C9C54D80-1128-5642-AF19-023C1AFBB107}"/>
              </a:ext>
            </a:extLst>
          </p:cNvPr>
          <p:cNvSpPr>
            <a:spLocks noGrp="1"/>
          </p:cNvSpPr>
          <p:nvPr>
            <p:ph type="body" sz="quarter" idx="49" hasCustomPrompt="1"/>
          </p:nvPr>
        </p:nvSpPr>
        <p:spPr>
          <a:xfrm>
            <a:off x="3812737" y="1278062"/>
            <a:ext cx="5715653" cy="223473"/>
          </a:xfrm>
          <a:prstGeom prst="rect">
            <a:avLst/>
          </a:prstGeom>
        </p:spPr>
        <p:txBody>
          <a:bodyPr anchor="ctr">
            <a:noAutofit/>
          </a:bodyPr>
          <a:lstStyle>
            <a:lvl1pPr marL="0" indent="0" algn="l">
              <a:buNone/>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a:t>Introduction</a:t>
            </a:r>
            <a:endParaRPr lang="en-US"/>
          </a:p>
        </p:txBody>
      </p:sp>
      <p:sp>
        <p:nvSpPr>
          <p:cNvPr id="145" name="Text Placeholder 32">
            <a:extLst>
              <a:ext uri="{FF2B5EF4-FFF2-40B4-BE49-F238E27FC236}">
                <a16:creationId xmlns:a16="http://schemas.microsoft.com/office/drawing/2014/main" id="{67A3DCF8-C8C1-A54D-B2A9-2AEDD386F887}"/>
              </a:ext>
            </a:extLst>
          </p:cNvPr>
          <p:cNvSpPr>
            <a:spLocks noGrp="1"/>
          </p:cNvSpPr>
          <p:nvPr>
            <p:ph type="body" sz="quarter" idx="13" hasCustomPrompt="1"/>
          </p:nvPr>
        </p:nvSpPr>
        <p:spPr>
          <a:xfrm>
            <a:off x="2679029" y="1739651"/>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a:t>02</a:t>
            </a:r>
            <a:endParaRPr lang="en-US"/>
          </a:p>
        </p:txBody>
      </p:sp>
      <p:sp>
        <p:nvSpPr>
          <p:cNvPr id="146" name="Text Placeholder 32">
            <a:extLst>
              <a:ext uri="{FF2B5EF4-FFF2-40B4-BE49-F238E27FC236}">
                <a16:creationId xmlns:a16="http://schemas.microsoft.com/office/drawing/2014/main" id="{9FDD29A6-533C-7341-8E91-02079E2FE43E}"/>
              </a:ext>
            </a:extLst>
          </p:cNvPr>
          <p:cNvSpPr>
            <a:spLocks noGrp="1"/>
          </p:cNvSpPr>
          <p:nvPr>
            <p:ph type="body" sz="quarter" idx="14" hasCustomPrompt="1"/>
          </p:nvPr>
        </p:nvSpPr>
        <p:spPr>
          <a:xfrm>
            <a:off x="3812737" y="1739651"/>
            <a:ext cx="5715653" cy="223986"/>
          </a:xfrm>
          <a:prstGeom prst="rect">
            <a:avLst/>
          </a:prstGeom>
        </p:spPr>
        <p:txBody>
          <a:bodyPr anchor="ctr">
            <a:noAutofit/>
          </a:bodyPr>
          <a:lstStyle>
            <a:lvl1pPr marL="0" marR="0" indent="0" algn="l" defTabSz="3343281" rtl="0" eaLnBrk="1" fontAlgn="auto" latinLnBrk="0" hangingPunct="1">
              <a:lnSpc>
                <a:spcPct val="100000"/>
              </a:lnSpc>
              <a:spcBef>
                <a:spcPts val="3657"/>
              </a:spcBef>
              <a:spcAft>
                <a:spcPts val="0"/>
              </a:spcAft>
              <a:buClrTx/>
              <a:buSzTx/>
              <a:buFont typeface="Arial" panose="020B0604020202020204" pitchFamily="34" charset="0"/>
              <a:buNone/>
              <a:tabLst/>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marL="0" marR="0" lvl="0" indent="0" algn="l" defTabSz="3343281" rtl="0" eaLnBrk="1" fontAlgn="auto" latinLnBrk="0" hangingPunct="1">
              <a:lnSpc>
                <a:spcPct val="100000"/>
              </a:lnSpc>
              <a:spcBef>
                <a:spcPts val="3657"/>
              </a:spcBef>
              <a:spcAft>
                <a:spcPts val="0"/>
              </a:spcAft>
              <a:buClrTx/>
              <a:buSzTx/>
              <a:buFont typeface="Arial" panose="020B0604020202020204" pitchFamily="34" charset="0"/>
              <a:buNone/>
              <a:tabLst/>
              <a:defRPr/>
            </a:pPr>
            <a:r>
              <a:rPr lang="en-GB"/>
              <a:t>About us</a:t>
            </a:r>
            <a:endParaRPr lang="en-US"/>
          </a:p>
        </p:txBody>
      </p:sp>
      <p:sp>
        <p:nvSpPr>
          <p:cNvPr id="147" name="Text Placeholder 32">
            <a:extLst>
              <a:ext uri="{FF2B5EF4-FFF2-40B4-BE49-F238E27FC236}">
                <a16:creationId xmlns:a16="http://schemas.microsoft.com/office/drawing/2014/main" id="{57CE5420-826A-4046-981E-1B3B3695529C}"/>
              </a:ext>
            </a:extLst>
          </p:cNvPr>
          <p:cNvSpPr>
            <a:spLocks noGrp="1"/>
          </p:cNvSpPr>
          <p:nvPr>
            <p:ph type="body" sz="quarter" idx="15" hasCustomPrompt="1"/>
          </p:nvPr>
        </p:nvSpPr>
        <p:spPr>
          <a:xfrm>
            <a:off x="2679029" y="2165595"/>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a:t>03</a:t>
            </a:r>
            <a:endParaRPr lang="en-US"/>
          </a:p>
        </p:txBody>
      </p:sp>
      <p:sp>
        <p:nvSpPr>
          <p:cNvPr id="148" name="Text Placeholder 32">
            <a:extLst>
              <a:ext uri="{FF2B5EF4-FFF2-40B4-BE49-F238E27FC236}">
                <a16:creationId xmlns:a16="http://schemas.microsoft.com/office/drawing/2014/main" id="{3F6D97E9-C4D5-AC44-89B9-EABADCA7224E}"/>
              </a:ext>
            </a:extLst>
          </p:cNvPr>
          <p:cNvSpPr>
            <a:spLocks noGrp="1"/>
          </p:cNvSpPr>
          <p:nvPr>
            <p:ph type="body" sz="quarter" idx="19" hasCustomPrompt="1"/>
          </p:nvPr>
        </p:nvSpPr>
        <p:spPr>
          <a:xfrm>
            <a:off x="3812737" y="2165595"/>
            <a:ext cx="5715653" cy="223473"/>
          </a:xfrm>
          <a:prstGeom prst="rect">
            <a:avLst/>
          </a:prstGeom>
        </p:spPr>
        <p:txBody>
          <a:bodyPr anchor="ctr">
            <a:noAutofit/>
          </a:bodyPr>
          <a:lstStyle>
            <a:lvl1pPr marL="0" indent="0" algn="l">
              <a:buNone/>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a:t>The Project</a:t>
            </a:r>
            <a:endParaRPr lang="en-US"/>
          </a:p>
        </p:txBody>
      </p:sp>
      <p:sp>
        <p:nvSpPr>
          <p:cNvPr id="152" name="Text Placeholder 32">
            <a:extLst>
              <a:ext uri="{FF2B5EF4-FFF2-40B4-BE49-F238E27FC236}">
                <a16:creationId xmlns:a16="http://schemas.microsoft.com/office/drawing/2014/main" id="{1EDA7C9E-6821-614B-B581-5907A46DAE4B}"/>
              </a:ext>
            </a:extLst>
          </p:cNvPr>
          <p:cNvSpPr>
            <a:spLocks noGrp="1"/>
          </p:cNvSpPr>
          <p:nvPr>
            <p:ph type="body" sz="quarter" idx="17" hasCustomPrompt="1"/>
          </p:nvPr>
        </p:nvSpPr>
        <p:spPr>
          <a:xfrm>
            <a:off x="2679029" y="2578361"/>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a:t>04</a:t>
            </a:r>
            <a:endParaRPr lang="en-US"/>
          </a:p>
        </p:txBody>
      </p:sp>
      <p:sp>
        <p:nvSpPr>
          <p:cNvPr id="156" name="Text Placeholder 32">
            <a:extLst>
              <a:ext uri="{FF2B5EF4-FFF2-40B4-BE49-F238E27FC236}">
                <a16:creationId xmlns:a16="http://schemas.microsoft.com/office/drawing/2014/main" id="{3EECCB46-72D7-5740-9CED-11684DF47D53}"/>
              </a:ext>
            </a:extLst>
          </p:cNvPr>
          <p:cNvSpPr>
            <a:spLocks noGrp="1"/>
          </p:cNvSpPr>
          <p:nvPr>
            <p:ph type="body" sz="quarter" idx="20" hasCustomPrompt="1"/>
          </p:nvPr>
        </p:nvSpPr>
        <p:spPr>
          <a:xfrm>
            <a:off x="3812737" y="2578361"/>
            <a:ext cx="5715653" cy="223473"/>
          </a:xfrm>
          <a:prstGeom prst="rect">
            <a:avLst/>
          </a:prstGeom>
        </p:spPr>
        <p:txBody>
          <a:bodyPr anchor="ctr">
            <a:noAutofit/>
          </a:bodyPr>
          <a:lstStyle>
            <a:lvl1pPr marL="0" indent="0" algn="l">
              <a:buNone/>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a:t>Gallery</a:t>
            </a:r>
            <a:endParaRPr lang="en-US"/>
          </a:p>
        </p:txBody>
      </p:sp>
      <p:sp>
        <p:nvSpPr>
          <p:cNvPr id="158" name="Text Placeholder 32">
            <a:extLst>
              <a:ext uri="{FF2B5EF4-FFF2-40B4-BE49-F238E27FC236}">
                <a16:creationId xmlns:a16="http://schemas.microsoft.com/office/drawing/2014/main" id="{2B4AC3CD-CBEF-5E4F-B4DD-BD4814C7F019}"/>
              </a:ext>
            </a:extLst>
          </p:cNvPr>
          <p:cNvSpPr>
            <a:spLocks noGrp="1"/>
          </p:cNvSpPr>
          <p:nvPr>
            <p:ph type="body" sz="quarter" idx="21" hasCustomPrompt="1"/>
          </p:nvPr>
        </p:nvSpPr>
        <p:spPr>
          <a:xfrm>
            <a:off x="2679029" y="3004723"/>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a:t>05</a:t>
            </a:r>
            <a:endParaRPr lang="en-US"/>
          </a:p>
        </p:txBody>
      </p:sp>
      <p:sp>
        <p:nvSpPr>
          <p:cNvPr id="159" name="Text Placeholder 32">
            <a:extLst>
              <a:ext uri="{FF2B5EF4-FFF2-40B4-BE49-F238E27FC236}">
                <a16:creationId xmlns:a16="http://schemas.microsoft.com/office/drawing/2014/main" id="{F367CBF7-CF02-8943-9062-D02DDFD8E2D1}"/>
              </a:ext>
            </a:extLst>
          </p:cNvPr>
          <p:cNvSpPr>
            <a:spLocks noGrp="1"/>
          </p:cNvSpPr>
          <p:nvPr>
            <p:ph type="body" sz="quarter" idx="22" hasCustomPrompt="1"/>
          </p:nvPr>
        </p:nvSpPr>
        <p:spPr>
          <a:xfrm>
            <a:off x="3812737" y="3004723"/>
            <a:ext cx="5715653" cy="223473"/>
          </a:xfrm>
          <a:prstGeom prst="rect">
            <a:avLst/>
          </a:prstGeom>
        </p:spPr>
        <p:txBody>
          <a:bodyPr anchor="ctr">
            <a:noAutofit/>
          </a:bodyPr>
          <a:lstStyle>
            <a:lvl1pPr marL="0" indent="0" algn="l">
              <a:buNone/>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a:t>Our Team</a:t>
            </a:r>
            <a:endParaRPr lang="en-US"/>
          </a:p>
        </p:txBody>
      </p:sp>
      <p:sp>
        <p:nvSpPr>
          <p:cNvPr id="161" name="Text Placeholder 32">
            <a:extLst>
              <a:ext uri="{FF2B5EF4-FFF2-40B4-BE49-F238E27FC236}">
                <a16:creationId xmlns:a16="http://schemas.microsoft.com/office/drawing/2014/main" id="{BA3A5A09-F937-7549-8085-E87DDB3C3436}"/>
              </a:ext>
            </a:extLst>
          </p:cNvPr>
          <p:cNvSpPr>
            <a:spLocks noGrp="1"/>
          </p:cNvSpPr>
          <p:nvPr>
            <p:ph type="body" sz="quarter" idx="51" hasCustomPrompt="1"/>
          </p:nvPr>
        </p:nvSpPr>
        <p:spPr>
          <a:xfrm>
            <a:off x="2694576" y="3448664"/>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a:t>06</a:t>
            </a:r>
            <a:endParaRPr lang="en-US"/>
          </a:p>
        </p:txBody>
      </p:sp>
      <p:sp>
        <p:nvSpPr>
          <p:cNvPr id="162" name="Text Placeholder 32">
            <a:extLst>
              <a:ext uri="{FF2B5EF4-FFF2-40B4-BE49-F238E27FC236}">
                <a16:creationId xmlns:a16="http://schemas.microsoft.com/office/drawing/2014/main" id="{3125800D-400A-CB4E-BB45-05A321F773EC}"/>
              </a:ext>
            </a:extLst>
          </p:cNvPr>
          <p:cNvSpPr>
            <a:spLocks noGrp="1"/>
          </p:cNvSpPr>
          <p:nvPr>
            <p:ph type="body" sz="quarter" idx="52" hasCustomPrompt="1"/>
          </p:nvPr>
        </p:nvSpPr>
        <p:spPr>
          <a:xfrm>
            <a:off x="3828284" y="3448664"/>
            <a:ext cx="5715653" cy="223473"/>
          </a:xfrm>
          <a:prstGeom prst="rect">
            <a:avLst/>
          </a:prstGeom>
        </p:spPr>
        <p:txBody>
          <a:bodyPr anchor="ctr">
            <a:noAutofit/>
          </a:bodyPr>
          <a:lstStyle>
            <a:lvl1pPr marL="0" indent="0" algn="l">
              <a:buNone/>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a:t>Question and Answers</a:t>
            </a:r>
            <a:endParaRPr lang="en-US"/>
          </a:p>
        </p:txBody>
      </p:sp>
      <p:sp>
        <p:nvSpPr>
          <p:cNvPr id="163" name="Text Placeholder 32">
            <a:extLst>
              <a:ext uri="{FF2B5EF4-FFF2-40B4-BE49-F238E27FC236}">
                <a16:creationId xmlns:a16="http://schemas.microsoft.com/office/drawing/2014/main" id="{8BE77D08-2226-F241-BD4C-C1EE8B229A90}"/>
              </a:ext>
            </a:extLst>
          </p:cNvPr>
          <p:cNvSpPr>
            <a:spLocks noGrp="1"/>
          </p:cNvSpPr>
          <p:nvPr>
            <p:ph type="body" sz="quarter" idx="53" hasCustomPrompt="1"/>
          </p:nvPr>
        </p:nvSpPr>
        <p:spPr>
          <a:xfrm>
            <a:off x="2694576" y="3932931"/>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a:t>07</a:t>
            </a:r>
            <a:endParaRPr lang="en-US"/>
          </a:p>
        </p:txBody>
      </p:sp>
      <p:sp>
        <p:nvSpPr>
          <p:cNvPr id="164" name="Text Placeholder 32">
            <a:extLst>
              <a:ext uri="{FF2B5EF4-FFF2-40B4-BE49-F238E27FC236}">
                <a16:creationId xmlns:a16="http://schemas.microsoft.com/office/drawing/2014/main" id="{32184336-7547-9A40-A148-9E9B78DCBBAF}"/>
              </a:ext>
            </a:extLst>
          </p:cNvPr>
          <p:cNvSpPr>
            <a:spLocks noGrp="1"/>
          </p:cNvSpPr>
          <p:nvPr>
            <p:ph type="body" sz="quarter" idx="54" hasCustomPrompt="1"/>
          </p:nvPr>
        </p:nvSpPr>
        <p:spPr>
          <a:xfrm>
            <a:off x="3828284" y="3932931"/>
            <a:ext cx="5715653" cy="223473"/>
          </a:xfrm>
          <a:prstGeom prst="rect">
            <a:avLst/>
          </a:prstGeom>
        </p:spPr>
        <p:txBody>
          <a:bodyPr anchor="ctr">
            <a:noAutofit/>
          </a:bodyPr>
          <a:lstStyle>
            <a:lvl1pPr marL="0" indent="0" algn="l">
              <a:buNone/>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a:t>Conclusion</a:t>
            </a:r>
            <a:endParaRPr lang="en-US"/>
          </a:p>
        </p:txBody>
      </p:sp>
      <p:sp>
        <p:nvSpPr>
          <p:cNvPr id="286" name="Rectangle 285">
            <a:extLst>
              <a:ext uri="{FF2B5EF4-FFF2-40B4-BE49-F238E27FC236}">
                <a16:creationId xmlns:a16="http://schemas.microsoft.com/office/drawing/2014/main" id="{DB242B25-6F94-3545-A2C1-E1A9B68738D1}"/>
              </a:ext>
            </a:extLst>
          </p:cNvPr>
          <p:cNvSpPr/>
          <p:nvPr userDrawn="1"/>
        </p:nvSpPr>
        <p:spPr>
          <a:xfrm>
            <a:off x="2418144" y="5551985"/>
            <a:ext cx="4194233" cy="687624"/>
          </a:xfrm>
          <a:prstGeom prst="rect">
            <a:avLst/>
          </a:prstGeom>
        </p:spPr>
        <p:txBody>
          <a:bodyPr wrap="square">
            <a:spAutoFit/>
          </a:bodyPr>
          <a:lstStyle/>
          <a:p>
            <a:pPr marL="0" marR="0" indent="0" algn="just" defTabSz="293378" rtl="0" eaLnBrk="1" fontAlgn="auto" latinLnBrk="0" hangingPunct="0">
              <a:lnSpc>
                <a:spcPct val="100000"/>
              </a:lnSpc>
              <a:spcBef>
                <a:spcPts val="0"/>
              </a:spcBef>
              <a:spcAft>
                <a:spcPts val="0"/>
              </a:spcAft>
              <a:buClrTx/>
              <a:buSzTx/>
              <a:buFontTx/>
              <a:buNone/>
              <a:tabLst/>
              <a:defRPr/>
            </a:pPr>
            <a:r>
              <a:rPr lang="en-US" sz="967" dirty="0">
                <a:solidFill>
                  <a:srgbClr val="00000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sp>
        <p:nvSpPr>
          <p:cNvPr id="31" name="Rectangle 5">
            <a:extLst>
              <a:ext uri="{FF2B5EF4-FFF2-40B4-BE49-F238E27FC236}">
                <a16:creationId xmlns:a16="http://schemas.microsoft.com/office/drawing/2014/main" id="{6A0AD0FB-DB78-8B4A-B00E-1C744896C494}"/>
              </a:ext>
            </a:extLst>
          </p:cNvPr>
          <p:cNvSpPr/>
          <p:nvPr userDrawn="1"/>
        </p:nvSpPr>
        <p:spPr bwMode="auto">
          <a:xfrm rot="5400000">
            <a:off x="-3140113" y="3141171"/>
            <a:ext cx="6856941" cy="576720"/>
          </a:xfrm>
          <a:custGeom>
            <a:avLst/>
            <a:gdLst>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72477" h="4977432">
                <a:moveTo>
                  <a:pt x="0" y="0"/>
                </a:moveTo>
                <a:lnTo>
                  <a:pt x="10372477" y="0"/>
                </a:lnTo>
                <a:lnTo>
                  <a:pt x="10372477" y="4977432"/>
                </a:lnTo>
                <a:lnTo>
                  <a:pt x="0" y="4977432"/>
                </a:lnTo>
                <a:lnTo>
                  <a:pt x="0" y="0"/>
                </a:lnTo>
                <a:close/>
              </a:path>
            </a:pathLst>
          </a:custGeom>
          <a:solidFill>
            <a:srgbClr val="7654A2"/>
          </a:solidFill>
          <a:ln w="12700" cap="flat">
            <a:noFill/>
            <a:prstDash val="solid"/>
            <a:miter lim="800000"/>
            <a:headEnd/>
            <a:tailEnd/>
          </a:ln>
        </p:spPr>
        <p:txBody>
          <a:bodyPr vert="horz" wrap="square" lIns="234555" tIns="117276" rIns="234555" bIns="117276" numCol="1" rtlCol="0" anchor="t" anchorCtr="0" compatLnSpc="1">
            <a:prstTxWarp prst="textNoShape">
              <a:avLst/>
            </a:prstTxWarp>
          </a:bodyPr>
          <a:lstStyle/>
          <a:p>
            <a:pPr algn="ctr"/>
            <a:endParaRPr lang="fr-CA" sz="6926"/>
          </a:p>
        </p:txBody>
      </p:sp>
      <p:sp>
        <p:nvSpPr>
          <p:cNvPr id="58" name="Text Placeholder 32">
            <a:extLst>
              <a:ext uri="{FF2B5EF4-FFF2-40B4-BE49-F238E27FC236}">
                <a16:creationId xmlns:a16="http://schemas.microsoft.com/office/drawing/2014/main" id="{A7E9440F-DDEC-434B-9346-8F02B164E9B2}"/>
              </a:ext>
            </a:extLst>
          </p:cNvPr>
          <p:cNvSpPr>
            <a:spLocks noGrp="1"/>
          </p:cNvSpPr>
          <p:nvPr>
            <p:ph type="body" sz="quarter" idx="61" hasCustomPrompt="1"/>
          </p:nvPr>
        </p:nvSpPr>
        <p:spPr>
          <a:xfrm>
            <a:off x="2694576" y="423414"/>
            <a:ext cx="3692066" cy="532331"/>
          </a:xfrm>
          <a:prstGeom prst="rect">
            <a:avLst/>
          </a:prstGeom>
        </p:spPr>
        <p:txBody>
          <a:bodyPr anchor="ctr">
            <a:noAutofit/>
          </a:bodyPr>
          <a:lstStyle>
            <a:lvl1pPr marL="0" indent="0" algn="l">
              <a:lnSpc>
                <a:spcPts val="3590"/>
              </a:lnSpc>
              <a:spcBef>
                <a:spcPts val="0"/>
              </a:spcBef>
              <a:buNone/>
              <a:defRPr sz="3600" b="1" i="0" spc="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a:t>TABLE OF CONTENTS</a:t>
            </a:r>
            <a:endParaRPr lang="en-US"/>
          </a:p>
        </p:txBody>
      </p:sp>
      <p:grpSp>
        <p:nvGrpSpPr>
          <p:cNvPr id="5" name="Group 4">
            <a:extLst>
              <a:ext uri="{FF2B5EF4-FFF2-40B4-BE49-F238E27FC236}">
                <a16:creationId xmlns:a16="http://schemas.microsoft.com/office/drawing/2014/main" id="{795E9240-C10D-8849-BAE0-7C438EC081DC}"/>
              </a:ext>
            </a:extLst>
          </p:cNvPr>
          <p:cNvGrpSpPr/>
          <p:nvPr userDrawn="1"/>
        </p:nvGrpSpPr>
        <p:grpSpPr>
          <a:xfrm>
            <a:off x="2315424" y="1595228"/>
            <a:ext cx="7663872" cy="2650297"/>
            <a:chOff x="2315424" y="2387814"/>
            <a:chExt cx="7663872" cy="1942883"/>
          </a:xfrm>
          <a:solidFill>
            <a:srgbClr val="B79974"/>
          </a:solidFill>
        </p:grpSpPr>
        <p:grpSp>
          <p:nvGrpSpPr>
            <p:cNvPr id="3" name="Group 2">
              <a:extLst>
                <a:ext uri="{FF2B5EF4-FFF2-40B4-BE49-F238E27FC236}">
                  <a16:creationId xmlns:a16="http://schemas.microsoft.com/office/drawing/2014/main" id="{2F0747C1-EB9A-C241-9511-DEA85DB5444C}"/>
                </a:ext>
              </a:extLst>
            </p:cNvPr>
            <p:cNvGrpSpPr/>
            <p:nvPr userDrawn="1"/>
          </p:nvGrpSpPr>
          <p:grpSpPr>
            <a:xfrm>
              <a:off x="2315424" y="2387814"/>
              <a:ext cx="7663872" cy="978369"/>
              <a:chOff x="1265109" y="2728756"/>
              <a:chExt cx="4752000" cy="1525304"/>
            </a:xfrm>
            <a:grpFill/>
          </p:grpSpPr>
          <p:sp>
            <p:nvSpPr>
              <p:cNvPr id="57" name="Rectangle 56">
                <a:extLst>
                  <a:ext uri="{FF2B5EF4-FFF2-40B4-BE49-F238E27FC236}">
                    <a16:creationId xmlns:a16="http://schemas.microsoft.com/office/drawing/2014/main" id="{683CB224-BC37-A449-A879-B518A8300CF6}"/>
                  </a:ext>
                </a:extLst>
              </p:cNvPr>
              <p:cNvSpPr/>
              <p:nvPr userDrawn="1"/>
            </p:nvSpPr>
            <p:spPr>
              <a:xfrm>
                <a:off x="1265109" y="2728756"/>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a:latin typeface="Calibri" panose="020F0502020204030204" pitchFamily="34" charset="0"/>
                  <a:cs typeface="Calibri" panose="020F0502020204030204" pitchFamily="34" charset="0"/>
                </a:endParaRPr>
              </a:p>
            </p:txBody>
          </p:sp>
          <p:sp>
            <p:nvSpPr>
              <p:cNvPr id="69" name="Rectangle 68">
                <a:extLst>
                  <a:ext uri="{FF2B5EF4-FFF2-40B4-BE49-F238E27FC236}">
                    <a16:creationId xmlns:a16="http://schemas.microsoft.com/office/drawing/2014/main" id="{5E0C682E-9999-0944-9853-BF0C05DDBEFD}"/>
                  </a:ext>
                </a:extLst>
              </p:cNvPr>
              <p:cNvSpPr/>
              <p:nvPr userDrawn="1"/>
            </p:nvSpPr>
            <p:spPr>
              <a:xfrm>
                <a:off x="1265109" y="3229991"/>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a:latin typeface="Calibri" panose="020F0502020204030204" pitchFamily="34" charset="0"/>
                  <a:cs typeface="Calibri" panose="020F0502020204030204" pitchFamily="34" charset="0"/>
                </a:endParaRPr>
              </a:p>
            </p:txBody>
          </p:sp>
          <p:sp>
            <p:nvSpPr>
              <p:cNvPr id="70" name="Rectangle 69">
                <a:extLst>
                  <a:ext uri="{FF2B5EF4-FFF2-40B4-BE49-F238E27FC236}">
                    <a16:creationId xmlns:a16="http://schemas.microsoft.com/office/drawing/2014/main" id="{CFBE4FB1-974E-C042-9FE7-2EC8CB8A2A56}"/>
                  </a:ext>
                </a:extLst>
              </p:cNvPr>
              <p:cNvSpPr/>
              <p:nvPr userDrawn="1"/>
            </p:nvSpPr>
            <p:spPr>
              <a:xfrm>
                <a:off x="1265109" y="3731226"/>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a:latin typeface="Calibri" panose="020F0502020204030204" pitchFamily="34" charset="0"/>
                  <a:cs typeface="Calibri" panose="020F0502020204030204" pitchFamily="34" charset="0"/>
                </a:endParaRPr>
              </a:p>
            </p:txBody>
          </p:sp>
          <p:sp>
            <p:nvSpPr>
              <p:cNvPr id="71" name="Rectangle 70">
                <a:extLst>
                  <a:ext uri="{FF2B5EF4-FFF2-40B4-BE49-F238E27FC236}">
                    <a16:creationId xmlns:a16="http://schemas.microsoft.com/office/drawing/2014/main" id="{895CE4C3-6683-AB4A-B2F4-EAA4EBA84200}"/>
                  </a:ext>
                </a:extLst>
              </p:cNvPr>
              <p:cNvSpPr/>
              <p:nvPr userDrawn="1"/>
            </p:nvSpPr>
            <p:spPr>
              <a:xfrm>
                <a:off x="1265109" y="4232460"/>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a:latin typeface="Calibri" panose="020F0502020204030204" pitchFamily="34" charset="0"/>
                  <a:cs typeface="Calibri" panose="020F0502020204030204" pitchFamily="34" charset="0"/>
                </a:endParaRPr>
              </a:p>
            </p:txBody>
          </p:sp>
        </p:grpSp>
        <p:grpSp>
          <p:nvGrpSpPr>
            <p:cNvPr id="73" name="Group 72">
              <a:extLst>
                <a:ext uri="{FF2B5EF4-FFF2-40B4-BE49-F238E27FC236}">
                  <a16:creationId xmlns:a16="http://schemas.microsoft.com/office/drawing/2014/main" id="{7ACA618A-FADD-A245-9DF6-634F7B8B10BB}"/>
                </a:ext>
              </a:extLst>
            </p:cNvPr>
            <p:cNvGrpSpPr/>
            <p:nvPr userDrawn="1"/>
          </p:nvGrpSpPr>
          <p:grpSpPr>
            <a:xfrm>
              <a:off x="2315424" y="3673833"/>
              <a:ext cx="7663872" cy="656864"/>
              <a:chOff x="1265109" y="3229991"/>
              <a:chExt cx="4752000" cy="1024069"/>
            </a:xfrm>
            <a:grpFill/>
          </p:grpSpPr>
          <p:sp>
            <p:nvSpPr>
              <p:cNvPr id="75" name="Rectangle 74">
                <a:extLst>
                  <a:ext uri="{FF2B5EF4-FFF2-40B4-BE49-F238E27FC236}">
                    <a16:creationId xmlns:a16="http://schemas.microsoft.com/office/drawing/2014/main" id="{35748608-FDE9-4648-BB0B-46BD9D014EC5}"/>
                  </a:ext>
                </a:extLst>
              </p:cNvPr>
              <p:cNvSpPr/>
              <p:nvPr userDrawn="1"/>
            </p:nvSpPr>
            <p:spPr>
              <a:xfrm>
                <a:off x="1265109" y="3229991"/>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a:latin typeface="Calibri" panose="020F0502020204030204" pitchFamily="34" charset="0"/>
                  <a:cs typeface="Calibri" panose="020F0502020204030204" pitchFamily="34" charset="0"/>
                </a:endParaRPr>
              </a:p>
            </p:txBody>
          </p:sp>
          <p:sp>
            <p:nvSpPr>
              <p:cNvPr id="76" name="Rectangle 75">
                <a:extLst>
                  <a:ext uri="{FF2B5EF4-FFF2-40B4-BE49-F238E27FC236}">
                    <a16:creationId xmlns:a16="http://schemas.microsoft.com/office/drawing/2014/main" id="{EA326F4A-FE37-8649-AB33-C936A66D8C1B}"/>
                  </a:ext>
                </a:extLst>
              </p:cNvPr>
              <p:cNvSpPr/>
              <p:nvPr userDrawn="1"/>
            </p:nvSpPr>
            <p:spPr>
              <a:xfrm>
                <a:off x="1265109" y="3731226"/>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a:latin typeface="Calibri" panose="020F0502020204030204" pitchFamily="34" charset="0"/>
                  <a:cs typeface="Calibri" panose="020F0502020204030204" pitchFamily="34" charset="0"/>
                </a:endParaRPr>
              </a:p>
            </p:txBody>
          </p:sp>
          <p:sp>
            <p:nvSpPr>
              <p:cNvPr id="77" name="Rectangle 76">
                <a:extLst>
                  <a:ext uri="{FF2B5EF4-FFF2-40B4-BE49-F238E27FC236}">
                    <a16:creationId xmlns:a16="http://schemas.microsoft.com/office/drawing/2014/main" id="{B3A4C318-6189-4F4F-B62C-B7A913454FBF}"/>
                  </a:ext>
                </a:extLst>
              </p:cNvPr>
              <p:cNvSpPr/>
              <p:nvPr userDrawn="1"/>
            </p:nvSpPr>
            <p:spPr>
              <a:xfrm>
                <a:off x="1265109" y="4232460"/>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a:latin typeface="Calibri" panose="020F0502020204030204" pitchFamily="34" charset="0"/>
                  <a:cs typeface="Calibri" panose="020F0502020204030204" pitchFamily="34" charset="0"/>
                </a:endParaRPr>
              </a:p>
            </p:txBody>
          </p:sp>
        </p:grpSp>
      </p:grpSp>
      <p:pic>
        <p:nvPicPr>
          <p:cNvPr id="2" name="Picture 1" descr="Blue text on a white background&#10;&#10;Description automatically generated">
            <a:extLst>
              <a:ext uri="{FF2B5EF4-FFF2-40B4-BE49-F238E27FC236}">
                <a16:creationId xmlns:a16="http://schemas.microsoft.com/office/drawing/2014/main" id="{377E77DB-0D7F-5D04-3E9A-41BC2CEDE47D}"/>
              </a:ext>
            </a:extLst>
          </p:cNvPr>
          <p:cNvPicPr>
            <a:picLocks noChangeAspect="1"/>
          </p:cNvPicPr>
          <p:nvPr userDrawn="1"/>
        </p:nvPicPr>
        <p:blipFill>
          <a:blip r:embed="rId2"/>
          <a:stretch>
            <a:fillRect/>
          </a:stretch>
        </p:blipFill>
        <p:spPr>
          <a:xfrm>
            <a:off x="9294111" y="5714048"/>
            <a:ext cx="2505116" cy="525561"/>
          </a:xfrm>
          <a:prstGeom prst="rect">
            <a:avLst/>
          </a:prstGeom>
        </p:spPr>
      </p:pic>
      <p:pic>
        <p:nvPicPr>
          <p:cNvPr id="4" name="Obraz 3" descr="Downloads - Creative Commons">
            <a:extLst>
              <a:ext uri="{FF2B5EF4-FFF2-40B4-BE49-F238E27FC236}">
                <a16:creationId xmlns:a16="http://schemas.microsoft.com/office/drawing/2014/main" id="{75073775-8442-2BAF-5DF5-8CB956B8B5C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303655" y="5621655"/>
            <a:ext cx="56515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1306093"/>
      </p:ext>
    </p:extLst>
  </p:cSld>
  <p:clrMapOvr>
    <a:masterClrMapping/>
  </p:clrMapOvr>
  <p:extLst>
    <p:ext uri="{DCECCB84-F9BA-43D5-87BE-67443E8EF086}">
      <p15:sldGuideLst xmlns:p15="http://schemas.microsoft.com/office/powerpoint/2012/main">
        <p15:guide id="1" pos="475"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Welcome/Intro Slide">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EDA844F8-FCB0-C045-A083-951082B6589C}"/>
              </a:ext>
            </a:extLst>
          </p:cNvPr>
          <p:cNvSpPr>
            <a:spLocks noGrp="1"/>
          </p:cNvSpPr>
          <p:nvPr>
            <p:ph type="pic" sz="quarter" idx="21"/>
          </p:nvPr>
        </p:nvSpPr>
        <p:spPr>
          <a:xfrm>
            <a:off x="884606" y="0"/>
            <a:ext cx="4993772" cy="6858000"/>
          </a:xfrm>
          <a:custGeom>
            <a:avLst/>
            <a:gdLst>
              <a:gd name="connsiteX0" fmla="*/ 0 w 4993772"/>
              <a:gd name="connsiteY0" fmla="*/ 0 h 6858000"/>
              <a:gd name="connsiteX1" fmla="*/ 4993772 w 4993772"/>
              <a:gd name="connsiteY1" fmla="*/ 0 h 6858000"/>
              <a:gd name="connsiteX2" fmla="*/ 4993772 w 4993772"/>
              <a:gd name="connsiteY2" fmla="*/ 6858000 h 6858000"/>
              <a:gd name="connsiteX3" fmla="*/ 0 w 4993772"/>
              <a:gd name="connsiteY3" fmla="*/ 6858000 h 6858000"/>
              <a:gd name="connsiteX4" fmla="*/ 0 w 4993772"/>
              <a:gd name="connsiteY4" fmla="*/ 6301946 h 6858000"/>
              <a:gd name="connsiteX5" fmla="*/ 180000 w 4993772"/>
              <a:gd name="connsiteY5" fmla="*/ 6301946 h 6858000"/>
              <a:gd name="connsiteX6" fmla="*/ 180000 w 4993772"/>
              <a:gd name="connsiteY6" fmla="*/ 4861945 h 6858000"/>
              <a:gd name="connsiteX7" fmla="*/ 0 w 4993772"/>
              <a:gd name="connsiteY7" fmla="*/ 48619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93772" h="6858000">
                <a:moveTo>
                  <a:pt x="0" y="0"/>
                </a:moveTo>
                <a:lnTo>
                  <a:pt x="4993772" y="0"/>
                </a:lnTo>
                <a:lnTo>
                  <a:pt x="4993772" y="6858000"/>
                </a:lnTo>
                <a:lnTo>
                  <a:pt x="0" y="6858000"/>
                </a:lnTo>
                <a:lnTo>
                  <a:pt x="0" y="6301946"/>
                </a:lnTo>
                <a:lnTo>
                  <a:pt x="180000" y="6301946"/>
                </a:lnTo>
                <a:lnTo>
                  <a:pt x="180000" y="4861945"/>
                </a:lnTo>
                <a:lnTo>
                  <a:pt x="0" y="4861945"/>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a:p>
        </p:txBody>
      </p:sp>
      <p:sp>
        <p:nvSpPr>
          <p:cNvPr id="33" name="Text Placeholder 32">
            <a:extLst>
              <a:ext uri="{FF2B5EF4-FFF2-40B4-BE49-F238E27FC236}">
                <a16:creationId xmlns:a16="http://schemas.microsoft.com/office/drawing/2014/main" id="{CAF944C7-C217-DB48-AC66-EC08BD9F2E64}"/>
              </a:ext>
            </a:extLst>
          </p:cNvPr>
          <p:cNvSpPr>
            <a:spLocks noGrp="1"/>
          </p:cNvSpPr>
          <p:nvPr>
            <p:ph type="body" sz="quarter" idx="30" hasCustomPrompt="1"/>
          </p:nvPr>
        </p:nvSpPr>
        <p:spPr>
          <a:xfrm>
            <a:off x="4890795" y="738798"/>
            <a:ext cx="6776598" cy="842867"/>
          </a:xfrm>
          <a:prstGeom prst="rect">
            <a:avLst/>
          </a:prstGeom>
          <a:solidFill>
            <a:srgbClr val="7654A2"/>
          </a:solidFill>
        </p:spPr>
        <p:txBody>
          <a:bodyPr anchor="ctr">
            <a:noAutofit/>
          </a:bodyPr>
          <a:lstStyle>
            <a:lvl1pPr marL="0" indent="0" algn="l">
              <a:buNone/>
              <a:defRPr sz="36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a:t> YOUR HEADING</a:t>
            </a:r>
            <a:endParaRPr lang="en-US"/>
          </a:p>
        </p:txBody>
      </p:sp>
      <p:sp>
        <p:nvSpPr>
          <p:cNvPr id="19" name="Freeform 18">
            <a:extLst>
              <a:ext uri="{FF2B5EF4-FFF2-40B4-BE49-F238E27FC236}">
                <a16:creationId xmlns:a16="http://schemas.microsoft.com/office/drawing/2014/main" id="{7D1B8551-0063-BE4F-89AA-952EFED3A2B1}"/>
              </a:ext>
            </a:extLst>
          </p:cNvPr>
          <p:cNvSpPr/>
          <p:nvPr userDrawn="1"/>
        </p:nvSpPr>
        <p:spPr>
          <a:xfrm rot="16200000">
            <a:off x="164606" y="5401946"/>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8" cap="flat">
            <a:noFill/>
            <a:prstDash val="solid"/>
            <a:miter/>
          </a:ln>
        </p:spPr>
        <p:txBody>
          <a:bodyPr rtlCol="0" anchor="ctr"/>
          <a:lstStyle/>
          <a:p>
            <a:endParaRPr lang="en-US" sz="2069"/>
          </a:p>
        </p:txBody>
      </p:sp>
      <p:sp>
        <p:nvSpPr>
          <p:cNvPr id="20" name="Text Placeholder 32">
            <a:extLst>
              <a:ext uri="{FF2B5EF4-FFF2-40B4-BE49-F238E27FC236}">
                <a16:creationId xmlns:a16="http://schemas.microsoft.com/office/drawing/2014/main" id="{64ED5023-80E2-C04D-8620-99E5F464CE91}"/>
              </a:ext>
            </a:extLst>
          </p:cNvPr>
          <p:cNvSpPr>
            <a:spLocks noGrp="1"/>
          </p:cNvSpPr>
          <p:nvPr>
            <p:ph type="body" sz="quarter" idx="48" hasCustomPrompt="1"/>
          </p:nvPr>
        </p:nvSpPr>
        <p:spPr>
          <a:xfrm>
            <a:off x="6727723" y="2412091"/>
            <a:ext cx="4939670" cy="3889855"/>
          </a:xfrm>
          <a:prstGeom prst="rect">
            <a:avLst/>
          </a:prstGeom>
        </p:spPr>
        <p:txBody>
          <a:bodyPr numCol="1" spcCol="288000" anchor="t">
            <a:noAutofit/>
          </a:bodyPr>
          <a:lstStyle>
            <a:lvl1pPr marL="0" indent="0" algn="l">
              <a:lnSpc>
                <a:spcPct val="100000"/>
              </a:lnSpc>
              <a:spcBef>
                <a:spcPts val="0"/>
              </a:spcBef>
              <a:buNone/>
              <a:defRPr sz="1774"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a:t>Click to type</a:t>
            </a:r>
            <a:endParaRPr lang="en-US"/>
          </a:p>
        </p:txBody>
      </p:sp>
    </p:spTree>
    <p:extLst>
      <p:ext uri="{BB962C8B-B14F-4D97-AF65-F5344CB8AC3E}">
        <p14:creationId xmlns:p14="http://schemas.microsoft.com/office/powerpoint/2010/main" val="3884995921"/>
      </p:ext>
    </p:extLst>
  </p:cSld>
  <p:clrMapOvr>
    <a:masterClrMapping/>
  </p:clrMapOvr>
  <p:extLst>
    <p:ext uri="{DCECCB84-F9BA-43D5-87BE-67443E8EF086}">
      <p15:sldGuideLst xmlns:p15="http://schemas.microsoft.com/office/powerpoint/2012/main">
        <p15:guide id="1" pos="475" userDrawn="1">
          <p15:clr>
            <a:srgbClr val="FBAE40"/>
          </p15:clr>
        </p15:guide>
        <p15:guide id="2" pos="716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EDA844F8-FCB0-C045-A083-951082B6589C}"/>
              </a:ext>
            </a:extLst>
          </p:cNvPr>
          <p:cNvSpPr>
            <a:spLocks noGrp="1"/>
          </p:cNvSpPr>
          <p:nvPr>
            <p:ph type="pic" sz="quarter" idx="21"/>
          </p:nvPr>
        </p:nvSpPr>
        <p:spPr>
          <a:xfrm>
            <a:off x="884606" y="0"/>
            <a:ext cx="4993772" cy="6858000"/>
          </a:xfrm>
          <a:custGeom>
            <a:avLst/>
            <a:gdLst>
              <a:gd name="connsiteX0" fmla="*/ 0 w 4993772"/>
              <a:gd name="connsiteY0" fmla="*/ 0 h 6858000"/>
              <a:gd name="connsiteX1" fmla="*/ 4993772 w 4993772"/>
              <a:gd name="connsiteY1" fmla="*/ 0 h 6858000"/>
              <a:gd name="connsiteX2" fmla="*/ 4993772 w 4993772"/>
              <a:gd name="connsiteY2" fmla="*/ 6858000 h 6858000"/>
              <a:gd name="connsiteX3" fmla="*/ 0 w 4993772"/>
              <a:gd name="connsiteY3" fmla="*/ 6858000 h 6858000"/>
              <a:gd name="connsiteX4" fmla="*/ 0 w 4993772"/>
              <a:gd name="connsiteY4" fmla="*/ 6301946 h 6858000"/>
              <a:gd name="connsiteX5" fmla="*/ 180000 w 4993772"/>
              <a:gd name="connsiteY5" fmla="*/ 6301946 h 6858000"/>
              <a:gd name="connsiteX6" fmla="*/ 180000 w 4993772"/>
              <a:gd name="connsiteY6" fmla="*/ 4861945 h 6858000"/>
              <a:gd name="connsiteX7" fmla="*/ 0 w 4993772"/>
              <a:gd name="connsiteY7" fmla="*/ 48619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93772" h="6858000">
                <a:moveTo>
                  <a:pt x="0" y="0"/>
                </a:moveTo>
                <a:lnTo>
                  <a:pt x="4993772" y="0"/>
                </a:lnTo>
                <a:lnTo>
                  <a:pt x="4993772" y="6858000"/>
                </a:lnTo>
                <a:lnTo>
                  <a:pt x="0" y="6858000"/>
                </a:lnTo>
                <a:lnTo>
                  <a:pt x="0" y="6301946"/>
                </a:lnTo>
                <a:lnTo>
                  <a:pt x="180000" y="6301946"/>
                </a:lnTo>
                <a:lnTo>
                  <a:pt x="180000" y="4861945"/>
                </a:lnTo>
                <a:lnTo>
                  <a:pt x="0" y="4861945"/>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a:p>
        </p:txBody>
      </p:sp>
      <p:sp>
        <p:nvSpPr>
          <p:cNvPr id="33" name="Text Placeholder 32">
            <a:extLst>
              <a:ext uri="{FF2B5EF4-FFF2-40B4-BE49-F238E27FC236}">
                <a16:creationId xmlns:a16="http://schemas.microsoft.com/office/drawing/2014/main" id="{CAF944C7-C217-DB48-AC66-EC08BD9F2E64}"/>
              </a:ext>
            </a:extLst>
          </p:cNvPr>
          <p:cNvSpPr>
            <a:spLocks noGrp="1"/>
          </p:cNvSpPr>
          <p:nvPr>
            <p:ph type="body" sz="quarter" idx="30" hasCustomPrompt="1"/>
          </p:nvPr>
        </p:nvSpPr>
        <p:spPr>
          <a:xfrm>
            <a:off x="4890795" y="221963"/>
            <a:ext cx="6776598" cy="842867"/>
          </a:xfrm>
          <a:prstGeom prst="rect">
            <a:avLst/>
          </a:prstGeom>
          <a:solidFill>
            <a:srgbClr val="7654A2"/>
          </a:solidFill>
        </p:spPr>
        <p:txBody>
          <a:bodyPr anchor="ctr">
            <a:noAutofit/>
          </a:bodyPr>
          <a:lstStyle>
            <a:lvl1pPr marL="0" indent="0" algn="l">
              <a:buNone/>
              <a:defRPr sz="36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a:t> YOUR HEADING</a:t>
            </a:r>
            <a:endParaRPr lang="en-US"/>
          </a:p>
        </p:txBody>
      </p:sp>
      <p:sp>
        <p:nvSpPr>
          <p:cNvPr id="19" name="Freeform 18">
            <a:extLst>
              <a:ext uri="{FF2B5EF4-FFF2-40B4-BE49-F238E27FC236}">
                <a16:creationId xmlns:a16="http://schemas.microsoft.com/office/drawing/2014/main" id="{7D1B8551-0063-BE4F-89AA-952EFED3A2B1}"/>
              </a:ext>
            </a:extLst>
          </p:cNvPr>
          <p:cNvSpPr/>
          <p:nvPr userDrawn="1"/>
        </p:nvSpPr>
        <p:spPr>
          <a:xfrm rot="16200000">
            <a:off x="164606" y="5401946"/>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8" cap="flat">
            <a:noFill/>
            <a:prstDash val="solid"/>
            <a:miter/>
          </a:ln>
        </p:spPr>
        <p:txBody>
          <a:bodyPr rtlCol="0" anchor="ctr"/>
          <a:lstStyle/>
          <a:p>
            <a:endParaRPr lang="en-US" sz="2069"/>
          </a:p>
        </p:txBody>
      </p:sp>
      <p:sp>
        <p:nvSpPr>
          <p:cNvPr id="20" name="Text Placeholder 32">
            <a:extLst>
              <a:ext uri="{FF2B5EF4-FFF2-40B4-BE49-F238E27FC236}">
                <a16:creationId xmlns:a16="http://schemas.microsoft.com/office/drawing/2014/main" id="{64ED5023-80E2-C04D-8620-99E5F464CE91}"/>
              </a:ext>
            </a:extLst>
          </p:cNvPr>
          <p:cNvSpPr>
            <a:spLocks noGrp="1"/>
          </p:cNvSpPr>
          <p:nvPr>
            <p:ph type="body" sz="quarter" idx="48" hasCustomPrompt="1"/>
          </p:nvPr>
        </p:nvSpPr>
        <p:spPr>
          <a:xfrm>
            <a:off x="6303049" y="1378421"/>
            <a:ext cx="5574211" cy="4813657"/>
          </a:xfrm>
          <a:prstGeom prst="rect">
            <a:avLst/>
          </a:prstGeom>
        </p:spPr>
        <p:txBody>
          <a:bodyPr numCol="1" spcCol="288000" anchor="t">
            <a:noAutofit/>
          </a:bodyPr>
          <a:lstStyle>
            <a:lvl1pPr marL="0" indent="0" algn="l">
              <a:lnSpc>
                <a:spcPct val="100000"/>
              </a:lnSpc>
              <a:spcBef>
                <a:spcPts val="0"/>
              </a:spcBef>
              <a:buNone/>
              <a:defRPr sz="1774"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a:t>Click to type</a:t>
            </a:r>
            <a:endParaRPr lang="en-US"/>
          </a:p>
        </p:txBody>
      </p:sp>
    </p:spTree>
    <p:extLst>
      <p:ext uri="{BB962C8B-B14F-4D97-AF65-F5344CB8AC3E}">
        <p14:creationId xmlns:p14="http://schemas.microsoft.com/office/powerpoint/2010/main" val="2852404409"/>
      </p:ext>
    </p:extLst>
  </p:cSld>
  <p:clrMapOvr>
    <a:masterClrMapping/>
  </p:clrMapOvr>
  <p:extLst>
    <p:ext uri="{DCECCB84-F9BA-43D5-87BE-67443E8EF086}">
      <p15:sldGuideLst xmlns:p15="http://schemas.microsoft.com/office/powerpoint/2012/main">
        <p15:guide id="1" pos="475" userDrawn="1">
          <p15:clr>
            <a:srgbClr val="FBAE40"/>
          </p15:clr>
        </p15:guide>
        <p15:guide id="2" pos="716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EDA844F8-FCB0-C045-A083-951082B6589C}"/>
              </a:ext>
            </a:extLst>
          </p:cNvPr>
          <p:cNvSpPr>
            <a:spLocks noGrp="1"/>
          </p:cNvSpPr>
          <p:nvPr>
            <p:ph type="pic" sz="quarter" idx="21"/>
          </p:nvPr>
        </p:nvSpPr>
        <p:spPr>
          <a:xfrm flipH="1">
            <a:off x="6799920" y="0"/>
            <a:ext cx="4993772" cy="6858000"/>
          </a:xfrm>
          <a:custGeom>
            <a:avLst/>
            <a:gdLst>
              <a:gd name="connsiteX0" fmla="*/ 0 w 4993772"/>
              <a:gd name="connsiteY0" fmla="*/ 0 h 6858000"/>
              <a:gd name="connsiteX1" fmla="*/ 4993772 w 4993772"/>
              <a:gd name="connsiteY1" fmla="*/ 0 h 6858000"/>
              <a:gd name="connsiteX2" fmla="*/ 4993772 w 4993772"/>
              <a:gd name="connsiteY2" fmla="*/ 6858000 h 6858000"/>
              <a:gd name="connsiteX3" fmla="*/ 0 w 4993772"/>
              <a:gd name="connsiteY3" fmla="*/ 6858000 h 6858000"/>
              <a:gd name="connsiteX4" fmla="*/ 0 w 4993772"/>
              <a:gd name="connsiteY4" fmla="*/ 6301946 h 6858000"/>
              <a:gd name="connsiteX5" fmla="*/ 180000 w 4993772"/>
              <a:gd name="connsiteY5" fmla="*/ 6301946 h 6858000"/>
              <a:gd name="connsiteX6" fmla="*/ 180000 w 4993772"/>
              <a:gd name="connsiteY6" fmla="*/ 4861945 h 6858000"/>
              <a:gd name="connsiteX7" fmla="*/ 0 w 4993772"/>
              <a:gd name="connsiteY7" fmla="*/ 48619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93772" h="6858000">
                <a:moveTo>
                  <a:pt x="0" y="0"/>
                </a:moveTo>
                <a:lnTo>
                  <a:pt x="4993772" y="0"/>
                </a:lnTo>
                <a:lnTo>
                  <a:pt x="4993772" y="6858000"/>
                </a:lnTo>
                <a:lnTo>
                  <a:pt x="0" y="6858000"/>
                </a:lnTo>
                <a:lnTo>
                  <a:pt x="0" y="6301946"/>
                </a:lnTo>
                <a:lnTo>
                  <a:pt x="180000" y="6301946"/>
                </a:lnTo>
                <a:lnTo>
                  <a:pt x="180000" y="4861945"/>
                </a:lnTo>
                <a:lnTo>
                  <a:pt x="0" y="4861945"/>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a:p>
        </p:txBody>
      </p:sp>
      <p:sp>
        <p:nvSpPr>
          <p:cNvPr id="33" name="Text Placeholder 32">
            <a:extLst>
              <a:ext uri="{FF2B5EF4-FFF2-40B4-BE49-F238E27FC236}">
                <a16:creationId xmlns:a16="http://schemas.microsoft.com/office/drawing/2014/main" id="{CAF944C7-C217-DB48-AC66-EC08BD9F2E64}"/>
              </a:ext>
            </a:extLst>
          </p:cNvPr>
          <p:cNvSpPr>
            <a:spLocks noGrp="1"/>
          </p:cNvSpPr>
          <p:nvPr>
            <p:ph type="body" sz="quarter" idx="30" hasCustomPrompt="1"/>
          </p:nvPr>
        </p:nvSpPr>
        <p:spPr>
          <a:xfrm>
            <a:off x="398308" y="440624"/>
            <a:ext cx="6776598" cy="842867"/>
          </a:xfrm>
          <a:prstGeom prst="rect">
            <a:avLst/>
          </a:prstGeom>
          <a:solidFill>
            <a:srgbClr val="7654A2"/>
          </a:solidFill>
        </p:spPr>
        <p:txBody>
          <a:bodyPr anchor="ctr">
            <a:noAutofit/>
          </a:bodyPr>
          <a:lstStyle>
            <a:lvl1pPr marL="0" indent="0" algn="l">
              <a:buNone/>
              <a:defRPr sz="36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a:t> YOUR HEADING</a:t>
            </a:r>
            <a:endParaRPr lang="en-US"/>
          </a:p>
        </p:txBody>
      </p:sp>
      <p:sp>
        <p:nvSpPr>
          <p:cNvPr id="19" name="Freeform 18">
            <a:extLst>
              <a:ext uri="{FF2B5EF4-FFF2-40B4-BE49-F238E27FC236}">
                <a16:creationId xmlns:a16="http://schemas.microsoft.com/office/drawing/2014/main" id="{7D1B8551-0063-BE4F-89AA-952EFED3A2B1}"/>
              </a:ext>
            </a:extLst>
          </p:cNvPr>
          <p:cNvSpPr/>
          <p:nvPr userDrawn="1"/>
        </p:nvSpPr>
        <p:spPr>
          <a:xfrm rot="16200000">
            <a:off x="11073692" y="5392007"/>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8" cap="flat">
            <a:noFill/>
            <a:prstDash val="solid"/>
            <a:miter/>
          </a:ln>
        </p:spPr>
        <p:txBody>
          <a:bodyPr rtlCol="0" anchor="ctr"/>
          <a:lstStyle/>
          <a:p>
            <a:endParaRPr lang="en-US" sz="2069"/>
          </a:p>
        </p:txBody>
      </p:sp>
      <p:sp>
        <p:nvSpPr>
          <p:cNvPr id="20" name="Text Placeholder 32">
            <a:extLst>
              <a:ext uri="{FF2B5EF4-FFF2-40B4-BE49-F238E27FC236}">
                <a16:creationId xmlns:a16="http://schemas.microsoft.com/office/drawing/2014/main" id="{64ED5023-80E2-C04D-8620-99E5F464CE91}"/>
              </a:ext>
            </a:extLst>
          </p:cNvPr>
          <p:cNvSpPr>
            <a:spLocks noGrp="1"/>
          </p:cNvSpPr>
          <p:nvPr>
            <p:ph type="body" sz="quarter" idx="48" hasCustomPrompt="1"/>
          </p:nvPr>
        </p:nvSpPr>
        <p:spPr>
          <a:xfrm>
            <a:off x="546652" y="1724115"/>
            <a:ext cx="5558219" cy="4693261"/>
          </a:xfrm>
          <a:prstGeom prst="rect">
            <a:avLst/>
          </a:prstGeom>
        </p:spPr>
        <p:txBody>
          <a:bodyPr numCol="1" spcCol="288000" anchor="t">
            <a:noAutofit/>
          </a:bodyPr>
          <a:lstStyle>
            <a:lvl1pPr marL="0" indent="0" algn="l">
              <a:lnSpc>
                <a:spcPct val="100000"/>
              </a:lnSpc>
              <a:spcBef>
                <a:spcPts val="0"/>
              </a:spcBef>
              <a:buNone/>
              <a:defRPr sz="1774"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a:t>Click to type</a:t>
            </a:r>
            <a:endParaRPr lang="en-US"/>
          </a:p>
        </p:txBody>
      </p:sp>
    </p:spTree>
    <p:extLst>
      <p:ext uri="{BB962C8B-B14F-4D97-AF65-F5344CB8AC3E}">
        <p14:creationId xmlns:p14="http://schemas.microsoft.com/office/powerpoint/2010/main" val="4028475996"/>
      </p:ext>
    </p:extLst>
  </p:cSld>
  <p:clrMapOvr>
    <a:masterClrMapping/>
  </p:clrMapOvr>
  <p:extLst>
    <p:ext uri="{DCECCB84-F9BA-43D5-87BE-67443E8EF086}">
      <p15:sldGuideLst xmlns:p15="http://schemas.microsoft.com/office/powerpoint/2012/main">
        <p15:guide id="1" pos="475" userDrawn="1">
          <p15:clr>
            <a:srgbClr val="FBAE40"/>
          </p15:clr>
        </p15:guide>
        <p15:guide id="2" pos="716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60" name="Freeform 59">
            <a:extLst>
              <a:ext uri="{FF2B5EF4-FFF2-40B4-BE49-F238E27FC236}">
                <a16:creationId xmlns:a16="http://schemas.microsoft.com/office/drawing/2014/main" id="{10FB2653-1E3F-C94C-B63C-A26D6B55BBDF}"/>
              </a:ext>
            </a:extLst>
          </p:cNvPr>
          <p:cNvSpPr/>
          <p:nvPr userDrawn="1"/>
        </p:nvSpPr>
        <p:spPr>
          <a:xfrm>
            <a:off x="-42147" y="3046269"/>
            <a:ext cx="12192000" cy="3811731"/>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solidFill>
            <a:schemeClr val="bg1"/>
          </a:solidFill>
          <a:ln w="30808" cap="flat">
            <a:noFill/>
            <a:prstDash val="solid"/>
            <a:miter/>
          </a:ln>
        </p:spPr>
        <p:txBody>
          <a:bodyPr rtlCol="0" anchor="ctr"/>
          <a:lstStyle/>
          <a:p>
            <a:endParaRPr lang="en-US" sz="2069"/>
          </a:p>
        </p:txBody>
      </p:sp>
      <p:sp>
        <p:nvSpPr>
          <p:cNvPr id="3" name="Freeform 2">
            <a:extLst>
              <a:ext uri="{FF2B5EF4-FFF2-40B4-BE49-F238E27FC236}">
                <a16:creationId xmlns:a16="http://schemas.microsoft.com/office/drawing/2014/main" id="{19260DE6-26E0-F749-A3D0-10A46E29D4EB}"/>
              </a:ext>
            </a:extLst>
          </p:cNvPr>
          <p:cNvSpPr/>
          <p:nvPr/>
        </p:nvSpPr>
        <p:spPr>
          <a:xfrm>
            <a:off x="-14049" y="2880243"/>
            <a:ext cx="12192000" cy="2983041"/>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solidFill>
            <a:srgbClr val="7654A2"/>
          </a:solidFill>
          <a:ln w="30808" cap="flat">
            <a:noFill/>
            <a:prstDash val="solid"/>
            <a:miter/>
          </a:ln>
        </p:spPr>
        <p:txBody>
          <a:bodyPr rtlCol="0" anchor="ctr"/>
          <a:lstStyle/>
          <a:p>
            <a:endParaRPr lang="en-US" sz="2069"/>
          </a:p>
        </p:txBody>
      </p:sp>
      <p:sp>
        <p:nvSpPr>
          <p:cNvPr id="57" name="Text Placeholder 3">
            <a:extLst>
              <a:ext uri="{FF2B5EF4-FFF2-40B4-BE49-F238E27FC236}">
                <a16:creationId xmlns:a16="http://schemas.microsoft.com/office/drawing/2014/main" id="{72EE2CF0-D590-9D49-88CE-03DDDC527CE3}"/>
              </a:ext>
            </a:extLst>
          </p:cNvPr>
          <p:cNvSpPr>
            <a:spLocks noGrp="1"/>
          </p:cNvSpPr>
          <p:nvPr>
            <p:ph type="body" sz="quarter" idx="14" hasCustomPrompt="1"/>
          </p:nvPr>
        </p:nvSpPr>
        <p:spPr>
          <a:xfrm>
            <a:off x="1845059" y="994716"/>
            <a:ext cx="4279038" cy="757034"/>
          </a:xfrm>
          <a:prstGeom prst="rect">
            <a:avLst/>
          </a:prstGeom>
          <a:effectLst>
            <a:glow rad="127000">
              <a:srgbClr val="414141"/>
            </a:glow>
          </a:effectLst>
        </p:spPr>
        <p:txBody>
          <a:bodyPr>
            <a:noAutofit/>
          </a:bodyPr>
          <a:lstStyle>
            <a:lvl1pPr marL="0" indent="0" algn="r">
              <a:buNone/>
              <a:defRPr sz="11613" b="1">
                <a:solidFill>
                  <a:srgbClr val="B79974"/>
                </a:solidFill>
                <a:latin typeface="Calibri" panose="020F0502020204030204" pitchFamily="34" charset="0"/>
                <a:cs typeface="Calibri" panose="020F0502020204030204" pitchFamily="34" charset="0"/>
              </a:defRPr>
            </a:lvl1pPr>
          </a:lstStyle>
          <a:p>
            <a:pPr lvl="0"/>
            <a:r>
              <a:rPr lang="en-GB"/>
              <a:t>01</a:t>
            </a:r>
            <a:endParaRPr lang="en-US"/>
          </a:p>
        </p:txBody>
      </p:sp>
      <p:sp>
        <p:nvSpPr>
          <p:cNvPr id="58" name="Text Placeholder 3">
            <a:extLst>
              <a:ext uri="{FF2B5EF4-FFF2-40B4-BE49-F238E27FC236}">
                <a16:creationId xmlns:a16="http://schemas.microsoft.com/office/drawing/2014/main" id="{A73F0237-82F2-9643-A36E-7341C5BFDE0B}"/>
              </a:ext>
            </a:extLst>
          </p:cNvPr>
          <p:cNvSpPr>
            <a:spLocks noGrp="1"/>
          </p:cNvSpPr>
          <p:nvPr>
            <p:ph type="body" sz="quarter" idx="17" hasCustomPrompt="1"/>
          </p:nvPr>
        </p:nvSpPr>
        <p:spPr>
          <a:xfrm>
            <a:off x="1845056" y="703007"/>
            <a:ext cx="4250944" cy="882717"/>
          </a:xfrm>
          <a:prstGeom prst="rect">
            <a:avLst/>
          </a:prstGeom>
          <a:effectLst>
            <a:glow rad="127000">
              <a:srgbClr val="414141"/>
            </a:glow>
          </a:effectLst>
        </p:spPr>
        <p:txBody>
          <a:bodyPr>
            <a:noAutofit/>
          </a:bodyPr>
          <a:lstStyle>
            <a:lvl1pPr marL="0" indent="0" algn="r">
              <a:buNone/>
              <a:defRPr sz="4800" b="1">
                <a:solidFill>
                  <a:srgbClr val="7654A2"/>
                </a:solidFill>
                <a:latin typeface="Calibri" panose="020F0502020204030204" pitchFamily="34" charset="0"/>
                <a:cs typeface="Calibri" panose="020F0502020204030204" pitchFamily="34" charset="0"/>
              </a:defRPr>
            </a:lvl1pPr>
          </a:lstStyle>
          <a:p>
            <a:pPr lvl="0"/>
            <a:r>
              <a:rPr lang="en-GB"/>
              <a:t>SECTION</a:t>
            </a:r>
            <a:endParaRPr lang="en-US"/>
          </a:p>
        </p:txBody>
      </p:sp>
      <p:sp>
        <p:nvSpPr>
          <p:cNvPr id="59" name="Text Placeholder 3">
            <a:extLst>
              <a:ext uri="{FF2B5EF4-FFF2-40B4-BE49-F238E27FC236}">
                <a16:creationId xmlns:a16="http://schemas.microsoft.com/office/drawing/2014/main" id="{00465339-4405-E44E-B523-7EB9A784C110}"/>
              </a:ext>
            </a:extLst>
          </p:cNvPr>
          <p:cNvSpPr>
            <a:spLocks noGrp="1"/>
          </p:cNvSpPr>
          <p:nvPr>
            <p:ph type="body" sz="quarter" idx="18" hasCustomPrompt="1"/>
          </p:nvPr>
        </p:nvSpPr>
        <p:spPr>
          <a:xfrm>
            <a:off x="703143" y="4110228"/>
            <a:ext cx="5616603" cy="972741"/>
          </a:xfrm>
          <a:prstGeom prst="rect">
            <a:avLst/>
          </a:prstGeom>
          <a:effectLst>
            <a:glow rad="127000">
              <a:srgbClr val="414141"/>
            </a:glow>
          </a:effectLst>
        </p:spPr>
        <p:txBody>
          <a:bodyPr>
            <a:noAutofit/>
          </a:bodyPr>
          <a:lstStyle>
            <a:lvl1pPr marL="0" indent="0" algn="r">
              <a:buNone/>
              <a:defRPr sz="3600" b="0">
                <a:solidFill>
                  <a:schemeClr val="bg1"/>
                </a:solidFill>
                <a:latin typeface="Calibri" panose="020F0502020204030204" pitchFamily="34" charset="0"/>
                <a:cs typeface="Calibri" panose="020F0502020204030204" pitchFamily="34" charset="0"/>
              </a:defRPr>
            </a:lvl1pPr>
          </a:lstStyle>
          <a:p>
            <a:pPr lvl="0"/>
            <a:r>
              <a:rPr lang="en-GB"/>
              <a:t>TITLE</a:t>
            </a:r>
            <a:endParaRPr lang="en-US"/>
          </a:p>
        </p:txBody>
      </p:sp>
      <p:sp>
        <p:nvSpPr>
          <p:cNvPr id="13" name="Picture Placeholder 12">
            <a:extLst>
              <a:ext uri="{FF2B5EF4-FFF2-40B4-BE49-F238E27FC236}">
                <a16:creationId xmlns:a16="http://schemas.microsoft.com/office/drawing/2014/main" id="{B9B52FC5-EF20-2E4F-B459-ED992D478EE1}"/>
              </a:ext>
            </a:extLst>
          </p:cNvPr>
          <p:cNvSpPr>
            <a:spLocks noGrp="1"/>
          </p:cNvSpPr>
          <p:nvPr>
            <p:ph type="pic" sz="quarter" idx="21"/>
          </p:nvPr>
        </p:nvSpPr>
        <p:spPr>
          <a:xfrm>
            <a:off x="6841657" y="0"/>
            <a:ext cx="5364392" cy="6325815"/>
          </a:xfrm>
          <a:custGeom>
            <a:avLst/>
            <a:gdLst>
              <a:gd name="connsiteX0" fmla="*/ 0 w 5364392"/>
              <a:gd name="connsiteY0" fmla="*/ 0 h 6325815"/>
              <a:gd name="connsiteX1" fmla="*/ 5364392 w 5364392"/>
              <a:gd name="connsiteY1" fmla="*/ 0 h 6325815"/>
              <a:gd name="connsiteX2" fmla="*/ 5364392 w 5364392"/>
              <a:gd name="connsiteY2" fmla="*/ 6325815 h 6325815"/>
              <a:gd name="connsiteX3" fmla="*/ 0 w 5364392"/>
              <a:gd name="connsiteY3" fmla="*/ 6325815 h 6325815"/>
              <a:gd name="connsiteX4" fmla="*/ 0 w 5364392"/>
              <a:gd name="connsiteY4" fmla="*/ 5127663 h 6325815"/>
              <a:gd name="connsiteX5" fmla="*/ 180000 w 5364392"/>
              <a:gd name="connsiteY5" fmla="*/ 5127663 h 6325815"/>
              <a:gd name="connsiteX6" fmla="*/ 180000 w 5364392"/>
              <a:gd name="connsiteY6" fmla="*/ 3687662 h 6325815"/>
              <a:gd name="connsiteX7" fmla="*/ 0 w 5364392"/>
              <a:gd name="connsiteY7" fmla="*/ 3687662 h 632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64392" h="6325815">
                <a:moveTo>
                  <a:pt x="0" y="0"/>
                </a:moveTo>
                <a:lnTo>
                  <a:pt x="5364392" y="0"/>
                </a:lnTo>
                <a:lnTo>
                  <a:pt x="5364392" y="6325815"/>
                </a:lnTo>
                <a:lnTo>
                  <a:pt x="0" y="6325815"/>
                </a:lnTo>
                <a:lnTo>
                  <a:pt x="0" y="5127663"/>
                </a:lnTo>
                <a:lnTo>
                  <a:pt x="180000" y="5127663"/>
                </a:lnTo>
                <a:lnTo>
                  <a:pt x="180000" y="3687662"/>
                </a:lnTo>
                <a:lnTo>
                  <a:pt x="0" y="3687662"/>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a:p>
        </p:txBody>
      </p:sp>
      <p:sp>
        <p:nvSpPr>
          <p:cNvPr id="14" name="Freeform 13">
            <a:extLst>
              <a:ext uri="{FF2B5EF4-FFF2-40B4-BE49-F238E27FC236}">
                <a16:creationId xmlns:a16="http://schemas.microsoft.com/office/drawing/2014/main" id="{93A0930E-474C-8143-9EC1-2A82555CFDB6}"/>
              </a:ext>
            </a:extLst>
          </p:cNvPr>
          <p:cNvSpPr/>
          <p:nvPr userDrawn="1"/>
        </p:nvSpPr>
        <p:spPr>
          <a:xfrm rot="16200000">
            <a:off x="6121657" y="4227663"/>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8" cap="flat">
            <a:noFill/>
            <a:prstDash val="solid"/>
            <a:miter/>
          </a:ln>
        </p:spPr>
        <p:txBody>
          <a:bodyPr rtlCol="0" anchor="ctr"/>
          <a:lstStyle/>
          <a:p>
            <a:endParaRPr lang="en-US" sz="2069"/>
          </a:p>
        </p:txBody>
      </p:sp>
      <p:sp>
        <p:nvSpPr>
          <p:cNvPr id="2" name="Freeform 1">
            <a:extLst>
              <a:ext uri="{FF2B5EF4-FFF2-40B4-BE49-F238E27FC236}">
                <a16:creationId xmlns:a16="http://schemas.microsoft.com/office/drawing/2014/main" id="{088E16F8-7265-472A-43AC-6B8BF84B35BC}"/>
              </a:ext>
            </a:extLst>
          </p:cNvPr>
          <p:cNvSpPr/>
          <p:nvPr userDrawn="1"/>
        </p:nvSpPr>
        <p:spPr>
          <a:xfrm>
            <a:off x="-2095158" y="3265413"/>
            <a:ext cx="4218413" cy="3781775"/>
          </a:xfrm>
          <a:custGeom>
            <a:avLst/>
            <a:gdLst>
              <a:gd name="connsiteX0" fmla="*/ 462978 w 980508"/>
              <a:gd name="connsiteY0" fmla="*/ 7330 h 879018"/>
              <a:gd name="connsiteX1" fmla="*/ 541187 w 980508"/>
              <a:gd name="connsiteY1" fmla="*/ 0 h 879018"/>
              <a:gd name="connsiteX2" fmla="*/ 774185 w 980508"/>
              <a:gd name="connsiteY2" fmla="*/ 66788 h 879018"/>
              <a:gd name="connsiteX3" fmla="*/ 770111 w 980508"/>
              <a:gd name="connsiteY3" fmla="*/ 99368 h 879018"/>
              <a:gd name="connsiteX4" fmla="*/ 770111 w 980508"/>
              <a:gd name="connsiteY4" fmla="*/ 99368 h 879018"/>
              <a:gd name="connsiteX5" fmla="*/ 475198 w 980508"/>
              <a:gd name="connsiteY5" fmla="*/ 274483 h 879018"/>
              <a:gd name="connsiteX6" fmla="*/ 470310 w 980508"/>
              <a:gd name="connsiteY6" fmla="*/ 276926 h 879018"/>
              <a:gd name="connsiteX7" fmla="*/ 439352 w 980508"/>
              <a:gd name="connsiteY7" fmla="*/ 263895 h 879018"/>
              <a:gd name="connsiteX8" fmla="*/ 438537 w 980508"/>
              <a:gd name="connsiteY8" fmla="*/ 39096 h 879018"/>
              <a:gd name="connsiteX9" fmla="*/ 462978 w 980508"/>
              <a:gd name="connsiteY9" fmla="*/ 7330 h 879018"/>
              <a:gd name="connsiteX10" fmla="*/ 367660 w 980508"/>
              <a:gd name="connsiteY10" fmla="*/ 552224 h 879018"/>
              <a:gd name="connsiteX11" fmla="*/ 388842 w 980508"/>
              <a:gd name="connsiteY11" fmla="*/ 523717 h 879018"/>
              <a:gd name="connsiteX12" fmla="*/ 432835 w 980508"/>
              <a:gd name="connsiteY12" fmla="*/ 524531 h 879018"/>
              <a:gd name="connsiteX13" fmla="*/ 478456 w 980508"/>
              <a:gd name="connsiteY13" fmla="*/ 588061 h 879018"/>
              <a:gd name="connsiteX14" fmla="*/ 463792 w 980508"/>
              <a:gd name="connsiteY14" fmla="*/ 610052 h 879018"/>
              <a:gd name="connsiteX15" fmla="*/ 381510 w 980508"/>
              <a:gd name="connsiteY15" fmla="*/ 591319 h 879018"/>
              <a:gd name="connsiteX16" fmla="*/ 367660 w 980508"/>
              <a:gd name="connsiteY16" fmla="*/ 552224 h 879018"/>
              <a:gd name="connsiteX17" fmla="*/ 198207 w 980508"/>
              <a:gd name="connsiteY17" fmla="*/ 706162 h 879018"/>
              <a:gd name="connsiteX18" fmla="*/ 172952 w 980508"/>
              <a:gd name="connsiteY18" fmla="*/ 680913 h 879018"/>
              <a:gd name="connsiteX19" fmla="*/ 186802 w 980508"/>
              <a:gd name="connsiteY19" fmla="*/ 634487 h 879018"/>
              <a:gd name="connsiteX20" fmla="*/ 233238 w 980508"/>
              <a:gd name="connsiteY20" fmla="*/ 610052 h 879018"/>
              <a:gd name="connsiteX21" fmla="*/ 335888 w 980508"/>
              <a:gd name="connsiteY21" fmla="*/ 641818 h 879018"/>
              <a:gd name="connsiteX22" fmla="*/ 335888 w 980508"/>
              <a:gd name="connsiteY22" fmla="*/ 663809 h 879018"/>
              <a:gd name="connsiteX23" fmla="*/ 198207 w 980508"/>
              <a:gd name="connsiteY23" fmla="*/ 706162 h 879018"/>
              <a:gd name="connsiteX24" fmla="*/ 634060 w 980508"/>
              <a:gd name="connsiteY24" fmla="*/ 869060 h 879018"/>
              <a:gd name="connsiteX25" fmla="*/ 556666 w 980508"/>
              <a:gd name="connsiteY25" fmla="*/ 878834 h 879018"/>
              <a:gd name="connsiteX26" fmla="*/ 322038 w 980508"/>
              <a:gd name="connsiteY26" fmla="*/ 819376 h 879018"/>
              <a:gd name="connsiteX27" fmla="*/ 325297 w 980508"/>
              <a:gd name="connsiteY27" fmla="*/ 785982 h 879018"/>
              <a:gd name="connsiteX28" fmla="*/ 325297 w 980508"/>
              <a:gd name="connsiteY28" fmla="*/ 785982 h 879018"/>
              <a:gd name="connsiteX29" fmla="*/ 614508 w 980508"/>
              <a:gd name="connsiteY29" fmla="*/ 602722 h 879018"/>
              <a:gd name="connsiteX30" fmla="*/ 619396 w 980508"/>
              <a:gd name="connsiteY30" fmla="*/ 600279 h 879018"/>
              <a:gd name="connsiteX31" fmla="*/ 651168 w 980508"/>
              <a:gd name="connsiteY31" fmla="*/ 612496 h 879018"/>
              <a:gd name="connsiteX32" fmla="*/ 659315 w 980508"/>
              <a:gd name="connsiteY32" fmla="*/ 837295 h 879018"/>
              <a:gd name="connsiteX33" fmla="*/ 634060 w 980508"/>
              <a:gd name="connsiteY33" fmla="*/ 869060 h 879018"/>
              <a:gd name="connsiteX34" fmla="*/ 955043 w 980508"/>
              <a:gd name="connsiteY34" fmla="*/ 587247 h 879018"/>
              <a:gd name="connsiteX35" fmla="*/ 922456 w 980508"/>
              <a:gd name="connsiteY35" fmla="*/ 658108 h 879018"/>
              <a:gd name="connsiteX36" fmla="*/ 748115 w 980508"/>
              <a:gd name="connsiteY36" fmla="*/ 826707 h 879018"/>
              <a:gd name="connsiteX37" fmla="*/ 721230 w 980508"/>
              <a:gd name="connsiteY37" fmla="*/ 807159 h 879018"/>
              <a:gd name="connsiteX38" fmla="*/ 721230 w 980508"/>
              <a:gd name="connsiteY38" fmla="*/ 807159 h 879018"/>
              <a:gd name="connsiteX39" fmla="*/ 717157 w 980508"/>
              <a:gd name="connsiteY39" fmla="*/ 465073 h 879018"/>
              <a:gd name="connsiteX40" fmla="*/ 717157 w 980508"/>
              <a:gd name="connsiteY40" fmla="*/ 459372 h 879018"/>
              <a:gd name="connsiteX41" fmla="*/ 744041 w 980508"/>
              <a:gd name="connsiteY41" fmla="*/ 439010 h 879018"/>
              <a:gd name="connsiteX42" fmla="*/ 939564 w 980508"/>
              <a:gd name="connsiteY42" fmla="*/ 549780 h 879018"/>
              <a:gd name="connsiteX43" fmla="*/ 955043 w 980508"/>
              <a:gd name="connsiteY43" fmla="*/ 587247 h 879018"/>
              <a:gd name="connsiteX44" fmla="*/ 980298 w 980508"/>
              <a:gd name="connsiteY44" fmla="*/ 454485 h 879018"/>
              <a:gd name="connsiteX45" fmla="*/ 949340 w 980508"/>
              <a:gd name="connsiteY45" fmla="*/ 467517 h 879018"/>
              <a:gd name="connsiteX46" fmla="*/ 949340 w 980508"/>
              <a:gd name="connsiteY46" fmla="*/ 467517 h 879018"/>
              <a:gd name="connsiteX47" fmla="*/ 651168 w 980508"/>
              <a:gd name="connsiteY47" fmla="*/ 299732 h 879018"/>
              <a:gd name="connsiteX48" fmla="*/ 646280 w 980508"/>
              <a:gd name="connsiteY48" fmla="*/ 296474 h 879018"/>
              <a:gd name="connsiteX49" fmla="*/ 642207 w 980508"/>
              <a:gd name="connsiteY49" fmla="*/ 263080 h 879018"/>
              <a:gd name="connsiteX50" fmla="*/ 836100 w 980508"/>
              <a:gd name="connsiteY50" fmla="*/ 149866 h 879018"/>
              <a:gd name="connsiteX51" fmla="*/ 876019 w 980508"/>
              <a:gd name="connsiteY51" fmla="*/ 156382 h 879018"/>
              <a:gd name="connsiteX52" fmla="*/ 920827 w 980508"/>
              <a:gd name="connsiteY52" fmla="*/ 220727 h 879018"/>
              <a:gd name="connsiteX53" fmla="*/ 980298 w 980508"/>
              <a:gd name="connsiteY53" fmla="*/ 454485 h 879018"/>
              <a:gd name="connsiteX54" fmla="*/ 206354 w 980508"/>
              <a:gd name="connsiteY54" fmla="*/ 532676 h 879018"/>
              <a:gd name="connsiteX55" fmla="*/ 291081 w 980508"/>
              <a:gd name="connsiteY55" fmla="*/ 517201 h 879018"/>
              <a:gd name="connsiteX56" fmla="*/ 294339 w 980508"/>
              <a:gd name="connsiteY56" fmla="*/ 503355 h 879018"/>
              <a:gd name="connsiteX57" fmla="*/ 229980 w 980508"/>
              <a:gd name="connsiteY57" fmla="*/ 452042 h 879018"/>
              <a:gd name="connsiteX58" fmla="*/ 211242 w 980508"/>
              <a:gd name="connsiteY58" fmla="*/ 457743 h 879018"/>
              <a:gd name="connsiteX59" fmla="*/ 193319 w 980508"/>
              <a:gd name="connsiteY59" fmla="*/ 518830 h 879018"/>
              <a:gd name="connsiteX60" fmla="*/ 206354 w 980508"/>
              <a:gd name="connsiteY60" fmla="*/ 532676 h 879018"/>
              <a:gd name="connsiteX61" fmla="*/ 1055 w 980508"/>
              <a:gd name="connsiteY61" fmla="*/ 526160 h 879018"/>
              <a:gd name="connsiteX62" fmla="*/ 18163 w 980508"/>
              <a:gd name="connsiteY62" fmla="*/ 545708 h 879018"/>
              <a:gd name="connsiteX63" fmla="*/ 66229 w 980508"/>
              <a:gd name="connsiteY63" fmla="*/ 536748 h 879018"/>
              <a:gd name="connsiteX64" fmla="*/ 71117 w 980508"/>
              <a:gd name="connsiteY64" fmla="*/ 517201 h 879018"/>
              <a:gd name="connsiteX65" fmla="*/ 36086 w 980508"/>
              <a:gd name="connsiteY65" fmla="*/ 489508 h 879018"/>
              <a:gd name="connsiteX66" fmla="*/ 15719 w 980508"/>
              <a:gd name="connsiteY66" fmla="*/ 488694 h 879018"/>
              <a:gd name="connsiteX67" fmla="*/ 10017 w 980508"/>
              <a:gd name="connsiteY67" fmla="*/ 497653 h 879018"/>
              <a:gd name="connsiteX68" fmla="*/ 10017 w 980508"/>
              <a:gd name="connsiteY68" fmla="*/ 497653 h 879018"/>
              <a:gd name="connsiteX69" fmla="*/ 1055 w 980508"/>
              <a:gd name="connsiteY69" fmla="*/ 526160 h 87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980508" h="879018">
                <a:moveTo>
                  <a:pt x="462978" y="7330"/>
                </a:moveTo>
                <a:cubicBezTo>
                  <a:pt x="488233" y="2444"/>
                  <a:pt x="514302" y="0"/>
                  <a:pt x="541187" y="0"/>
                </a:cubicBezTo>
                <a:cubicBezTo>
                  <a:pt x="626728" y="0"/>
                  <a:pt x="706566" y="24435"/>
                  <a:pt x="774185" y="66788"/>
                </a:cubicBezTo>
                <a:cubicBezTo>
                  <a:pt x="791293" y="82263"/>
                  <a:pt x="770111" y="99368"/>
                  <a:pt x="770111" y="99368"/>
                </a:cubicBezTo>
                <a:lnTo>
                  <a:pt x="770111" y="99368"/>
                </a:lnTo>
                <a:lnTo>
                  <a:pt x="475198" y="274483"/>
                </a:lnTo>
                <a:cubicBezTo>
                  <a:pt x="473568" y="275298"/>
                  <a:pt x="471939" y="276112"/>
                  <a:pt x="470310" y="276926"/>
                </a:cubicBezTo>
                <a:cubicBezTo>
                  <a:pt x="444240" y="292402"/>
                  <a:pt x="440167" y="272854"/>
                  <a:pt x="439352" y="263895"/>
                </a:cubicBezTo>
                <a:lnTo>
                  <a:pt x="438537" y="39096"/>
                </a:lnTo>
                <a:cubicBezTo>
                  <a:pt x="437723" y="35837"/>
                  <a:pt x="440981" y="13846"/>
                  <a:pt x="462978" y="7330"/>
                </a:cubicBezTo>
                <a:close/>
                <a:moveTo>
                  <a:pt x="367660" y="552224"/>
                </a:moveTo>
                <a:lnTo>
                  <a:pt x="388842" y="523717"/>
                </a:lnTo>
                <a:cubicBezTo>
                  <a:pt x="401062" y="507427"/>
                  <a:pt x="421429" y="507427"/>
                  <a:pt x="432835" y="524531"/>
                </a:cubicBezTo>
                <a:lnTo>
                  <a:pt x="478456" y="588061"/>
                </a:lnTo>
                <a:cubicBezTo>
                  <a:pt x="490677" y="605166"/>
                  <a:pt x="484159" y="614939"/>
                  <a:pt x="463792" y="610052"/>
                </a:cubicBezTo>
                <a:lnTo>
                  <a:pt x="381510" y="591319"/>
                </a:lnTo>
                <a:cubicBezTo>
                  <a:pt x="361957" y="585618"/>
                  <a:pt x="355440" y="568514"/>
                  <a:pt x="367660" y="552224"/>
                </a:cubicBezTo>
                <a:close/>
                <a:moveTo>
                  <a:pt x="198207" y="706162"/>
                </a:moveTo>
                <a:cubicBezTo>
                  <a:pt x="178655" y="711864"/>
                  <a:pt x="167249" y="701275"/>
                  <a:pt x="172952" y="680913"/>
                </a:cubicBezTo>
                <a:lnTo>
                  <a:pt x="186802" y="634487"/>
                </a:lnTo>
                <a:cubicBezTo>
                  <a:pt x="192504" y="614939"/>
                  <a:pt x="213686" y="603537"/>
                  <a:pt x="233238" y="610052"/>
                </a:cubicBezTo>
                <a:lnTo>
                  <a:pt x="335888" y="641818"/>
                </a:lnTo>
                <a:cubicBezTo>
                  <a:pt x="355440" y="648334"/>
                  <a:pt x="355440" y="658108"/>
                  <a:pt x="335888" y="663809"/>
                </a:cubicBezTo>
                <a:lnTo>
                  <a:pt x="198207" y="706162"/>
                </a:lnTo>
                <a:close/>
                <a:moveTo>
                  <a:pt x="634060" y="869060"/>
                </a:moveTo>
                <a:cubicBezTo>
                  <a:pt x="608805" y="874762"/>
                  <a:pt x="582735" y="878020"/>
                  <a:pt x="556666" y="878834"/>
                </a:cubicBezTo>
                <a:cubicBezTo>
                  <a:pt x="471124" y="881278"/>
                  <a:pt x="390471" y="859286"/>
                  <a:pt x="322038" y="819376"/>
                </a:cubicBezTo>
                <a:cubicBezTo>
                  <a:pt x="304115" y="803901"/>
                  <a:pt x="325297" y="785982"/>
                  <a:pt x="325297" y="785982"/>
                </a:cubicBezTo>
                <a:lnTo>
                  <a:pt x="325297" y="785982"/>
                </a:lnTo>
                <a:lnTo>
                  <a:pt x="614508" y="602722"/>
                </a:lnTo>
                <a:cubicBezTo>
                  <a:pt x="616137" y="601908"/>
                  <a:pt x="617766" y="601093"/>
                  <a:pt x="619396" y="600279"/>
                </a:cubicBezTo>
                <a:cubicBezTo>
                  <a:pt x="645465" y="584804"/>
                  <a:pt x="650354" y="603537"/>
                  <a:pt x="651168" y="612496"/>
                </a:cubicBezTo>
                <a:lnTo>
                  <a:pt x="659315" y="837295"/>
                </a:lnTo>
                <a:cubicBezTo>
                  <a:pt x="657686" y="840553"/>
                  <a:pt x="655242" y="861730"/>
                  <a:pt x="634060" y="869060"/>
                </a:cubicBezTo>
                <a:close/>
                <a:moveTo>
                  <a:pt x="955043" y="587247"/>
                </a:moveTo>
                <a:cubicBezTo>
                  <a:pt x="946082" y="611682"/>
                  <a:pt x="935491" y="635302"/>
                  <a:pt x="922456" y="658108"/>
                </a:cubicBezTo>
                <a:cubicBezTo>
                  <a:pt x="880093" y="732226"/>
                  <a:pt x="818992" y="789240"/>
                  <a:pt x="748115" y="826707"/>
                </a:cubicBezTo>
                <a:cubicBezTo>
                  <a:pt x="726119" y="834037"/>
                  <a:pt x="721230" y="807159"/>
                  <a:pt x="721230" y="807159"/>
                </a:cubicBezTo>
                <a:lnTo>
                  <a:pt x="721230" y="807159"/>
                </a:lnTo>
                <a:lnTo>
                  <a:pt x="717157" y="465073"/>
                </a:lnTo>
                <a:cubicBezTo>
                  <a:pt x="717157" y="463444"/>
                  <a:pt x="717157" y="461001"/>
                  <a:pt x="717157" y="459372"/>
                </a:cubicBezTo>
                <a:cubicBezTo>
                  <a:pt x="717157" y="429236"/>
                  <a:pt x="735895" y="434937"/>
                  <a:pt x="744041" y="439010"/>
                </a:cubicBezTo>
                <a:lnTo>
                  <a:pt x="939564" y="549780"/>
                </a:lnTo>
                <a:cubicBezTo>
                  <a:pt x="943638" y="551409"/>
                  <a:pt x="960746" y="564441"/>
                  <a:pt x="955043" y="587247"/>
                </a:cubicBezTo>
                <a:close/>
                <a:moveTo>
                  <a:pt x="980298" y="454485"/>
                </a:moveTo>
                <a:cubicBezTo>
                  <a:pt x="975410" y="477291"/>
                  <a:pt x="949340" y="467517"/>
                  <a:pt x="949340" y="467517"/>
                </a:cubicBezTo>
                <a:lnTo>
                  <a:pt x="949340" y="467517"/>
                </a:lnTo>
                <a:lnTo>
                  <a:pt x="651168" y="299732"/>
                </a:lnTo>
                <a:cubicBezTo>
                  <a:pt x="649539" y="298918"/>
                  <a:pt x="647909" y="297289"/>
                  <a:pt x="646280" y="296474"/>
                </a:cubicBezTo>
                <a:cubicBezTo>
                  <a:pt x="620210" y="280999"/>
                  <a:pt x="634875" y="267967"/>
                  <a:pt x="642207" y="263080"/>
                </a:cubicBezTo>
                <a:lnTo>
                  <a:pt x="836100" y="149866"/>
                </a:lnTo>
                <a:cubicBezTo>
                  <a:pt x="839359" y="148237"/>
                  <a:pt x="859726" y="140092"/>
                  <a:pt x="876019" y="156382"/>
                </a:cubicBezTo>
                <a:cubicBezTo>
                  <a:pt x="892313" y="175930"/>
                  <a:pt x="907792" y="197107"/>
                  <a:pt x="920827" y="220727"/>
                </a:cubicBezTo>
                <a:cubicBezTo>
                  <a:pt x="964005" y="293216"/>
                  <a:pt x="982742" y="374665"/>
                  <a:pt x="980298" y="454485"/>
                </a:cubicBezTo>
                <a:close/>
                <a:moveTo>
                  <a:pt x="206354" y="532676"/>
                </a:moveTo>
                <a:lnTo>
                  <a:pt x="291081" y="517201"/>
                </a:lnTo>
                <a:cubicBezTo>
                  <a:pt x="300857" y="515572"/>
                  <a:pt x="302486" y="509056"/>
                  <a:pt x="294339" y="503355"/>
                </a:cubicBezTo>
                <a:lnTo>
                  <a:pt x="229980" y="452042"/>
                </a:lnTo>
                <a:cubicBezTo>
                  <a:pt x="222648" y="446340"/>
                  <a:pt x="213686" y="448784"/>
                  <a:pt x="211242" y="457743"/>
                </a:cubicBezTo>
                <a:lnTo>
                  <a:pt x="193319" y="518830"/>
                </a:lnTo>
                <a:cubicBezTo>
                  <a:pt x="191690" y="528604"/>
                  <a:pt x="197393" y="534305"/>
                  <a:pt x="206354" y="532676"/>
                </a:cubicBezTo>
                <a:close/>
                <a:moveTo>
                  <a:pt x="1055" y="526160"/>
                </a:moveTo>
                <a:cubicBezTo>
                  <a:pt x="-3018" y="539192"/>
                  <a:pt x="5129" y="548151"/>
                  <a:pt x="18163" y="545708"/>
                </a:cubicBezTo>
                <a:lnTo>
                  <a:pt x="66229" y="536748"/>
                </a:lnTo>
                <a:cubicBezTo>
                  <a:pt x="79264" y="534305"/>
                  <a:pt x="81708" y="525346"/>
                  <a:pt x="71117" y="517201"/>
                </a:cubicBezTo>
                <a:lnTo>
                  <a:pt x="36086" y="489508"/>
                </a:lnTo>
                <a:cubicBezTo>
                  <a:pt x="28754" y="483807"/>
                  <a:pt x="21422" y="483807"/>
                  <a:pt x="15719" y="488694"/>
                </a:cubicBezTo>
                <a:lnTo>
                  <a:pt x="10017" y="497653"/>
                </a:lnTo>
                <a:cubicBezTo>
                  <a:pt x="10017" y="497653"/>
                  <a:pt x="10017" y="497653"/>
                  <a:pt x="10017" y="497653"/>
                </a:cubicBezTo>
                <a:lnTo>
                  <a:pt x="1055" y="526160"/>
                </a:lnTo>
                <a:close/>
              </a:path>
            </a:pathLst>
          </a:custGeom>
          <a:solidFill>
            <a:schemeClr val="bg1">
              <a:alpha val="21394"/>
            </a:schemeClr>
          </a:solidFill>
          <a:ln w="8132" cap="flat">
            <a:noFill/>
            <a:prstDash val="solid"/>
            <a:miter/>
          </a:ln>
        </p:spPr>
        <p:txBody>
          <a:bodyPr rtlCol="0" anchor="ctr"/>
          <a:lstStyle/>
          <a:p>
            <a:endParaRPr lang="en-US"/>
          </a:p>
        </p:txBody>
      </p:sp>
    </p:spTree>
    <p:extLst>
      <p:ext uri="{BB962C8B-B14F-4D97-AF65-F5344CB8AC3E}">
        <p14:creationId xmlns:p14="http://schemas.microsoft.com/office/powerpoint/2010/main" val="30940330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B1AE1FF-1F45-E24F-816F-7F9439E481F4}"/>
              </a:ext>
            </a:extLst>
          </p:cNvPr>
          <p:cNvSpPr/>
          <p:nvPr userDrawn="1"/>
        </p:nvSpPr>
        <p:spPr>
          <a:xfrm>
            <a:off x="8854784" y="6501415"/>
            <a:ext cx="3063787" cy="200055"/>
          </a:xfrm>
          <a:prstGeom prst="rect">
            <a:avLst/>
          </a:prstGeom>
        </p:spPr>
        <p:txBody>
          <a:bodyPr wrap="square">
            <a:spAutoFit/>
          </a:bodyPr>
          <a:lstStyle/>
          <a:p>
            <a:pPr lvl="0" algn="r"/>
            <a:r>
              <a:rPr lang="en-GB" sz="700" spc="300">
                <a:latin typeface="Calibri" panose="020F0502020204030204" pitchFamily="34" charset="0"/>
                <a:cs typeface="Calibri" panose="020F0502020204030204" pitchFamily="34" charset="0"/>
              </a:rPr>
              <a:t>Digital Wellbeing in the Workplace</a:t>
            </a:r>
          </a:p>
        </p:txBody>
      </p:sp>
      <p:cxnSp>
        <p:nvCxnSpPr>
          <p:cNvPr id="8" name="Straight Connector 7">
            <a:extLst>
              <a:ext uri="{FF2B5EF4-FFF2-40B4-BE49-F238E27FC236}">
                <a16:creationId xmlns:a16="http://schemas.microsoft.com/office/drawing/2014/main" id="{179A7BE3-ADB3-6045-9800-D5B95B46CD87}"/>
              </a:ext>
            </a:extLst>
          </p:cNvPr>
          <p:cNvCxnSpPr>
            <a:cxnSpLocks/>
          </p:cNvCxnSpPr>
          <p:nvPr userDrawn="1"/>
        </p:nvCxnSpPr>
        <p:spPr>
          <a:xfrm flipV="1">
            <a:off x="11969230" y="6419863"/>
            <a:ext cx="0" cy="281607"/>
          </a:xfrm>
          <a:prstGeom prst="line">
            <a:avLst/>
          </a:prstGeom>
          <a:noFill/>
          <a:ln w="9525" cap="flat">
            <a:solidFill>
              <a:srgbClr val="7654A2"/>
            </a:solidFill>
            <a:prstDash val="solid"/>
            <a:miter lim="4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430657063"/>
      </p:ext>
    </p:extLst>
  </p:cSld>
  <p:clrMap bg1="lt1" tx1="dk1" bg2="lt2" tx2="dk2" accent1="accent1" accent2="accent2" accent3="accent3" accent4="accent4" accent5="accent5" accent6="accent6" hlink="hlink" folHlink="folHlink"/>
  <p:sldLayoutIdLst>
    <p:sldLayoutId id="2147483694" r:id="rId1"/>
    <p:sldLayoutId id="2147483737" r:id="rId2"/>
    <p:sldLayoutId id="2147483736" r:id="rId3"/>
    <p:sldLayoutId id="2147483683" r:id="rId4"/>
    <p:sldLayoutId id="2147483745" r:id="rId5"/>
    <p:sldLayoutId id="2147483697" r:id="rId6"/>
    <p:sldLayoutId id="2147483738" r:id="rId7"/>
    <p:sldLayoutId id="2147483739" r:id="rId8"/>
    <p:sldLayoutId id="2147483703" r:id="rId9"/>
    <p:sldLayoutId id="2147483700" r:id="rId10"/>
    <p:sldLayoutId id="2147483723" r:id="rId11"/>
    <p:sldLayoutId id="2147483698" r:id="rId12"/>
    <p:sldLayoutId id="2147483695" r:id="rId13"/>
    <p:sldLayoutId id="2147483702" r:id="rId14"/>
    <p:sldLayoutId id="2147483735" r:id="rId15"/>
    <p:sldLayoutId id="2147483734" r:id="rId16"/>
    <p:sldLayoutId id="2147483708" r:id="rId17"/>
    <p:sldLayoutId id="2147483744" r:id="rId18"/>
    <p:sldLayoutId id="2147483733" r:id="rId19"/>
  </p:sldLayoutIdLst>
  <p:hf hdr="0"/>
  <p:txStyles>
    <p:titleStyle>
      <a:lvl1pPr algn="l" defTabSz="3343281" rtl="0" eaLnBrk="1" latinLnBrk="0" hangingPunct="1">
        <a:lnSpc>
          <a:spcPct val="90000"/>
        </a:lnSpc>
        <a:spcBef>
          <a:spcPct val="0"/>
        </a:spcBef>
        <a:buNone/>
        <a:defRPr sz="3870" kern="1200">
          <a:solidFill>
            <a:srgbClr val="011E3B"/>
          </a:solidFill>
          <a:latin typeface="Calibri" panose="020F0502020204030204" pitchFamily="34" charset="0"/>
          <a:ea typeface="+mj-ea"/>
          <a:cs typeface="Calibri" panose="020F0502020204030204" pitchFamily="34" charset="0"/>
        </a:defRPr>
      </a:lvl1pPr>
    </p:titleStyle>
    <p:bodyStyle>
      <a:lvl1pPr marL="835822" indent="-835822" algn="l" defTabSz="3343281" rtl="0" eaLnBrk="1" latinLnBrk="0" hangingPunct="1">
        <a:lnSpc>
          <a:spcPct val="100000"/>
        </a:lnSpc>
        <a:spcBef>
          <a:spcPts val="3657"/>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1pPr>
      <a:lvl2pPr marL="2507462"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2pPr>
      <a:lvl3pPr marL="4179101"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3pPr>
      <a:lvl4pPr marL="5850740"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4pPr>
      <a:lvl5pPr marL="7522384"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5pPr>
      <a:lvl6pPr marL="9194022"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6pPr>
      <a:lvl7pPr marL="10865665"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7pPr>
      <a:lvl8pPr marL="12537303"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8pPr>
      <a:lvl9pPr marL="14208947"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9pPr>
    </p:bodyStyle>
    <p:otherStyle>
      <a:defPPr>
        <a:defRPr lang="en-US"/>
      </a:defPPr>
      <a:lvl1pPr marL="0" algn="l" defTabSz="3343281" rtl="0" eaLnBrk="1" latinLnBrk="0" hangingPunct="1">
        <a:defRPr sz="6580" kern="1200">
          <a:solidFill>
            <a:schemeClr val="tx1"/>
          </a:solidFill>
          <a:latin typeface="+mn-lt"/>
          <a:ea typeface="+mn-ea"/>
          <a:cs typeface="+mn-cs"/>
        </a:defRPr>
      </a:lvl1pPr>
      <a:lvl2pPr marL="1671639" algn="l" defTabSz="3343281" rtl="0" eaLnBrk="1" latinLnBrk="0" hangingPunct="1">
        <a:defRPr sz="6580" kern="1200">
          <a:solidFill>
            <a:schemeClr val="tx1"/>
          </a:solidFill>
          <a:latin typeface="+mn-lt"/>
          <a:ea typeface="+mn-ea"/>
          <a:cs typeface="+mn-cs"/>
        </a:defRPr>
      </a:lvl2pPr>
      <a:lvl3pPr marL="3343281" algn="l" defTabSz="3343281" rtl="0" eaLnBrk="1" latinLnBrk="0" hangingPunct="1">
        <a:defRPr sz="6580" kern="1200">
          <a:solidFill>
            <a:schemeClr val="tx1"/>
          </a:solidFill>
          <a:latin typeface="+mn-lt"/>
          <a:ea typeface="+mn-ea"/>
          <a:cs typeface="+mn-cs"/>
        </a:defRPr>
      </a:lvl3pPr>
      <a:lvl4pPr marL="5014923" algn="l" defTabSz="3343281" rtl="0" eaLnBrk="1" latinLnBrk="0" hangingPunct="1">
        <a:defRPr sz="6580" kern="1200">
          <a:solidFill>
            <a:schemeClr val="tx1"/>
          </a:solidFill>
          <a:latin typeface="+mn-lt"/>
          <a:ea typeface="+mn-ea"/>
          <a:cs typeface="+mn-cs"/>
        </a:defRPr>
      </a:lvl4pPr>
      <a:lvl5pPr marL="6686564" algn="l" defTabSz="3343281" rtl="0" eaLnBrk="1" latinLnBrk="0" hangingPunct="1">
        <a:defRPr sz="6580" kern="1200">
          <a:solidFill>
            <a:schemeClr val="tx1"/>
          </a:solidFill>
          <a:latin typeface="+mn-lt"/>
          <a:ea typeface="+mn-ea"/>
          <a:cs typeface="+mn-cs"/>
        </a:defRPr>
      </a:lvl5pPr>
      <a:lvl6pPr marL="8358202" algn="l" defTabSz="3343281" rtl="0" eaLnBrk="1" latinLnBrk="0" hangingPunct="1">
        <a:defRPr sz="6580" kern="1200">
          <a:solidFill>
            <a:schemeClr val="tx1"/>
          </a:solidFill>
          <a:latin typeface="+mn-lt"/>
          <a:ea typeface="+mn-ea"/>
          <a:cs typeface="+mn-cs"/>
        </a:defRPr>
      </a:lvl6pPr>
      <a:lvl7pPr marL="10029841" algn="l" defTabSz="3343281" rtl="0" eaLnBrk="1" latinLnBrk="0" hangingPunct="1">
        <a:defRPr sz="6580" kern="1200">
          <a:solidFill>
            <a:schemeClr val="tx1"/>
          </a:solidFill>
          <a:latin typeface="+mn-lt"/>
          <a:ea typeface="+mn-ea"/>
          <a:cs typeface="+mn-cs"/>
        </a:defRPr>
      </a:lvl7pPr>
      <a:lvl8pPr marL="11701485" algn="l" defTabSz="3343281" rtl="0" eaLnBrk="1" latinLnBrk="0" hangingPunct="1">
        <a:defRPr sz="6580" kern="1200">
          <a:solidFill>
            <a:schemeClr val="tx1"/>
          </a:solidFill>
          <a:latin typeface="+mn-lt"/>
          <a:ea typeface="+mn-ea"/>
          <a:cs typeface="+mn-cs"/>
        </a:defRPr>
      </a:lvl8pPr>
      <a:lvl9pPr marL="13373124" algn="l" defTabSz="3343281" rtl="0" eaLnBrk="1" latinLnBrk="0" hangingPunct="1">
        <a:defRPr sz="65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A-Jv5yNeHGE" TargetMode="External"/><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www.hse.gov.uk/pubns/ck1.pdf" TargetMode="External"/><Relationship Id="rId2" Type="http://schemas.openxmlformats.org/officeDocument/2006/relationships/image" Target="../media/image24.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s://inspirowaniruchem.pl/breathing-pattern-assessment-sheet.pdf" TargetMode="External"/><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hyperlink" Target="https://cuckoo.fi/en" TargetMode="External"/><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3" Type="http://schemas.openxmlformats.org/officeDocument/2006/relationships/hyperlink" Target="https://youtu.be/1i4CXS5M-e0" TargetMode="External"/><Relationship Id="rId2" Type="http://schemas.openxmlformats.org/officeDocument/2006/relationships/hyperlink" Target="https://youtu.be/x3ggEl6pzUk" TargetMode="External"/><Relationship Id="rId1" Type="http://schemas.openxmlformats.org/officeDocument/2006/relationships/slideLayout" Target="../slideLayouts/slideLayout12.xml"/><Relationship Id="rId5" Type="http://schemas.openxmlformats.org/officeDocument/2006/relationships/image" Target="../media/image45.jpeg"/><Relationship Id="rId4" Type="http://schemas.openxmlformats.org/officeDocument/2006/relationships/hyperlink" Target="https://youtu.be/xw8g7lLnJxM" TargetMode="External"/></Relationships>
</file>

<file path=ppt/slides/_rels/slide39.xml.rels><?xml version="1.0" encoding="UTF-8" standalone="yes"?>
<Relationships xmlns="http://schemas.openxmlformats.org/package/2006/relationships"><Relationship Id="rId8" Type="http://schemas.openxmlformats.org/officeDocument/2006/relationships/hyperlink" Target="https://www.hubermanlab.com/" TargetMode="External"/><Relationship Id="rId3" Type="http://schemas.openxmlformats.org/officeDocument/2006/relationships/hyperlink" Target="https://www.instagram.com/inspirowaniruchem/" TargetMode="External"/><Relationship Id="rId7" Type="http://schemas.openxmlformats.org/officeDocument/2006/relationships/hyperlink" Target="https://www.youtube.com/@MayoClinic" TargetMode="External"/><Relationship Id="rId2" Type="http://schemas.openxmlformats.org/officeDocument/2006/relationships/hyperlink" Target="https://www.facebook.com/inspirowaniruchem" TargetMode="External"/><Relationship Id="rId1" Type="http://schemas.openxmlformats.org/officeDocument/2006/relationships/slideLayout" Target="../slideLayouts/slideLayout12.xml"/><Relationship Id="rId6" Type="http://schemas.openxmlformats.org/officeDocument/2006/relationships/hyperlink" Target="https://iris.who.int/bitstream/handle/10665/336656/9789240015128-eng.pdf?sequence=1" TargetMode="External"/><Relationship Id="rId11" Type="http://schemas.openxmlformats.org/officeDocument/2006/relationships/image" Target="../media/image46.jpeg"/><Relationship Id="rId5" Type="http://schemas.openxmlformats.org/officeDocument/2006/relationships/hyperlink" Target="https://www.hse.gov.uk/" TargetMode="External"/><Relationship Id="rId10" Type="http://schemas.openxmlformats.org/officeDocument/2006/relationships/hyperlink" Target="https://www.youtube.com/@ZHealthPerformance" TargetMode="External"/><Relationship Id="rId4" Type="http://schemas.openxmlformats.org/officeDocument/2006/relationships/hyperlink" Target="https://inspirowaniruchem.pl/" TargetMode="External"/><Relationship Id="rId9" Type="http://schemas.openxmlformats.org/officeDocument/2006/relationships/hyperlink" Target="https://www.youtube.com/@ThePrehabGuys"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52.sv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jpeg"/><Relationship Id="rId1" Type="http://schemas.openxmlformats.org/officeDocument/2006/relationships/slideLayout" Target="../slideLayouts/slideLayout8.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D2AFE743-6C40-DB4C-8CF5-092E62157340}"/>
              </a:ext>
            </a:extLst>
          </p:cNvPr>
          <p:cNvSpPr>
            <a:spLocks noGrp="1"/>
          </p:cNvSpPr>
          <p:nvPr>
            <p:ph type="body" sz="quarter" idx="16"/>
          </p:nvPr>
        </p:nvSpPr>
        <p:spPr>
          <a:xfrm>
            <a:off x="575886" y="3922846"/>
            <a:ext cx="5154354" cy="1008397"/>
          </a:xfrm>
          <a:prstGeom prst="rect">
            <a:avLst/>
          </a:prstGeom>
        </p:spPr>
        <p:txBody>
          <a:bodyPr/>
          <a:lstStyle/>
          <a:p>
            <a:r>
              <a:rPr lang="en-IE"/>
              <a:t>Digital </a:t>
            </a:r>
            <a:r>
              <a:rPr lang="en-IE" sz="4000"/>
              <a:t>Physical health</a:t>
            </a:r>
          </a:p>
        </p:txBody>
      </p:sp>
      <p:sp>
        <p:nvSpPr>
          <p:cNvPr id="3" name="Slide Number Placeholder 2">
            <a:extLst>
              <a:ext uri="{FF2B5EF4-FFF2-40B4-BE49-F238E27FC236}">
                <a16:creationId xmlns:a16="http://schemas.microsoft.com/office/drawing/2014/main" id="{8B51DB12-F7FD-5442-9AD5-321562BAB222}"/>
              </a:ext>
            </a:extLst>
          </p:cNvPr>
          <p:cNvSpPr>
            <a:spLocks noGrp="1"/>
          </p:cNvSpPr>
          <p:nvPr>
            <p:ph type="sldNum" sz="quarter" idx="4294967295"/>
          </p:nvPr>
        </p:nvSpPr>
        <p:spPr>
          <a:xfrm>
            <a:off x="11615738" y="11444288"/>
            <a:ext cx="576262" cy="430212"/>
          </a:xfrm>
          <a:prstGeom prst="rect">
            <a:avLst/>
          </a:prstGeom>
        </p:spPr>
        <p:txBody>
          <a:bodyPr/>
          <a:lstStyle/>
          <a:p>
            <a:fld id="{CB2079F2-58AF-ED44-82D7-E04B2F6FD686}" type="slidenum">
              <a:rPr lang="en-US" smtClean="0"/>
              <a:pPr/>
              <a:t>1</a:t>
            </a:fld>
            <a:endParaRPr lang="en-US"/>
          </a:p>
        </p:txBody>
      </p:sp>
      <p:sp>
        <p:nvSpPr>
          <p:cNvPr id="4" name="Text Placeholder 3">
            <a:extLst>
              <a:ext uri="{FF2B5EF4-FFF2-40B4-BE49-F238E27FC236}">
                <a16:creationId xmlns:a16="http://schemas.microsoft.com/office/drawing/2014/main" id="{EBC8E6E1-EEDA-FF4C-23E3-0A3F1729A52A}"/>
              </a:ext>
            </a:extLst>
          </p:cNvPr>
          <p:cNvSpPr>
            <a:spLocks noGrp="1"/>
          </p:cNvSpPr>
          <p:nvPr>
            <p:ph type="body" sz="quarter" idx="19"/>
          </p:nvPr>
        </p:nvSpPr>
        <p:spPr>
          <a:xfrm>
            <a:off x="618012" y="3232383"/>
            <a:ext cx="3182463" cy="533188"/>
          </a:xfrm>
        </p:spPr>
        <p:txBody>
          <a:bodyPr/>
          <a:lstStyle/>
          <a:p>
            <a:r>
              <a:rPr lang="en-US"/>
              <a:t>Module 3</a:t>
            </a:r>
          </a:p>
        </p:txBody>
      </p:sp>
      <p:pic>
        <p:nvPicPr>
          <p:cNvPr id="8" name="Picture Placeholder 7">
            <a:extLst>
              <a:ext uri="{FF2B5EF4-FFF2-40B4-BE49-F238E27FC236}">
                <a16:creationId xmlns:a16="http://schemas.microsoft.com/office/drawing/2014/main" id="{F02599B4-F2AA-974A-E37A-5151EBA7E860}"/>
              </a:ext>
            </a:extLst>
          </p:cNvPr>
          <p:cNvPicPr>
            <a:picLocks noGrp="1" noChangeAspect="1"/>
          </p:cNvPicPr>
          <p:nvPr>
            <p:ph type="pic" sz="quarter" idx="44"/>
          </p:nvPr>
        </p:nvPicPr>
        <p:blipFill>
          <a:blip r:embed="rId3" cstate="screen">
            <a:extLst>
              <a:ext uri="{28A0092B-C50C-407E-A947-70E740481C1C}">
                <a14:useLocalDpi xmlns:a14="http://schemas.microsoft.com/office/drawing/2010/main"/>
              </a:ext>
            </a:extLst>
          </a:blip>
          <a:srcRect/>
          <a:stretch>
            <a:fillRect/>
          </a:stretch>
        </p:blipFill>
        <p:spPr/>
      </p:pic>
      <p:sp>
        <p:nvSpPr>
          <p:cNvPr id="13" name="Text Placeholder 12">
            <a:extLst>
              <a:ext uri="{FF2B5EF4-FFF2-40B4-BE49-F238E27FC236}">
                <a16:creationId xmlns:a16="http://schemas.microsoft.com/office/drawing/2014/main" id="{576528DC-283F-4400-01DD-56A32F29041B}"/>
              </a:ext>
            </a:extLst>
          </p:cNvPr>
          <p:cNvSpPr>
            <a:spLocks noGrp="1"/>
          </p:cNvSpPr>
          <p:nvPr>
            <p:ph type="body" sz="quarter" idx="20"/>
          </p:nvPr>
        </p:nvSpPr>
        <p:spPr/>
        <p:txBody>
          <a:bodyPr/>
          <a:lstStyle/>
          <a:p>
            <a:r>
              <a:rPr lang="en-US"/>
              <a:t>www.</a:t>
            </a:r>
            <a:r>
              <a:rPr lang="en-US" b="1"/>
              <a:t>digiworkwell</a:t>
            </a:r>
            <a:r>
              <a:rPr lang="en-US"/>
              <a:t>.eu</a:t>
            </a:r>
          </a:p>
        </p:txBody>
      </p:sp>
      <p:sp>
        <p:nvSpPr>
          <p:cNvPr id="15" name="Freeform 14">
            <a:extLst>
              <a:ext uri="{FF2B5EF4-FFF2-40B4-BE49-F238E27FC236}">
                <a16:creationId xmlns:a16="http://schemas.microsoft.com/office/drawing/2014/main" id="{CD642E89-40D2-1729-3B02-982B72D6D98E}"/>
              </a:ext>
            </a:extLst>
          </p:cNvPr>
          <p:cNvSpPr/>
          <p:nvPr/>
        </p:nvSpPr>
        <p:spPr>
          <a:xfrm>
            <a:off x="8826535" y="1341495"/>
            <a:ext cx="4218413" cy="3781775"/>
          </a:xfrm>
          <a:custGeom>
            <a:avLst/>
            <a:gdLst>
              <a:gd name="connsiteX0" fmla="*/ 462978 w 980508"/>
              <a:gd name="connsiteY0" fmla="*/ 7330 h 879018"/>
              <a:gd name="connsiteX1" fmla="*/ 541187 w 980508"/>
              <a:gd name="connsiteY1" fmla="*/ 0 h 879018"/>
              <a:gd name="connsiteX2" fmla="*/ 774185 w 980508"/>
              <a:gd name="connsiteY2" fmla="*/ 66788 h 879018"/>
              <a:gd name="connsiteX3" fmla="*/ 770111 w 980508"/>
              <a:gd name="connsiteY3" fmla="*/ 99368 h 879018"/>
              <a:gd name="connsiteX4" fmla="*/ 770111 w 980508"/>
              <a:gd name="connsiteY4" fmla="*/ 99368 h 879018"/>
              <a:gd name="connsiteX5" fmla="*/ 475198 w 980508"/>
              <a:gd name="connsiteY5" fmla="*/ 274483 h 879018"/>
              <a:gd name="connsiteX6" fmla="*/ 470310 w 980508"/>
              <a:gd name="connsiteY6" fmla="*/ 276926 h 879018"/>
              <a:gd name="connsiteX7" fmla="*/ 439352 w 980508"/>
              <a:gd name="connsiteY7" fmla="*/ 263895 h 879018"/>
              <a:gd name="connsiteX8" fmla="*/ 438537 w 980508"/>
              <a:gd name="connsiteY8" fmla="*/ 39096 h 879018"/>
              <a:gd name="connsiteX9" fmla="*/ 462978 w 980508"/>
              <a:gd name="connsiteY9" fmla="*/ 7330 h 879018"/>
              <a:gd name="connsiteX10" fmla="*/ 367660 w 980508"/>
              <a:gd name="connsiteY10" fmla="*/ 552224 h 879018"/>
              <a:gd name="connsiteX11" fmla="*/ 388842 w 980508"/>
              <a:gd name="connsiteY11" fmla="*/ 523717 h 879018"/>
              <a:gd name="connsiteX12" fmla="*/ 432835 w 980508"/>
              <a:gd name="connsiteY12" fmla="*/ 524531 h 879018"/>
              <a:gd name="connsiteX13" fmla="*/ 478456 w 980508"/>
              <a:gd name="connsiteY13" fmla="*/ 588061 h 879018"/>
              <a:gd name="connsiteX14" fmla="*/ 463792 w 980508"/>
              <a:gd name="connsiteY14" fmla="*/ 610052 h 879018"/>
              <a:gd name="connsiteX15" fmla="*/ 381510 w 980508"/>
              <a:gd name="connsiteY15" fmla="*/ 591319 h 879018"/>
              <a:gd name="connsiteX16" fmla="*/ 367660 w 980508"/>
              <a:gd name="connsiteY16" fmla="*/ 552224 h 879018"/>
              <a:gd name="connsiteX17" fmla="*/ 198207 w 980508"/>
              <a:gd name="connsiteY17" fmla="*/ 706162 h 879018"/>
              <a:gd name="connsiteX18" fmla="*/ 172952 w 980508"/>
              <a:gd name="connsiteY18" fmla="*/ 680913 h 879018"/>
              <a:gd name="connsiteX19" fmla="*/ 186802 w 980508"/>
              <a:gd name="connsiteY19" fmla="*/ 634487 h 879018"/>
              <a:gd name="connsiteX20" fmla="*/ 233238 w 980508"/>
              <a:gd name="connsiteY20" fmla="*/ 610052 h 879018"/>
              <a:gd name="connsiteX21" fmla="*/ 335888 w 980508"/>
              <a:gd name="connsiteY21" fmla="*/ 641818 h 879018"/>
              <a:gd name="connsiteX22" fmla="*/ 335888 w 980508"/>
              <a:gd name="connsiteY22" fmla="*/ 663809 h 879018"/>
              <a:gd name="connsiteX23" fmla="*/ 198207 w 980508"/>
              <a:gd name="connsiteY23" fmla="*/ 706162 h 879018"/>
              <a:gd name="connsiteX24" fmla="*/ 634060 w 980508"/>
              <a:gd name="connsiteY24" fmla="*/ 869060 h 879018"/>
              <a:gd name="connsiteX25" fmla="*/ 556666 w 980508"/>
              <a:gd name="connsiteY25" fmla="*/ 878834 h 879018"/>
              <a:gd name="connsiteX26" fmla="*/ 322038 w 980508"/>
              <a:gd name="connsiteY26" fmla="*/ 819376 h 879018"/>
              <a:gd name="connsiteX27" fmla="*/ 325297 w 980508"/>
              <a:gd name="connsiteY27" fmla="*/ 785982 h 879018"/>
              <a:gd name="connsiteX28" fmla="*/ 325297 w 980508"/>
              <a:gd name="connsiteY28" fmla="*/ 785982 h 879018"/>
              <a:gd name="connsiteX29" fmla="*/ 614508 w 980508"/>
              <a:gd name="connsiteY29" fmla="*/ 602722 h 879018"/>
              <a:gd name="connsiteX30" fmla="*/ 619396 w 980508"/>
              <a:gd name="connsiteY30" fmla="*/ 600279 h 879018"/>
              <a:gd name="connsiteX31" fmla="*/ 651168 w 980508"/>
              <a:gd name="connsiteY31" fmla="*/ 612496 h 879018"/>
              <a:gd name="connsiteX32" fmla="*/ 659315 w 980508"/>
              <a:gd name="connsiteY32" fmla="*/ 837295 h 879018"/>
              <a:gd name="connsiteX33" fmla="*/ 634060 w 980508"/>
              <a:gd name="connsiteY33" fmla="*/ 869060 h 879018"/>
              <a:gd name="connsiteX34" fmla="*/ 955043 w 980508"/>
              <a:gd name="connsiteY34" fmla="*/ 587247 h 879018"/>
              <a:gd name="connsiteX35" fmla="*/ 922456 w 980508"/>
              <a:gd name="connsiteY35" fmla="*/ 658108 h 879018"/>
              <a:gd name="connsiteX36" fmla="*/ 748115 w 980508"/>
              <a:gd name="connsiteY36" fmla="*/ 826707 h 879018"/>
              <a:gd name="connsiteX37" fmla="*/ 721230 w 980508"/>
              <a:gd name="connsiteY37" fmla="*/ 807159 h 879018"/>
              <a:gd name="connsiteX38" fmla="*/ 721230 w 980508"/>
              <a:gd name="connsiteY38" fmla="*/ 807159 h 879018"/>
              <a:gd name="connsiteX39" fmla="*/ 717157 w 980508"/>
              <a:gd name="connsiteY39" fmla="*/ 465073 h 879018"/>
              <a:gd name="connsiteX40" fmla="*/ 717157 w 980508"/>
              <a:gd name="connsiteY40" fmla="*/ 459372 h 879018"/>
              <a:gd name="connsiteX41" fmla="*/ 744041 w 980508"/>
              <a:gd name="connsiteY41" fmla="*/ 439010 h 879018"/>
              <a:gd name="connsiteX42" fmla="*/ 939564 w 980508"/>
              <a:gd name="connsiteY42" fmla="*/ 549780 h 879018"/>
              <a:gd name="connsiteX43" fmla="*/ 955043 w 980508"/>
              <a:gd name="connsiteY43" fmla="*/ 587247 h 879018"/>
              <a:gd name="connsiteX44" fmla="*/ 980298 w 980508"/>
              <a:gd name="connsiteY44" fmla="*/ 454485 h 879018"/>
              <a:gd name="connsiteX45" fmla="*/ 949340 w 980508"/>
              <a:gd name="connsiteY45" fmla="*/ 467517 h 879018"/>
              <a:gd name="connsiteX46" fmla="*/ 949340 w 980508"/>
              <a:gd name="connsiteY46" fmla="*/ 467517 h 879018"/>
              <a:gd name="connsiteX47" fmla="*/ 651168 w 980508"/>
              <a:gd name="connsiteY47" fmla="*/ 299732 h 879018"/>
              <a:gd name="connsiteX48" fmla="*/ 646280 w 980508"/>
              <a:gd name="connsiteY48" fmla="*/ 296474 h 879018"/>
              <a:gd name="connsiteX49" fmla="*/ 642207 w 980508"/>
              <a:gd name="connsiteY49" fmla="*/ 263080 h 879018"/>
              <a:gd name="connsiteX50" fmla="*/ 836100 w 980508"/>
              <a:gd name="connsiteY50" fmla="*/ 149866 h 879018"/>
              <a:gd name="connsiteX51" fmla="*/ 876019 w 980508"/>
              <a:gd name="connsiteY51" fmla="*/ 156382 h 879018"/>
              <a:gd name="connsiteX52" fmla="*/ 920827 w 980508"/>
              <a:gd name="connsiteY52" fmla="*/ 220727 h 879018"/>
              <a:gd name="connsiteX53" fmla="*/ 980298 w 980508"/>
              <a:gd name="connsiteY53" fmla="*/ 454485 h 879018"/>
              <a:gd name="connsiteX54" fmla="*/ 206354 w 980508"/>
              <a:gd name="connsiteY54" fmla="*/ 532676 h 879018"/>
              <a:gd name="connsiteX55" fmla="*/ 291081 w 980508"/>
              <a:gd name="connsiteY55" fmla="*/ 517201 h 879018"/>
              <a:gd name="connsiteX56" fmla="*/ 294339 w 980508"/>
              <a:gd name="connsiteY56" fmla="*/ 503355 h 879018"/>
              <a:gd name="connsiteX57" fmla="*/ 229980 w 980508"/>
              <a:gd name="connsiteY57" fmla="*/ 452042 h 879018"/>
              <a:gd name="connsiteX58" fmla="*/ 211242 w 980508"/>
              <a:gd name="connsiteY58" fmla="*/ 457743 h 879018"/>
              <a:gd name="connsiteX59" fmla="*/ 193319 w 980508"/>
              <a:gd name="connsiteY59" fmla="*/ 518830 h 879018"/>
              <a:gd name="connsiteX60" fmla="*/ 206354 w 980508"/>
              <a:gd name="connsiteY60" fmla="*/ 532676 h 879018"/>
              <a:gd name="connsiteX61" fmla="*/ 1055 w 980508"/>
              <a:gd name="connsiteY61" fmla="*/ 526160 h 879018"/>
              <a:gd name="connsiteX62" fmla="*/ 18163 w 980508"/>
              <a:gd name="connsiteY62" fmla="*/ 545708 h 879018"/>
              <a:gd name="connsiteX63" fmla="*/ 66229 w 980508"/>
              <a:gd name="connsiteY63" fmla="*/ 536748 h 879018"/>
              <a:gd name="connsiteX64" fmla="*/ 71117 w 980508"/>
              <a:gd name="connsiteY64" fmla="*/ 517201 h 879018"/>
              <a:gd name="connsiteX65" fmla="*/ 36086 w 980508"/>
              <a:gd name="connsiteY65" fmla="*/ 489508 h 879018"/>
              <a:gd name="connsiteX66" fmla="*/ 15719 w 980508"/>
              <a:gd name="connsiteY66" fmla="*/ 488694 h 879018"/>
              <a:gd name="connsiteX67" fmla="*/ 10017 w 980508"/>
              <a:gd name="connsiteY67" fmla="*/ 497653 h 879018"/>
              <a:gd name="connsiteX68" fmla="*/ 10017 w 980508"/>
              <a:gd name="connsiteY68" fmla="*/ 497653 h 879018"/>
              <a:gd name="connsiteX69" fmla="*/ 1055 w 980508"/>
              <a:gd name="connsiteY69" fmla="*/ 526160 h 87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980508" h="879018">
                <a:moveTo>
                  <a:pt x="462978" y="7330"/>
                </a:moveTo>
                <a:cubicBezTo>
                  <a:pt x="488233" y="2444"/>
                  <a:pt x="514302" y="0"/>
                  <a:pt x="541187" y="0"/>
                </a:cubicBezTo>
                <a:cubicBezTo>
                  <a:pt x="626728" y="0"/>
                  <a:pt x="706566" y="24435"/>
                  <a:pt x="774185" y="66788"/>
                </a:cubicBezTo>
                <a:cubicBezTo>
                  <a:pt x="791293" y="82263"/>
                  <a:pt x="770111" y="99368"/>
                  <a:pt x="770111" y="99368"/>
                </a:cubicBezTo>
                <a:lnTo>
                  <a:pt x="770111" y="99368"/>
                </a:lnTo>
                <a:lnTo>
                  <a:pt x="475198" y="274483"/>
                </a:lnTo>
                <a:cubicBezTo>
                  <a:pt x="473568" y="275298"/>
                  <a:pt x="471939" y="276112"/>
                  <a:pt x="470310" y="276926"/>
                </a:cubicBezTo>
                <a:cubicBezTo>
                  <a:pt x="444240" y="292402"/>
                  <a:pt x="440167" y="272854"/>
                  <a:pt x="439352" y="263895"/>
                </a:cubicBezTo>
                <a:lnTo>
                  <a:pt x="438537" y="39096"/>
                </a:lnTo>
                <a:cubicBezTo>
                  <a:pt x="437723" y="35837"/>
                  <a:pt x="440981" y="13846"/>
                  <a:pt x="462978" y="7330"/>
                </a:cubicBezTo>
                <a:close/>
                <a:moveTo>
                  <a:pt x="367660" y="552224"/>
                </a:moveTo>
                <a:lnTo>
                  <a:pt x="388842" y="523717"/>
                </a:lnTo>
                <a:cubicBezTo>
                  <a:pt x="401062" y="507427"/>
                  <a:pt x="421429" y="507427"/>
                  <a:pt x="432835" y="524531"/>
                </a:cubicBezTo>
                <a:lnTo>
                  <a:pt x="478456" y="588061"/>
                </a:lnTo>
                <a:cubicBezTo>
                  <a:pt x="490677" y="605166"/>
                  <a:pt x="484159" y="614939"/>
                  <a:pt x="463792" y="610052"/>
                </a:cubicBezTo>
                <a:lnTo>
                  <a:pt x="381510" y="591319"/>
                </a:lnTo>
                <a:cubicBezTo>
                  <a:pt x="361957" y="585618"/>
                  <a:pt x="355440" y="568514"/>
                  <a:pt x="367660" y="552224"/>
                </a:cubicBezTo>
                <a:close/>
                <a:moveTo>
                  <a:pt x="198207" y="706162"/>
                </a:moveTo>
                <a:cubicBezTo>
                  <a:pt x="178655" y="711864"/>
                  <a:pt x="167249" y="701275"/>
                  <a:pt x="172952" y="680913"/>
                </a:cubicBezTo>
                <a:lnTo>
                  <a:pt x="186802" y="634487"/>
                </a:lnTo>
                <a:cubicBezTo>
                  <a:pt x="192504" y="614939"/>
                  <a:pt x="213686" y="603537"/>
                  <a:pt x="233238" y="610052"/>
                </a:cubicBezTo>
                <a:lnTo>
                  <a:pt x="335888" y="641818"/>
                </a:lnTo>
                <a:cubicBezTo>
                  <a:pt x="355440" y="648334"/>
                  <a:pt x="355440" y="658108"/>
                  <a:pt x="335888" y="663809"/>
                </a:cubicBezTo>
                <a:lnTo>
                  <a:pt x="198207" y="706162"/>
                </a:lnTo>
                <a:close/>
                <a:moveTo>
                  <a:pt x="634060" y="869060"/>
                </a:moveTo>
                <a:cubicBezTo>
                  <a:pt x="608805" y="874762"/>
                  <a:pt x="582735" y="878020"/>
                  <a:pt x="556666" y="878834"/>
                </a:cubicBezTo>
                <a:cubicBezTo>
                  <a:pt x="471124" y="881278"/>
                  <a:pt x="390471" y="859286"/>
                  <a:pt x="322038" y="819376"/>
                </a:cubicBezTo>
                <a:cubicBezTo>
                  <a:pt x="304115" y="803901"/>
                  <a:pt x="325297" y="785982"/>
                  <a:pt x="325297" y="785982"/>
                </a:cubicBezTo>
                <a:lnTo>
                  <a:pt x="325297" y="785982"/>
                </a:lnTo>
                <a:lnTo>
                  <a:pt x="614508" y="602722"/>
                </a:lnTo>
                <a:cubicBezTo>
                  <a:pt x="616137" y="601908"/>
                  <a:pt x="617766" y="601093"/>
                  <a:pt x="619396" y="600279"/>
                </a:cubicBezTo>
                <a:cubicBezTo>
                  <a:pt x="645465" y="584804"/>
                  <a:pt x="650354" y="603537"/>
                  <a:pt x="651168" y="612496"/>
                </a:cubicBezTo>
                <a:lnTo>
                  <a:pt x="659315" y="837295"/>
                </a:lnTo>
                <a:cubicBezTo>
                  <a:pt x="657686" y="840553"/>
                  <a:pt x="655242" y="861730"/>
                  <a:pt x="634060" y="869060"/>
                </a:cubicBezTo>
                <a:close/>
                <a:moveTo>
                  <a:pt x="955043" y="587247"/>
                </a:moveTo>
                <a:cubicBezTo>
                  <a:pt x="946082" y="611682"/>
                  <a:pt x="935491" y="635302"/>
                  <a:pt x="922456" y="658108"/>
                </a:cubicBezTo>
                <a:cubicBezTo>
                  <a:pt x="880093" y="732226"/>
                  <a:pt x="818992" y="789240"/>
                  <a:pt x="748115" y="826707"/>
                </a:cubicBezTo>
                <a:cubicBezTo>
                  <a:pt x="726119" y="834037"/>
                  <a:pt x="721230" y="807159"/>
                  <a:pt x="721230" y="807159"/>
                </a:cubicBezTo>
                <a:lnTo>
                  <a:pt x="721230" y="807159"/>
                </a:lnTo>
                <a:lnTo>
                  <a:pt x="717157" y="465073"/>
                </a:lnTo>
                <a:cubicBezTo>
                  <a:pt x="717157" y="463444"/>
                  <a:pt x="717157" y="461001"/>
                  <a:pt x="717157" y="459372"/>
                </a:cubicBezTo>
                <a:cubicBezTo>
                  <a:pt x="717157" y="429236"/>
                  <a:pt x="735895" y="434937"/>
                  <a:pt x="744041" y="439010"/>
                </a:cubicBezTo>
                <a:lnTo>
                  <a:pt x="939564" y="549780"/>
                </a:lnTo>
                <a:cubicBezTo>
                  <a:pt x="943638" y="551409"/>
                  <a:pt x="960746" y="564441"/>
                  <a:pt x="955043" y="587247"/>
                </a:cubicBezTo>
                <a:close/>
                <a:moveTo>
                  <a:pt x="980298" y="454485"/>
                </a:moveTo>
                <a:cubicBezTo>
                  <a:pt x="975410" y="477291"/>
                  <a:pt x="949340" y="467517"/>
                  <a:pt x="949340" y="467517"/>
                </a:cubicBezTo>
                <a:lnTo>
                  <a:pt x="949340" y="467517"/>
                </a:lnTo>
                <a:lnTo>
                  <a:pt x="651168" y="299732"/>
                </a:lnTo>
                <a:cubicBezTo>
                  <a:pt x="649539" y="298918"/>
                  <a:pt x="647909" y="297289"/>
                  <a:pt x="646280" y="296474"/>
                </a:cubicBezTo>
                <a:cubicBezTo>
                  <a:pt x="620210" y="280999"/>
                  <a:pt x="634875" y="267967"/>
                  <a:pt x="642207" y="263080"/>
                </a:cubicBezTo>
                <a:lnTo>
                  <a:pt x="836100" y="149866"/>
                </a:lnTo>
                <a:cubicBezTo>
                  <a:pt x="839359" y="148237"/>
                  <a:pt x="859726" y="140092"/>
                  <a:pt x="876019" y="156382"/>
                </a:cubicBezTo>
                <a:cubicBezTo>
                  <a:pt x="892313" y="175930"/>
                  <a:pt x="907792" y="197107"/>
                  <a:pt x="920827" y="220727"/>
                </a:cubicBezTo>
                <a:cubicBezTo>
                  <a:pt x="964005" y="293216"/>
                  <a:pt x="982742" y="374665"/>
                  <a:pt x="980298" y="454485"/>
                </a:cubicBezTo>
                <a:close/>
                <a:moveTo>
                  <a:pt x="206354" y="532676"/>
                </a:moveTo>
                <a:lnTo>
                  <a:pt x="291081" y="517201"/>
                </a:lnTo>
                <a:cubicBezTo>
                  <a:pt x="300857" y="515572"/>
                  <a:pt x="302486" y="509056"/>
                  <a:pt x="294339" y="503355"/>
                </a:cubicBezTo>
                <a:lnTo>
                  <a:pt x="229980" y="452042"/>
                </a:lnTo>
                <a:cubicBezTo>
                  <a:pt x="222648" y="446340"/>
                  <a:pt x="213686" y="448784"/>
                  <a:pt x="211242" y="457743"/>
                </a:cubicBezTo>
                <a:lnTo>
                  <a:pt x="193319" y="518830"/>
                </a:lnTo>
                <a:cubicBezTo>
                  <a:pt x="191690" y="528604"/>
                  <a:pt x="197393" y="534305"/>
                  <a:pt x="206354" y="532676"/>
                </a:cubicBezTo>
                <a:close/>
                <a:moveTo>
                  <a:pt x="1055" y="526160"/>
                </a:moveTo>
                <a:cubicBezTo>
                  <a:pt x="-3018" y="539192"/>
                  <a:pt x="5129" y="548151"/>
                  <a:pt x="18163" y="545708"/>
                </a:cubicBezTo>
                <a:lnTo>
                  <a:pt x="66229" y="536748"/>
                </a:lnTo>
                <a:cubicBezTo>
                  <a:pt x="79264" y="534305"/>
                  <a:pt x="81708" y="525346"/>
                  <a:pt x="71117" y="517201"/>
                </a:cubicBezTo>
                <a:lnTo>
                  <a:pt x="36086" y="489508"/>
                </a:lnTo>
                <a:cubicBezTo>
                  <a:pt x="28754" y="483807"/>
                  <a:pt x="21422" y="483807"/>
                  <a:pt x="15719" y="488694"/>
                </a:cubicBezTo>
                <a:lnTo>
                  <a:pt x="10017" y="497653"/>
                </a:lnTo>
                <a:cubicBezTo>
                  <a:pt x="10017" y="497653"/>
                  <a:pt x="10017" y="497653"/>
                  <a:pt x="10017" y="497653"/>
                </a:cubicBezTo>
                <a:lnTo>
                  <a:pt x="1055" y="526160"/>
                </a:lnTo>
                <a:close/>
              </a:path>
            </a:pathLst>
          </a:custGeom>
          <a:solidFill>
            <a:schemeClr val="bg1">
              <a:alpha val="65866"/>
            </a:schemeClr>
          </a:solidFill>
          <a:ln w="8132" cap="flat">
            <a:noFill/>
            <a:prstDash val="solid"/>
            <a:miter/>
          </a:ln>
        </p:spPr>
        <p:txBody>
          <a:bodyPr rtlCol="0" anchor="ctr"/>
          <a:lstStyle/>
          <a:p>
            <a:endParaRPr lang="en-US"/>
          </a:p>
        </p:txBody>
      </p:sp>
    </p:spTree>
    <p:extLst>
      <p:ext uri="{BB962C8B-B14F-4D97-AF65-F5344CB8AC3E}">
        <p14:creationId xmlns:p14="http://schemas.microsoft.com/office/powerpoint/2010/main" val="18369062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098F099A-C0D4-6371-9828-E924FDE1E758}"/>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
        <p:nvSpPr>
          <p:cNvPr id="6" name="Text Placeholder 5">
            <a:extLst>
              <a:ext uri="{FF2B5EF4-FFF2-40B4-BE49-F238E27FC236}">
                <a16:creationId xmlns:a16="http://schemas.microsoft.com/office/drawing/2014/main" id="{D955B3E9-013F-6D03-5534-027AC8F04CFB}"/>
              </a:ext>
            </a:extLst>
          </p:cNvPr>
          <p:cNvSpPr>
            <a:spLocks noGrp="1"/>
          </p:cNvSpPr>
          <p:nvPr>
            <p:ph type="body" sz="quarter" idx="30"/>
          </p:nvPr>
        </p:nvSpPr>
        <p:spPr>
          <a:xfrm>
            <a:off x="1156845" y="411212"/>
            <a:ext cx="5836237" cy="842867"/>
          </a:xfrm>
        </p:spPr>
        <p:txBody>
          <a:bodyPr lIns="91440" tIns="45720" rIns="91440" bIns="45720" anchor="ctr">
            <a:noAutofit/>
          </a:bodyPr>
          <a:lstStyle/>
          <a:p>
            <a:r>
              <a:rPr lang="en-US" sz="2800">
                <a:latin typeface="Calibri"/>
                <a:ea typeface="Calibri"/>
                <a:cs typeface="Calibri"/>
              </a:rPr>
              <a:t>Individual Lifestyle Assessment Sheet </a:t>
            </a:r>
            <a:endParaRPr lang="en-US" sz="2800"/>
          </a:p>
        </p:txBody>
      </p:sp>
      <p:sp>
        <p:nvSpPr>
          <p:cNvPr id="7" name="Text Placeholder 6">
            <a:extLst>
              <a:ext uri="{FF2B5EF4-FFF2-40B4-BE49-F238E27FC236}">
                <a16:creationId xmlns:a16="http://schemas.microsoft.com/office/drawing/2014/main" id="{F7C3C4EB-3AB0-2C49-8636-27C9D34E4D94}"/>
              </a:ext>
            </a:extLst>
          </p:cNvPr>
          <p:cNvSpPr>
            <a:spLocks noGrp="1"/>
          </p:cNvSpPr>
          <p:nvPr>
            <p:ph type="body" sz="quarter" idx="48"/>
          </p:nvPr>
        </p:nvSpPr>
        <p:spPr>
          <a:xfrm>
            <a:off x="278165" y="1960838"/>
            <a:ext cx="6393960" cy="2936323"/>
          </a:xfrm>
        </p:spPr>
        <p:txBody>
          <a:bodyPr lIns="91440" tIns="45720" rIns="91440" bIns="45720" numCol="1" spcCol="288000" anchor="t">
            <a:noAutofit/>
          </a:bodyPr>
          <a:lstStyle/>
          <a:p>
            <a:pPr algn="just"/>
            <a:r>
              <a:rPr lang="en-US" sz="2000" b="1" dirty="0">
                <a:solidFill>
                  <a:srgbClr val="00B050"/>
                </a:solidFill>
                <a:latin typeface="Calibri"/>
                <a:ea typeface="Calibri"/>
                <a:cs typeface="Calibri"/>
              </a:rPr>
              <a:t>0-1 x YES: </a:t>
            </a:r>
            <a:r>
              <a:rPr lang="en-US" sz="2000" dirty="0">
                <a:solidFill>
                  <a:srgbClr val="00B050"/>
                </a:solidFill>
                <a:latin typeface="Calibri"/>
                <a:ea typeface="Calibri"/>
                <a:cs typeface="Calibri"/>
              </a:rPr>
              <a:t>You are on the right track. Take care to maintain your healthy habits. </a:t>
            </a:r>
            <a:endParaRPr lang="pl-PL" sz="2000" dirty="0">
              <a:solidFill>
                <a:srgbClr val="00B050"/>
              </a:solidFill>
            </a:endParaRPr>
          </a:p>
          <a:p>
            <a:pPr algn="just"/>
            <a:r>
              <a:rPr lang="en-US" sz="2000" b="1" dirty="0">
                <a:solidFill>
                  <a:srgbClr val="F3B70C"/>
                </a:solidFill>
                <a:latin typeface="Calibri"/>
                <a:ea typeface="Calibri"/>
                <a:cs typeface="Calibri"/>
              </a:rPr>
              <a:t>2-3 x YES: </a:t>
            </a:r>
            <a:r>
              <a:rPr lang="en-US" sz="2000" dirty="0">
                <a:solidFill>
                  <a:srgbClr val="F3B70C"/>
                </a:solidFill>
                <a:latin typeface="Calibri"/>
                <a:ea typeface="Calibri"/>
                <a:cs typeface="Calibri"/>
              </a:rPr>
              <a:t>Some issues in your lifestyle need improvement. Small changes can yield significant improvements in your health. </a:t>
            </a:r>
            <a:endParaRPr lang="en-US" sz="2000" dirty="0">
              <a:solidFill>
                <a:srgbClr val="F3B70C"/>
              </a:solidFill>
            </a:endParaRPr>
          </a:p>
          <a:p>
            <a:pPr algn="just"/>
            <a:r>
              <a:rPr lang="en-US" sz="2000" b="1" dirty="0">
                <a:solidFill>
                  <a:srgbClr val="FF0000"/>
                </a:solidFill>
                <a:latin typeface="Calibri"/>
                <a:ea typeface="Calibri"/>
                <a:cs typeface="Calibri"/>
              </a:rPr>
              <a:t>4+ YES: </a:t>
            </a:r>
            <a:r>
              <a:rPr lang="en-US" sz="2000" dirty="0">
                <a:solidFill>
                  <a:srgbClr val="FF0000"/>
                </a:solidFill>
                <a:latin typeface="Calibri"/>
                <a:ea typeface="Calibri"/>
                <a:cs typeface="Calibri"/>
              </a:rPr>
              <a:t>You need a thorough change in your health habits. Implementing them will significantly reduce the risk of lifestyle diseases and premature death. If you feel you can't handle them on your own, consult a specialist.</a:t>
            </a:r>
            <a:endParaRPr lang="en-US" sz="2000" dirty="0">
              <a:solidFill>
                <a:srgbClr val="FF0000"/>
              </a:solidFill>
            </a:endParaRPr>
          </a:p>
          <a:p>
            <a:endParaRPr lang="en-US" sz="2000" dirty="0">
              <a:ea typeface="Calibri"/>
            </a:endParaRPr>
          </a:p>
          <a:p>
            <a:endParaRPr lang="en-US" sz="1200" dirty="0">
              <a:ea typeface="Calibri"/>
            </a:endParaRPr>
          </a:p>
          <a:p>
            <a:endParaRPr lang="en-US" sz="1200" dirty="0">
              <a:ea typeface="Calibri"/>
            </a:endParaRPr>
          </a:p>
          <a:p>
            <a:endParaRPr lang="en-US" sz="1200" dirty="0">
              <a:ea typeface="Calibri"/>
            </a:endParaRPr>
          </a:p>
          <a:p>
            <a:r>
              <a:rPr lang="en-US" sz="1200" dirty="0">
                <a:ea typeface="Calibri"/>
              </a:rPr>
              <a:t>The sheet has been prepared based on WHO, NIH, HSE materials and publications:</a:t>
            </a:r>
          </a:p>
          <a:p>
            <a:r>
              <a:rPr lang="en-US" sz="1200" i="1" kern="100" dirty="0">
                <a:effectLst/>
                <a:latin typeface="Calibri" panose="020F0502020204030204" pitchFamily="34" charset="0"/>
                <a:ea typeface="Calibri" panose="020F0502020204030204" pitchFamily="34" charset="0"/>
                <a:cs typeface="Times New Roman" panose="02020603050405020304" pitchFamily="18" charset="0"/>
              </a:rPr>
              <a:t>Ding, D., Gebel, K., </a:t>
            </a:r>
            <a:r>
              <a:rPr lang="en-US" sz="1200" i="1" kern="100" dirty="0" err="1">
                <a:effectLst/>
                <a:latin typeface="Calibri" panose="020F0502020204030204" pitchFamily="34" charset="0"/>
                <a:ea typeface="Calibri" panose="020F0502020204030204" pitchFamily="34" charset="0"/>
                <a:cs typeface="Times New Roman" panose="02020603050405020304" pitchFamily="18" charset="0"/>
              </a:rPr>
              <a:t>Phongsavan</a:t>
            </a:r>
            <a:r>
              <a:rPr lang="en-US" sz="1200" i="1" kern="100" dirty="0">
                <a:effectLst/>
                <a:latin typeface="Calibri" panose="020F0502020204030204" pitchFamily="34" charset="0"/>
                <a:ea typeface="Calibri" panose="020F0502020204030204" pitchFamily="34" charset="0"/>
                <a:cs typeface="Times New Roman" panose="02020603050405020304" pitchFamily="18" charset="0"/>
              </a:rPr>
              <a:t>, P., Bauman, A. E., &amp; Merom, D. (2014). Driving: a road to unhealthy lifestyles and poor health outcomes. </a:t>
            </a:r>
            <a:r>
              <a:rPr lang="en-US" sz="1200" i="1" kern="100" dirty="0" err="1">
                <a:effectLst/>
                <a:latin typeface="Calibri" panose="020F0502020204030204" pitchFamily="34" charset="0"/>
                <a:ea typeface="Calibri" panose="020F0502020204030204" pitchFamily="34" charset="0"/>
                <a:cs typeface="Times New Roman" panose="02020603050405020304" pitchFamily="18" charset="0"/>
              </a:rPr>
              <a:t>PloS</a:t>
            </a:r>
            <a:r>
              <a:rPr lang="en-US" sz="1200" i="1" kern="100" dirty="0">
                <a:effectLst/>
                <a:latin typeface="Calibri" panose="020F0502020204030204" pitchFamily="34" charset="0"/>
                <a:ea typeface="Calibri" panose="020F0502020204030204" pitchFamily="34" charset="0"/>
                <a:cs typeface="Times New Roman" panose="02020603050405020304" pitchFamily="18" charset="0"/>
              </a:rPr>
              <a:t> one, 9(6), e94602. </a:t>
            </a:r>
            <a:br>
              <a:rPr lang="en-US" sz="1200" i="1" kern="100" dirty="0">
                <a:effectLst/>
                <a:latin typeface="Calibri" panose="020F0502020204030204" pitchFamily="34" charset="0"/>
                <a:ea typeface="Calibri" panose="020F0502020204030204" pitchFamily="34" charset="0"/>
                <a:cs typeface="Times New Roman" panose="02020603050405020304" pitchFamily="18" charset="0"/>
              </a:rPr>
            </a:br>
            <a:r>
              <a:rPr lang="en-US" sz="1200" i="1" kern="10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Park, J. H., Moon, J. H., Kim, H. J., Kong, M. H., &amp; Oh, Y. H. (2020). Sedentary Lifestyle: Overview of Updated Evidence of Potential Health Risks. Korean journal of family medicine, 41(6), 365–373. </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200" dirty="0">
              <a:ea typeface="Calibri"/>
            </a:endParaRPr>
          </a:p>
          <a:p>
            <a:endParaRPr lang="en-US" sz="2000" dirty="0">
              <a:ea typeface="Calibri"/>
            </a:endParaRPr>
          </a:p>
        </p:txBody>
      </p:sp>
    </p:spTree>
    <p:extLst>
      <p:ext uri="{BB962C8B-B14F-4D97-AF65-F5344CB8AC3E}">
        <p14:creationId xmlns:p14="http://schemas.microsoft.com/office/powerpoint/2010/main" val="39575818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71795F2C-4BCE-5049-9792-CD5702D9FFBB}"/>
              </a:ext>
            </a:extLst>
          </p:cNvPr>
          <p:cNvSpPr>
            <a:spLocks noGrp="1"/>
          </p:cNvSpPr>
          <p:nvPr>
            <p:ph type="body" sz="quarter" idx="14"/>
          </p:nvPr>
        </p:nvSpPr>
        <p:spPr/>
        <p:txBody>
          <a:bodyPr/>
          <a:lstStyle/>
          <a:p>
            <a:r>
              <a:rPr lang="en-US"/>
              <a:t>03</a:t>
            </a:r>
          </a:p>
        </p:txBody>
      </p:sp>
      <p:sp>
        <p:nvSpPr>
          <p:cNvPr id="11" name="Text Placeholder 10">
            <a:extLst>
              <a:ext uri="{FF2B5EF4-FFF2-40B4-BE49-F238E27FC236}">
                <a16:creationId xmlns:a16="http://schemas.microsoft.com/office/drawing/2014/main" id="{09DE250D-399D-3046-A104-9E1DCF4E2437}"/>
              </a:ext>
            </a:extLst>
          </p:cNvPr>
          <p:cNvSpPr>
            <a:spLocks noGrp="1"/>
          </p:cNvSpPr>
          <p:nvPr>
            <p:ph type="body" sz="quarter" idx="17"/>
          </p:nvPr>
        </p:nvSpPr>
        <p:spPr/>
        <p:txBody>
          <a:bodyPr/>
          <a:lstStyle/>
          <a:p>
            <a:r>
              <a:rPr lang="en-US"/>
              <a:t>SECTION</a:t>
            </a:r>
          </a:p>
        </p:txBody>
      </p:sp>
      <p:sp>
        <p:nvSpPr>
          <p:cNvPr id="12" name="Text Placeholder 11">
            <a:extLst>
              <a:ext uri="{FF2B5EF4-FFF2-40B4-BE49-F238E27FC236}">
                <a16:creationId xmlns:a16="http://schemas.microsoft.com/office/drawing/2014/main" id="{EA701505-57B6-7A45-B68E-0C04614F51C7}"/>
              </a:ext>
            </a:extLst>
          </p:cNvPr>
          <p:cNvSpPr>
            <a:spLocks noGrp="1"/>
          </p:cNvSpPr>
          <p:nvPr>
            <p:ph type="body" sz="quarter" idx="18"/>
          </p:nvPr>
        </p:nvSpPr>
        <p:spPr>
          <a:xfrm>
            <a:off x="1" y="4110228"/>
            <a:ext cx="6319746" cy="972741"/>
          </a:xfrm>
        </p:spPr>
        <p:txBody>
          <a:bodyPr lIns="91440" tIns="45720" rIns="91440" bIns="45720" anchor="t">
            <a:noAutofit/>
          </a:bodyPr>
          <a:lstStyle/>
          <a:p>
            <a:r>
              <a:rPr lang="en-US" b="1">
                <a:latin typeface="Calibri"/>
                <a:ea typeface="Calibri"/>
                <a:cs typeface="Calibri"/>
              </a:rPr>
              <a:t>Working environment and ergonomics</a:t>
            </a:r>
            <a:endParaRPr lang="pl-PL" b="1">
              <a:ea typeface="Calibri"/>
            </a:endParaRPr>
          </a:p>
        </p:txBody>
      </p:sp>
      <p:pic>
        <p:nvPicPr>
          <p:cNvPr id="6" name="Picture Placeholder 5">
            <a:extLst>
              <a:ext uri="{FF2B5EF4-FFF2-40B4-BE49-F238E27FC236}">
                <a16:creationId xmlns:a16="http://schemas.microsoft.com/office/drawing/2014/main" id="{D7D57CCB-EC4B-78E0-4795-717724CA2840}"/>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p:blipFill>
        <p:spPr>
          <a:xfrm>
            <a:off x="6841657" y="0"/>
            <a:ext cx="5364392" cy="6325815"/>
          </a:xfrm>
        </p:spPr>
      </p:pic>
    </p:spTree>
    <p:extLst>
      <p:ext uri="{BB962C8B-B14F-4D97-AF65-F5344CB8AC3E}">
        <p14:creationId xmlns:p14="http://schemas.microsoft.com/office/powerpoint/2010/main" val="10806942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Kobieta z różowym turtleneck">
            <a:extLst>
              <a:ext uri="{FF2B5EF4-FFF2-40B4-BE49-F238E27FC236}">
                <a16:creationId xmlns:a16="http://schemas.microsoft.com/office/drawing/2014/main" id="{57A45E3D-C84A-0F12-440C-F2A99A27DFFD}"/>
              </a:ext>
            </a:extLst>
          </p:cNvPr>
          <p:cNvPicPr>
            <a:picLocks noGrp="1" noChangeAspect="1"/>
          </p:cNvPicPr>
          <p:nvPr>
            <p:ph type="pic" sz="quarter" idx="21"/>
          </p:nvPr>
        </p:nvPicPr>
        <p:blipFill rotWithShape="1">
          <a:blip r:embed="rId2" cstate="screen">
            <a:extLst>
              <a:ext uri="{28A0092B-C50C-407E-A947-70E740481C1C}">
                <a14:useLocalDpi xmlns:a14="http://schemas.microsoft.com/office/drawing/2010/main"/>
              </a:ext>
            </a:extLst>
          </a:blip>
          <a:srcRect/>
          <a:stretch/>
        </p:blipFill>
        <p:spPr>
          <a:xfrm>
            <a:off x="884606" y="0"/>
            <a:ext cx="4996937" cy="6858000"/>
          </a:xfrm>
        </p:spPr>
      </p:pic>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4890794" y="221963"/>
            <a:ext cx="6986465" cy="842867"/>
          </a:xfrm>
        </p:spPr>
        <p:txBody>
          <a:bodyPr lIns="91440" tIns="45720" rIns="91440" bIns="45720" anchor="ctr">
            <a:noAutofit/>
          </a:bodyPr>
          <a:lstStyle/>
          <a:p>
            <a:r>
              <a:rPr lang="en-US" sz="3200">
                <a:latin typeface="Calibri"/>
                <a:ea typeface="Open Sans"/>
                <a:cs typeface="Calibri"/>
              </a:rPr>
              <a:t>First – healthy habits</a:t>
            </a:r>
            <a:endParaRPr lang="en-US" sz="3200"/>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6132421" y="1235887"/>
            <a:ext cx="5744838" cy="4813657"/>
          </a:xfrm>
        </p:spPr>
        <p:txBody>
          <a:bodyPr lIns="91440" tIns="45720" rIns="91440" bIns="45720" numCol="1" spcCol="288000" anchor="t">
            <a:noAutofit/>
          </a:bodyPr>
          <a:lstStyle/>
          <a:p>
            <a:pPr marL="285750" indent="-285750" algn="just">
              <a:buSzPct val="95000"/>
              <a:buFont typeface="Czcionka systemowa (Regular)"/>
              <a:buChar char="►"/>
            </a:pPr>
            <a:r>
              <a:rPr lang="en-US" sz="1600" dirty="0">
                <a:latin typeface="Calibri"/>
                <a:ea typeface="Calibri"/>
                <a:cs typeface="Calibri"/>
              </a:rPr>
              <a:t>Make sure to take frequent breaks, no less than once an hour. Stand up from your desk, move around, and perform the exercises you will learn later in the course - the more often, the better.</a:t>
            </a:r>
          </a:p>
          <a:p>
            <a:pPr marL="285750" indent="-285750" algn="just">
              <a:buSzPct val="95000"/>
              <a:buFont typeface="Czcionka systemowa (Regular)"/>
              <a:buChar char="►"/>
            </a:pPr>
            <a:endParaRPr lang="en-US" sz="1600" dirty="0">
              <a:latin typeface="Calibri"/>
              <a:ea typeface="Calibri"/>
              <a:cs typeface="Calibri"/>
            </a:endParaRPr>
          </a:p>
          <a:p>
            <a:pPr marL="285750" indent="-285750" algn="just">
              <a:buSzPct val="95000"/>
              <a:buFont typeface="Czcionka systemowa (Regular)"/>
              <a:buChar char="►"/>
            </a:pPr>
            <a:endParaRPr lang="en-US" sz="1600" dirty="0">
              <a:latin typeface="Calibri"/>
              <a:ea typeface="Calibri"/>
              <a:cs typeface="Calibri"/>
            </a:endParaRPr>
          </a:p>
          <a:p>
            <a:pPr algn="just">
              <a:buSzPct val="95000"/>
            </a:pPr>
            <a:r>
              <a:rPr lang="en-US" sz="1600" dirty="0">
                <a:latin typeface="Calibri"/>
                <a:ea typeface="Calibri"/>
                <a:cs typeface="Calibri"/>
              </a:rPr>
              <a:t>  </a:t>
            </a:r>
            <a:endParaRPr lang="pl-PL" sz="1600" dirty="0"/>
          </a:p>
          <a:p>
            <a:pPr marL="285750" indent="-285750" algn="just">
              <a:buSzPct val="95000"/>
              <a:buFont typeface="Czcionka systemowa (Regular)"/>
              <a:buChar char="►"/>
            </a:pPr>
            <a:r>
              <a:rPr lang="en-US" sz="1600" dirty="0">
                <a:latin typeface="Calibri"/>
                <a:ea typeface="Calibri"/>
                <a:cs typeface="Calibri"/>
              </a:rPr>
              <a:t>Get the muscles responsible for the eye's accommodation in motion - during breaks from work, look out the window into the distance, expose yourself to natural light for a while. </a:t>
            </a:r>
            <a:br>
              <a:rPr lang="en-US" sz="1600" dirty="0">
                <a:latin typeface="Calibri"/>
                <a:ea typeface="Calibri"/>
                <a:cs typeface="Calibri"/>
              </a:rPr>
            </a:br>
            <a:r>
              <a:rPr lang="en-US" sz="1600" dirty="0">
                <a:latin typeface="Calibri"/>
                <a:ea typeface="Calibri"/>
                <a:cs typeface="Calibri"/>
              </a:rPr>
              <a:t>A gentle eye massage can also bring relief to your eyes (you can find instructions for safe eye self-massage </a:t>
            </a:r>
            <a:r>
              <a:rPr lang="en-US" sz="1600" dirty="0">
                <a:latin typeface="Calibri"/>
                <a:ea typeface="Calibri"/>
                <a:cs typeface="Calibri"/>
                <a:hlinkClick r:id="rId3"/>
              </a:rPr>
              <a:t>here</a:t>
            </a:r>
            <a:r>
              <a:rPr lang="en-US" sz="1600" dirty="0">
                <a:latin typeface="Calibri"/>
                <a:ea typeface="Calibri"/>
                <a:cs typeface="Calibri"/>
              </a:rPr>
              <a:t>). It's also a good idea to blink a little during breaks. </a:t>
            </a:r>
          </a:p>
          <a:p>
            <a:pPr marL="285750" indent="-285750" algn="just">
              <a:buSzPct val="95000"/>
              <a:buFont typeface="Czcionka systemowa (Regular)"/>
              <a:buChar char="►"/>
            </a:pPr>
            <a:endParaRPr lang="en-US" sz="1600" dirty="0">
              <a:latin typeface="Calibri"/>
              <a:cs typeface="Calibri"/>
            </a:endParaRPr>
          </a:p>
          <a:p>
            <a:pPr marL="285750" indent="-285750" algn="just">
              <a:buSzPct val="95000"/>
              <a:buFont typeface="Czcionka systemowa (Regular)"/>
              <a:buChar char="►"/>
            </a:pPr>
            <a:endParaRPr lang="en-US" sz="1600" dirty="0">
              <a:latin typeface="Calibri"/>
              <a:cs typeface="Calibri"/>
            </a:endParaRPr>
          </a:p>
          <a:p>
            <a:pPr marL="285750" indent="-285750" algn="just">
              <a:buSzPct val="95000"/>
              <a:buFont typeface="Czcionka systemowa (Regular)"/>
              <a:buChar char="►"/>
            </a:pPr>
            <a:endParaRPr lang="en-US" sz="1600" dirty="0"/>
          </a:p>
          <a:p>
            <a:pPr marL="285750" indent="-285750" algn="just">
              <a:buSzPct val="95000"/>
              <a:buFont typeface="Czcionka systemowa (Regular)"/>
              <a:buChar char="►"/>
            </a:pPr>
            <a:r>
              <a:rPr lang="en-US" sz="1600" dirty="0">
                <a:latin typeface="Calibri"/>
                <a:ea typeface="Calibri"/>
                <a:cs typeface="Calibri"/>
              </a:rPr>
              <a:t>If you're having a particularly stressful time at work, make a point to regularly perform short exercises that will not only help reduce the stress you're feeling, but also take the tension out of your body. Short breathing exercises, which you will learn about later in this course, will be an excellent idea.</a:t>
            </a:r>
            <a:endParaRPr lang="en-US" sz="1600" dirty="0"/>
          </a:p>
          <a:p>
            <a:pPr algn="just"/>
            <a:endParaRPr lang="en-US" sz="2400" b="1" dirty="0"/>
          </a:p>
        </p:txBody>
      </p:sp>
      <p:sp>
        <p:nvSpPr>
          <p:cNvPr id="4" name="Prostokąt 3">
            <a:extLst>
              <a:ext uri="{FF2B5EF4-FFF2-40B4-BE49-F238E27FC236}">
                <a16:creationId xmlns:a16="http://schemas.microsoft.com/office/drawing/2014/main" id="{E210781F-1895-0933-BAC1-2EE353C7C06A}"/>
              </a:ext>
            </a:extLst>
          </p:cNvPr>
          <p:cNvSpPr/>
          <p:nvPr/>
        </p:nvSpPr>
        <p:spPr>
          <a:xfrm>
            <a:off x="6993082" y="2244703"/>
            <a:ext cx="5198918" cy="716975"/>
          </a:xfrm>
          <a:prstGeom prst="rect">
            <a:avLst/>
          </a:prstGeom>
          <a:solidFill>
            <a:srgbClr val="94209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latin typeface="Calibri"/>
                <a:ea typeface="Calibri"/>
                <a:cs typeface="Calibri"/>
              </a:rPr>
              <a:t>TIP</a:t>
            </a:r>
            <a:r>
              <a:rPr lang="en-US" sz="1400" dirty="0">
                <a:latin typeface="Calibri"/>
                <a:ea typeface="Calibri"/>
                <a:cs typeface="Calibri"/>
              </a:rPr>
              <a:t>: If you forget to take breaks, use one of the break reminder apps, or set a recurring reminder on your phone. It's a simple method that really works. </a:t>
            </a:r>
            <a:endParaRPr lang="en-US" sz="1400" dirty="0"/>
          </a:p>
        </p:txBody>
      </p:sp>
      <p:sp>
        <p:nvSpPr>
          <p:cNvPr id="6" name="Prostokąt 5">
            <a:extLst>
              <a:ext uri="{FF2B5EF4-FFF2-40B4-BE49-F238E27FC236}">
                <a16:creationId xmlns:a16="http://schemas.microsoft.com/office/drawing/2014/main" id="{8AA88915-F97D-82AE-EE8D-3DB62FECE4F0}"/>
              </a:ext>
            </a:extLst>
          </p:cNvPr>
          <p:cNvSpPr/>
          <p:nvPr/>
        </p:nvSpPr>
        <p:spPr>
          <a:xfrm>
            <a:off x="6993082" y="4556525"/>
            <a:ext cx="5198918" cy="523010"/>
          </a:xfrm>
          <a:prstGeom prst="rect">
            <a:avLst/>
          </a:prstGeom>
          <a:solidFill>
            <a:srgbClr val="942092"/>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b="1">
                <a:latin typeface="Calibri"/>
                <a:ea typeface="Calibri"/>
                <a:cs typeface="Calibri"/>
              </a:rPr>
              <a:t>TIP</a:t>
            </a:r>
            <a:r>
              <a:rPr lang="en-US" sz="1400">
                <a:latin typeface="Calibri"/>
                <a:ea typeface="Calibri"/>
                <a:cs typeface="Calibri"/>
              </a:rPr>
              <a:t>: Follow the 20-20-20 rule – look 20 feet away (6 meters) for 20 seconds every 20 minutes.</a:t>
            </a:r>
            <a:endParaRPr lang="en-US" sz="1400"/>
          </a:p>
        </p:txBody>
      </p:sp>
    </p:spTree>
    <p:extLst>
      <p:ext uri="{BB962C8B-B14F-4D97-AF65-F5344CB8AC3E}">
        <p14:creationId xmlns:p14="http://schemas.microsoft.com/office/powerpoint/2010/main" val="13018156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0DA9483B-F118-05E0-8FD4-BFB734F7E805}"/>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a:xfrm flipH="1">
            <a:off x="6799920" y="0"/>
            <a:ext cx="4993772" cy="6858000"/>
          </a:xfrm>
        </p:spPr>
      </p:pic>
      <p:sp>
        <p:nvSpPr>
          <p:cNvPr id="9" name="Text Placeholder 8">
            <a:extLst>
              <a:ext uri="{FF2B5EF4-FFF2-40B4-BE49-F238E27FC236}">
                <a16:creationId xmlns:a16="http://schemas.microsoft.com/office/drawing/2014/main" id="{E4099DE1-4522-8C92-E35B-40F8710E14F3}"/>
              </a:ext>
            </a:extLst>
          </p:cNvPr>
          <p:cNvSpPr>
            <a:spLocks noGrp="1"/>
          </p:cNvSpPr>
          <p:nvPr>
            <p:ph type="body" sz="quarter" idx="30"/>
          </p:nvPr>
        </p:nvSpPr>
        <p:spPr>
          <a:xfrm>
            <a:off x="398308" y="440624"/>
            <a:ext cx="6906732" cy="842867"/>
          </a:xfrm>
        </p:spPr>
        <p:txBody>
          <a:bodyPr lIns="91440" tIns="45720" rIns="91440" bIns="45720" anchor="ctr">
            <a:noAutofit/>
          </a:bodyPr>
          <a:lstStyle/>
          <a:p>
            <a:r>
              <a:rPr lang="en-IE" sz="3200">
                <a:latin typeface="Calibri"/>
                <a:ea typeface="Open Sans"/>
                <a:cs typeface="Calibri"/>
              </a:rPr>
              <a:t>Second - </a:t>
            </a:r>
            <a:r>
              <a:rPr lang="en-IE" sz="3200">
                <a:latin typeface="Calibri"/>
                <a:ea typeface="Calibri"/>
                <a:cs typeface="Calibri"/>
              </a:rPr>
              <a:t>appropriate workstation</a:t>
            </a:r>
            <a:endParaRPr lang="en-IE" sz="3200"/>
          </a:p>
        </p:txBody>
      </p:sp>
      <p:sp>
        <p:nvSpPr>
          <p:cNvPr id="10" name="Text Placeholder 9">
            <a:extLst>
              <a:ext uri="{FF2B5EF4-FFF2-40B4-BE49-F238E27FC236}">
                <a16:creationId xmlns:a16="http://schemas.microsoft.com/office/drawing/2014/main" id="{D6610CA2-A6FB-6245-E946-9FFDEC6848DF}"/>
              </a:ext>
            </a:extLst>
          </p:cNvPr>
          <p:cNvSpPr>
            <a:spLocks noGrp="1"/>
          </p:cNvSpPr>
          <p:nvPr>
            <p:ph type="body" sz="quarter" idx="48"/>
          </p:nvPr>
        </p:nvSpPr>
        <p:spPr>
          <a:xfrm>
            <a:off x="398308" y="1366436"/>
            <a:ext cx="6117632" cy="4963648"/>
          </a:xfrm>
        </p:spPr>
        <p:txBody>
          <a:bodyPr lIns="91440" tIns="45720" rIns="91440" bIns="45720" numCol="1" spcCol="288000" anchor="t">
            <a:noAutofit/>
          </a:bodyPr>
          <a:lstStyle/>
          <a:p>
            <a:pPr marL="285750" indent="-285750" algn="just">
              <a:spcAft>
                <a:spcPts val="600"/>
              </a:spcAft>
              <a:buSzPct val="95000"/>
              <a:buFont typeface="Czcionka systemowa (Regular)"/>
              <a:buChar char="►"/>
            </a:pPr>
            <a:r>
              <a:rPr lang="en-US" sz="1800" dirty="0">
                <a:solidFill>
                  <a:srgbClr val="374151"/>
                </a:solidFill>
                <a:latin typeface="Calibri"/>
                <a:ea typeface="Calibri"/>
                <a:cs typeface="Calibri"/>
              </a:rPr>
              <a:t>The desk at which you work should provide enough space to comfortably place the documents and computer equipment you need for work. The desk should not reflect light. </a:t>
            </a:r>
            <a:endParaRPr lang="pl-PL" sz="1600" dirty="0"/>
          </a:p>
          <a:p>
            <a:pPr marL="285750" indent="-285750" algn="just">
              <a:spcAft>
                <a:spcPts val="600"/>
              </a:spcAft>
              <a:buSzPct val="95000"/>
              <a:buFont typeface="Czcionka systemowa (Regular)"/>
              <a:buChar char="►"/>
            </a:pPr>
            <a:r>
              <a:rPr lang="en-US" sz="1800" dirty="0">
                <a:solidFill>
                  <a:srgbClr val="374151"/>
                </a:solidFill>
                <a:latin typeface="Calibri"/>
                <a:ea typeface="Calibri"/>
                <a:cs typeface="Calibri"/>
              </a:rPr>
              <a:t>Ensure that there is space between the keyboard and the edge of the desk for your forearms. Place the keyboard in front of you. </a:t>
            </a:r>
            <a:endParaRPr lang="en-US" sz="1600" dirty="0"/>
          </a:p>
          <a:p>
            <a:pPr marL="285750" indent="-285750" algn="just">
              <a:spcAft>
                <a:spcPts val="600"/>
              </a:spcAft>
              <a:buSzPct val="95000"/>
              <a:buFont typeface="Czcionka systemowa (Regular)"/>
              <a:buChar char="►"/>
            </a:pPr>
            <a:r>
              <a:rPr lang="en-US" sz="1800" dirty="0">
                <a:solidFill>
                  <a:srgbClr val="374151"/>
                </a:solidFill>
                <a:latin typeface="Calibri"/>
                <a:ea typeface="Calibri"/>
                <a:cs typeface="Calibri"/>
              </a:rPr>
              <a:t>Pay attention to the appropriate amount of space to operate the mouse. Initially, the mouse should be in line with your elbow. </a:t>
            </a:r>
            <a:endParaRPr lang="en-US" sz="1600" dirty="0"/>
          </a:p>
          <a:p>
            <a:pPr marL="285750" indent="-285750" algn="just">
              <a:spcAft>
                <a:spcPts val="600"/>
              </a:spcAft>
              <a:buSzPct val="95000"/>
              <a:buFont typeface="Czcionka systemowa (Regular)"/>
              <a:buChar char="►"/>
            </a:pPr>
            <a:r>
              <a:rPr lang="en-US" sz="1800" dirty="0">
                <a:solidFill>
                  <a:srgbClr val="374151"/>
                </a:solidFill>
                <a:latin typeface="Calibri"/>
                <a:ea typeface="Calibri"/>
                <a:cs typeface="Calibri"/>
              </a:rPr>
              <a:t>The monitor should be positioned in front of you, so that its top edge is at eye level. If you use a laptop computer, consider using an external monitor, or set the laptop monitor at a suitable height and use an external keyboard and mouse to operate it. </a:t>
            </a:r>
            <a:endParaRPr lang="en-US" sz="1600" dirty="0"/>
          </a:p>
          <a:p>
            <a:pPr marL="285750" indent="-285750" algn="just">
              <a:spcAft>
                <a:spcPts val="600"/>
              </a:spcAft>
              <a:buSzPct val="95000"/>
              <a:buFont typeface="Czcionka systemowa (Regular)"/>
              <a:buChar char="►"/>
            </a:pPr>
            <a:r>
              <a:rPr lang="en-US" sz="1800" dirty="0">
                <a:solidFill>
                  <a:srgbClr val="374151"/>
                </a:solidFill>
                <a:latin typeface="Calibri"/>
                <a:ea typeface="Calibri"/>
                <a:cs typeface="Calibri"/>
              </a:rPr>
              <a:t>Pay attention to adequate lighting, allowing you to work comfortably (see documents and keyboard well). Light sources should not be aimed directly at your vision, nor should they cause reflections on the screen.</a:t>
            </a:r>
            <a:endParaRPr lang="en-IE" sz="1800" dirty="0">
              <a:latin typeface="Calibri"/>
              <a:ea typeface="Calibri"/>
              <a:cs typeface="Calibri"/>
            </a:endParaRPr>
          </a:p>
        </p:txBody>
      </p:sp>
    </p:spTree>
    <p:extLst>
      <p:ext uri="{BB962C8B-B14F-4D97-AF65-F5344CB8AC3E}">
        <p14:creationId xmlns:p14="http://schemas.microsoft.com/office/powerpoint/2010/main" val="13002780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3E48DB0-05F7-7FF8-D4DE-1598519D1E4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84606" y="10"/>
            <a:ext cx="4993772" cy="6857990"/>
          </a:xfrm>
          <a:prstGeom prst="rect">
            <a:avLst/>
          </a:prstGeom>
        </p:spPr>
      </p:pic>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4880404" y="317364"/>
            <a:ext cx="6776598" cy="842867"/>
          </a:xfrm>
        </p:spPr>
        <p:txBody>
          <a:bodyPr lIns="91440" tIns="45720" rIns="91440" bIns="45720" anchor="ctr">
            <a:normAutofit/>
          </a:bodyPr>
          <a:lstStyle/>
          <a:p>
            <a:r>
              <a:rPr lang="en-US">
                <a:latin typeface="Calibri"/>
                <a:ea typeface="Calibri"/>
                <a:cs typeface="Calibri"/>
              </a:rPr>
              <a:t>Third - sit well</a:t>
            </a:r>
            <a:endParaRPr lang="pl-PL"/>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6096000" y="1477585"/>
            <a:ext cx="5787701" cy="4406049"/>
          </a:xfrm>
        </p:spPr>
        <p:txBody>
          <a:bodyPr lIns="91440" tIns="45720" rIns="91440" bIns="45720" numCol="1" spcCol="288000" anchor="t">
            <a:noAutofit/>
          </a:bodyPr>
          <a:lstStyle/>
          <a:p>
            <a:pPr marL="342900" indent="-342900" algn="just">
              <a:spcAft>
                <a:spcPts val="600"/>
              </a:spcAft>
              <a:buSzPct val="95000"/>
              <a:buFont typeface="Czcionka systemowa (Regular)"/>
              <a:buChar char="►"/>
            </a:pPr>
            <a:r>
              <a:rPr lang="en-US" sz="1900" dirty="0">
                <a:latin typeface="Calibri"/>
                <a:ea typeface="Calibri"/>
                <a:cs typeface="Calibri"/>
              </a:rPr>
              <a:t>Your shoulders should be relaxed. If you feel tension in the neck area, your desk is probably too high. </a:t>
            </a:r>
            <a:endParaRPr lang="pl-PL" sz="1900" dirty="0"/>
          </a:p>
          <a:p>
            <a:pPr marL="342900" indent="-342900" algn="just">
              <a:spcAft>
                <a:spcPts val="600"/>
              </a:spcAft>
              <a:buSzPct val="95000"/>
              <a:buFont typeface="Czcionka systemowa (Regular)"/>
              <a:buChar char="►"/>
            </a:pPr>
            <a:r>
              <a:rPr lang="en-US" sz="1900" dirty="0">
                <a:latin typeface="Calibri"/>
                <a:ea typeface="Calibri"/>
                <a:cs typeface="Calibri"/>
              </a:rPr>
              <a:t>Your office desk should be positioned so that the keyboard is slightly below your elbows. </a:t>
            </a:r>
            <a:endParaRPr lang="en-US" sz="1900" dirty="0"/>
          </a:p>
          <a:p>
            <a:pPr marL="342900" indent="-342900" algn="just">
              <a:spcAft>
                <a:spcPts val="600"/>
              </a:spcAft>
              <a:buSzPct val="95000"/>
              <a:buFont typeface="Czcionka systemowa (Regular)"/>
              <a:buChar char="►"/>
            </a:pPr>
            <a:r>
              <a:rPr lang="en-US" sz="1900" dirty="0">
                <a:latin typeface="Calibri"/>
                <a:ea typeface="Calibri"/>
                <a:cs typeface="Calibri"/>
              </a:rPr>
              <a:t>If your chair has armrests, you should be able to rest your elbows on them comfortably while working at your desk. </a:t>
            </a:r>
            <a:endParaRPr lang="en-US" sz="1900" dirty="0"/>
          </a:p>
          <a:p>
            <a:pPr marL="342900" indent="-342900" algn="just">
              <a:spcAft>
                <a:spcPts val="600"/>
              </a:spcAft>
              <a:buSzPct val="95000"/>
              <a:buFont typeface="Czcionka systemowa (Regular)"/>
              <a:buChar char="►"/>
            </a:pPr>
            <a:r>
              <a:rPr lang="en-US" sz="1900" dirty="0">
                <a:latin typeface="Calibri"/>
                <a:ea typeface="Calibri"/>
                <a:cs typeface="Calibri"/>
              </a:rPr>
              <a:t>The back of your chair should support your lower back. </a:t>
            </a:r>
            <a:endParaRPr lang="en-US" sz="1900" dirty="0"/>
          </a:p>
          <a:p>
            <a:pPr marL="342900" indent="-342900" algn="just">
              <a:spcAft>
                <a:spcPts val="600"/>
              </a:spcAft>
              <a:buSzPct val="95000"/>
              <a:buFont typeface="Czcionka systemowa (Regular)"/>
              <a:buChar char="►"/>
            </a:pPr>
            <a:r>
              <a:rPr lang="en-US" sz="1900" dirty="0">
                <a:latin typeface="Calibri"/>
                <a:ea typeface="Calibri"/>
                <a:cs typeface="Calibri"/>
              </a:rPr>
              <a:t>Set your seat height so that the front and back of your thighs are evenly weighted and your feet are free to stand on the floor. </a:t>
            </a:r>
            <a:endParaRPr lang="en-US" sz="1900" dirty="0"/>
          </a:p>
          <a:p>
            <a:pPr marL="342900" indent="-342900" algn="just">
              <a:spcAft>
                <a:spcPts val="600"/>
              </a:spcAft>
              <a:buSzPct val="95000"/>
              <a:buFont typeface="Czcionka systemowa (Regular)"/>
              <a:buChar char="►"/>
            </a:pPr>
            <a:r>
              <a:rPr lang="en-US" sz="1900" dirty="0">
                <a:latin typeface="Calibri"/>
                <a:ea typeface="Calibri"/>
                <a:cs typeface="Calibri"/>
              </a:rPr>
              <a:t>There should be 2-3cm of space between your lower back and the edge of the seat. </a:t>
            </a:r>
            <a:endParaRPr lang="en-US" sz="1900" dirty="0"/>
          </a:p>
          <a:p>
            <a:pPr marL="342900" indent="-342900" algn="just">
              <a:spcAft>
                <a:spcPts val="600"/>
              </a:spcAft>
              <a:buSzPct val="95000"/>
              <a:buFont typeface="Czcionka systemowa (Regular)"/>
              <a:buChar char="►"/>
            </a:pPr>
            <a:r>
              <a:rPr lang="en-US" sz="1900" dirty="0">
                <a:latin typeface="Calibri"/>
                <a:ea typeface="Calibri"/>
                <a:cs typeface="Calibri"/>
              </a:rPr>
              <a:t>The chair you sit on should be stable.</a:t>
            </a:r>
            <a:endParaRPr lang="en-US" sz="1900" dirty="0">
              <a:latin typeface="Calibri"/>
              <a:cs typeface="Calibri"/>
            </a:endParaRPr>
          </a:p>
        </p:txBody>
      </p:sp>
    </p:spTree>
    <p:extLst>
      <p:ext uri="{BB962C8B-B14F-4D97-AF65-F5344CB8AC3E}">
        <p14:creationId xmlns:p14="http://schemas.microsoft.com/office/powerpoint/2010/main" val="26450386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aptop i notes na stole">
            <a:extLst>
              <a:ext uri="{FF2B5EF4-FFF2-40B4-BE49-F238E27FC236}">
                <a16:creationId xmlns:a16="http://schemas.microsoft.com/office/drawing/2014/main" id="{C1E60C27-2220-14A7-672E-CE70D667AD9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458"/>
          <a:stretch/>
        </p:blipFill>
        <p:spPr>
          <a:xfrm>
            <a:off x="884606" y="10"/>
            <a:ext cx="4987095" cy="6868400"/>
          </a:xfrm>
          <a:custGeom>
            <a:avLst/>
            <a:gdLst>
              <a:gd name="connsiteX0" fmla="*/ 0 w 4993772"/>
              <a:gd name="connsiteY0" fmla="*/ 0 h 6858000"/>
              <a:gd name="connsiteX1" fmla="*/ 4993772 w 4993772"/>
              <a:gd name="connsiteY1" fmla="*/ 0 h 6858000"/>
              <a:gd name="connsiteX2" fmla="*/ 4993772 w 4993772"/>
              <a:gd name="connsiteY2" fmla="*/ 6858000 h 6858000"/>
              <a:gd name="connsiteX3" fmla="*/ 0 w 4993772"/>
              <a:gd name="connsiteY3" fmla="*/ 6858000 h 6858000"/>
              <a:gd name="connsiteX4" fmla="*/ 0 w 4993772"/>
              <a:gd name="connsiteY4" fmla="*/ 6301946 h 6858000"/>
              <a:gd name="connsiteX5" fmla="*/ 180000 w 4993772"/>
              <a:gd name="connsiteY5" fmla="*/ 6301946 h 6858000"/>
              <a:gd name="connsiteX6" fmla="*/ 180000 w 4993772"/>
              <a:gd name="connsiteY6" fmla="*/ 4861945 h 6858000"/>
              <a:gd name="connsiteX7" fmla="*/ 0 w 4993772"/>
              <a:gd name="connsiteY7" fmla="*/ 48619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93772" h="6858000">
                <a:moveTo>
                  <a:pt x="0" y="0"/>
                </a:moveTo>
                <a:lnTo>
                  <a:pt x="4993772" y="0"/>
                </a:lnTo>
                <a:lnTo>
                  <a:pt x="4993772" y="6858000"/>
                </a:lnTo>
                <a:lnTo>
                  <a:pt x="0" y="6858000"/>
                </a:lnTo>
                <a:lnTo>
                  <a:pt x="0" y="6301946"/>
                </a:lnTo>
                <a:lnTo>
                  <a:pt x="180000" y="6301946"/>
                </a:lnTo>
                <a:lnTo>
                  <a:pt x="180000" y="4861945"/>
                </a:lnTo>
                <a:lnTo>
                  <a:pt x="0" y="4861945"/>
                </a:lnTo>
                <a:close/>
              </a:path>
            </a:pathLst>
          </a:custGeom>
          <a:noFill/>
        </p:spPr>
      </p:pic>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4890795" y="221963"/>
            <a:ext cx="6776598" cy="842867"/>
          </a:xfrm>
        </p:spPr>
        <p:txBody>
          <a:bodyPr lIns="91440" tIns="45720" rIns="91440" bIns="45720" anchor="ctr">
            <a:normAutofit/>
          </a:bodyPr>
          <a:lstStyle/>
          <a:p>
            <a:r>
              <a:rPr lang="en-US">
                <a:latin typeface="Calibri"/>
                <a:ea typeface="Calibri"/>
                <a:cs typeface="Calibri"/>
              </a:rPr>
              <a:t>Fourth - adjust your equipment</a:t>
            </a:r>
            <a:endParaRPr lang="pl-PL"/>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6303049" y="1378421"/>
            <a:ext cx="5574211" cy="4813657"/>
          </a:xfrm>
        </p:spPr>
        <p:txBody>
          <a:bodyPr lIns="91440" tIns="45720" rIns="91440" bIns="45720" numCol="1" spcCol="288000" anchor="t">
            <a:normAutofit/>
          </a:bodyPr>
          <a:lstStyle/>
          <a:p>
            <a:pPr marL="342900" indent="-342900" algn="just">
              <a:spcAft>
                <a:spcPts val="600"/>
              </a:spcAft>
              <a:buSzPct val="95000"/>
              <a:buFont typeface="Czcionka systemowa (Regular)"/>
              <a:buChar char="►"/>
            </a:pPr>
            <a:r>
              <a:rPr lang="en-US" sz="2000" dirty="0">
                <a:latin typeface="Calibri"/>
                <a:ea typeface="Calibri"/>
                <a:cs typeface="Calibri"/>
              </a:rPr>
              <a:t>The text displayed on the screen should be easily readable. Adjust colors, contrast and font size if you have trouble reading the displayed text. The size of the monitor should be sufficient to comfortably perform the activities you are undertaking. </a:t>
            </a:r>
            <a:endParaRPr lang="pl-PL" sz="2000" dirty="0"/>
          </a:p>
          <a:p>
            <a:pPr marL="342900" indent="-342900" algn="just">
              <a:spcAft>
                <a:spcPts val="600"/>
              </a:spcAft>
              <a:buSzPct val="95000"/>
              <a:buFont typeface="Czcionka systemowa (Regular)"/>
              <a:buChar char="►"/>
            </a:pPr>
            <a:r>
              <a:rPr lang="en-US" sz="2000" dirty="0">
                <a:latin typeface="Calibri"/>
                <a:ea typeface="Calibri"/>
                <a:cs typeface="Calibri"/>
              </a:rPr>
              <a:t>Work only on fully operational equipment. Flicker and jitter indicates </a:t>
            </a:r>
            <a:br>
              <a:rPr lang="en-US" sz="2000" dirty="0">
                <a:latin typeface="Calibri"/>
                <a:ea typeface="Calibri"/>
                <a:cs typeface="Calibri"/>
              </a:rPr>
            </a:br>
            <a:r>
              <a:rPr lang="en-US" sz="2000" dirty="0">
                <a:latin typeface="Calibri"/>
                <a:ea typeface="Calibri"/>
                <a:cs typeface="Calibri"/>
              </a:rPr>
              <a:t>a need for repair. </a:t>
            </a:r>
            <a:endParaRPr lang="en-US" sz="2000" dirty="0"/>
          </a:p>
          <a:p>
            <a:pPr marL="342900" indent="-342900" algn="just">
              <a:spcAft>
                <a:spcPts val="600"/>
              </a:spcAft>
              <a:buSzPct val="95000"/>
              <a:buFont typeface="Czcionka systemowa (Regular)"/>
              <a:buChar char="►"/>
            </a:pPr>
            <a:r>
              <a:rPr lang="en-US" sz="2000" dirty="0">
                <a:latin typeface="Calibri"/>
                <a:ea typeface="Calibri"/>
                <a:cs typeface="Calibri"/>
              </a:rPr>
              <a:t>Adjust the speed of the mouse cursor so that you can comfortably operate the entire workspace.</a:t>
            </a:r>
            <a:endParaRPr lang="en-US" sz="2000" dirty="0">
              <a:latin typeface="Calibri"/>
              <a:cs typeface="Calibri"/>
            </a:endParaRPr>
          </a:p>
        </p:txBody>
      </p:sp>
    </p:spTree>
    <p:extLst>
      <p:ext uri="{BB962C8B-B14F-4D97-AF65-F5344CB8AC3E}">
        <p14:creationId xmlns:p14="http://schemas.microsoft.com/office/powerpoint/2010/main" val="31241056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Osoby pracujące w biurze">
            <a:extLst>
              <a:ext uri="{FF2B5EF4-FFF2-40B4-BE49-F238E27FC236}">
                <a16:creationId xmlns:a16="http://schemas.microsoft.com/office/drawing/2014/main" id="{0DA9483B-F118-05E0-8FD4-BFB734F7E805}"/>
              </a:ext>
            </a:extLst>
          </p:cNvPr>
          <p:cNvPicPr>
            <a:picLocks noGrp="1" noChangeAspect="1"/>
          </p:cNvPicPr>
          <p:nvPr>
            <p:ph type="pic" sz="quarter" idx="21"/>
          </p:nvPr>
        </p:nvPicPr>
        <p:blipFill rotWithShape="1">
          <a:blip r:embed="rId2" cstate="screen">
            <a:extLst>
              <a:ext uri="{28A0092B-C50C-407E-A947-70E740481C1C}">
                <a14:useLocalDpi xmlns:a14="http://schemas.microsoft.com/office/drawing/2010/main"/>
              </a:ext>
            </a:extLst>
          </a:blip>
          <a:srcRect/>
          <a:stretch/>
        </p:blipFill>
        <p:spPr>
          <a:xfrm flipH="1">
            <a:off x="6795027" y="-10458"/>
            <a:ext cx="4998665" cy="6868458"/>
          </a:xfrm>
        </p:spPr>
      </p:pic>
      <p:sp>
        <p:nvSpPr>
          <p:cNvPr id="9" name="Text Placeholder 8">
            <a:extLst>
              <a:ext uri="{FF2B5EF4-FFF2-40B4-BE49-F238E27FC236}">
                <a16:creationId xmlns:a16="http://schemas.microsoft.com/office/drawing/2014/main" id="{E4099DE1-4522-8C92-E35B-40F8710E14F3}"/>
              </a:ext>
            </a:extLst>
          </p:cNvPr>
          <p:cNvSpPr>
            <a:spLocks noGrp="1"/>
          </p:cNvSpPr>
          <p:nvPr>
            <p:ph type="body" sz="quarter" idx="30"/>
          </p:nvPr>
        </p:nvSpPr>
        <p:spPr>
          <a:xfrm>
            <a:off x="398308" y="440624"/>
            <a:ext cx="6906732" cy="842867"/>
          </a:xfrm>
        </p:spPr>
        <p:txBody>
          <a:bodyPr lIns="91440" tIns="45720" rIns="91440" bIns="45720" anchor="ctr">
            <a:noAutofit/>
          </a:bodyPr>
          <a:lstStyle/>
          <a:p>
            <a:r>
              <a:rPr lang="en-IE" sz="3200">
                <a:latin typeface="Calibri"/>
                <a:ea typeface="Calibri"/>
                <a:cs typeface="Calibri"/>
              </a:rPr>
              <a:t>Evaluate your workplace!</a:t>
            </a:r>
            <a:endParaRPr lang="pl-PL"/>
          </a:p>
        </p:txBody>
      </p:sp>
      <p:sp>
        <p:nvSpPr>
          <p:cNvPr id="10" name="Text Placeholder 9">
            <a:extLst>
              <a:ext uri="{FF2B5EF4-FFF2-40B4-BE49-F238E27FC236}">
                <a16:creationId xmlns:a16="http://schemas.microsoft.com/office/drawing/2014/main" id="{D6610CA2-A6FB-6245-E946-9FFDEC6848DF}"/>
              </a:ext>
            </a:extLst>
          </p:cNvPr>
          <p:cNvSpPr>
            <a:spLocks noGrp="1"/>
          </p:cNvSpPr>
          <p:nvPr>
            <p:ph type="body" sz="quarter" idx="48"/>
          </p:nvPr>
        </p:nvSpPr>
        <p:spPr>
          <a:xfrm>
            <a:off x="393415" y="2877600"/>
            <a:ext cx="6117632" cy="1710948"/>
          </a:xfrm>
        </p:spPr>
        <p:txBody>
          <a:bodyPr lIns="91440" tIns="45720" rIns="91440" bIns="45720" numCol="1" spcCol="288000" anchor="t">
            <a:noAutofit/>
          </a:bodyPr>
          <a:lstStyle/>
          <a:p>
            <a:pPr algn="ctr"/>
            <a:r>
              <a:rPr lang="en-US" sz="2800" dirty="0">
                <a:solidFill>
                  <a:srgbClr val="374151"/>
                </a:solidFill>
                <a:latin typeface="Calibri"/>
                <a:ea typeface="Calibri"/>
                <a:cs typeface="Calibri"/>
              </a:rPr>
              <a:t>To assess potential problems lying in your workstation, you can use the </a:t>
            </a:r>
            <a:r>
              <a:rPr lang="en-US" sz="2800" dirty="0">
                <a:solidFill>
                  <a:srgbClr val="374151"/>
                </a:solidFill>
                <a:latin typeface="Calibri"/>
                <a:ea typeface="Calibri"/>
                <a:cs typeface="Calibri"/>
                <a:hlinkClick r:id="rId3"/>
              </a:rPr>
              <a:t>DSE Workstation Checklist</a:t>
            </a:r>
            <a:r>
              <a:rPr lang="en-US" sz="2800" dirty="0">
                <a:solidFill>
                  <a:srgbClr val="374151"/>
                </a:solidFill>
                <a:latin typeface="Calibri"/>
                <a:ea typeface="Calibri"/>
                <a:cs typeface="Calibri"/>
              </a:rPr>
              <a:t> prepared by the British Health and Safety Executive. </a:t>
            </a:r>
            <a:endParaRPr lang="pl-PL" sz="2800" dirty="0"/>
          </a:p>
        </p:txBody>
      </p:sp>
    </p:spTree>
    <p:extLst>
      <p:ext uri="{BB962C8B-B14F-4D97-AF65-F5344CB8AC3E}">
        <p14:creationId xmlns:p14="http://schemas.microsoft.com/office/powerpoint/2010/main" val="30900654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2F5D9BC-1893-3455-3146-BF043781EAC4}"/>
              </a:ext>
            </a:extLst>
          </p:cNvPr>
          <p:cNvSpPr>
            <a:spLocks noGrp="1"/>
          </p:cNvSpPr>
          <p:nvPr>
            <p:ph type="body" sz="quarter" idx="14"/>
          </p:nvPr>
        </p:nvSpPr>
        <p:spPr/>
        <p:txBody>
          <a:bodyPr/>
          <a:lstStyle/>
          <a:p>
            <a:r>
              <a:rPr lang="fi-FI"/>
              <a:t>04</a:t>
            </a:r>
          </a:p>
        </p:txBody>
      </p:sp>
      <p:sp>
        <p:nvSpPr>
          <p:cNvPr id="3" name="Text Placeholder 2">
            <a:extLst>
              <a:ext uri="{FF2B5EF4-FFF2-40B4-BE49-F238E27FC236}">
                <a16:creationId xmlns:a16="http://schemas.microsoft.com/office/drawing/2014/main" id="{6525235E-2D59-39F7-C856-89C8A9036FCB}"/>
              </a:ext>
            </a:extLst>
          </p:cNvPr>
          <p:cNvSpPr>
            <a:spLocks noGrp="1"/>
          </p:cNvSpPr>
          <p:nvPr>
            <p:ph type="body" sz="quarter" idx="17"/>
          </p:nvPr>
        </p:nvSpPr>
        <p:spPr/>
        <p:txBody>
          <a:bodyPr/>
          <a:lstStyle/>
          <a:p>
            <a:r>
              <a:rPr lang="fi-FI"/>
              <a:t>SECTION</a:t>
            </a:r>
          </a:p>
        </p:txBody>
      </p:sp>
      <p:sp>
        <p:nvSpPr>
          <p:cNvPr id="4" name="Text Placeholder 3">
            <a:extLst>
              <a:ext uri="{FF2B5EF4-FFF2-40B4-BE49-F238E27FC236}">
                <a16:creationId xmlns:a16="http://schemas.microsoft.com/office/drawing/2014/main" id="{FD671CFF-7D2A-06D2-7D34-EADA26EF8C58}"/>
              </a:ext>
            </a:extLst>
          </p:cNvPr>
          <p:cNvSpPr>
            <a:spLocks noGrp="1"/>
          </p:cNvSpPr>
          <p:nvPr>
            <p:ph type="body" sz="quarter" idx="18"/>
          </p:nvPr>
        </p:nvSpPr>
        <p:spPr/>
        <p:txBody>
          <a:bodyPr lIns="91440" tIns="45720" rIns="91440" bIns="45720" anchor="t">
            <a:noAutofit/>
          </a:bodyPr>
          <a:lstStyle/>
          <a:p>
            <a:r>
              <a:rPr lang="en-US" b="1">
                <a:latin typeface="Calibri"/>
                <a:ea typeface="Calibri"/>
                <a:cs typeface="Calibri"/>
              </a:rPr>
              <a:t>Spontaneous physical activity</a:t>
            </a:r>
            <a:endParaRPr lang="pl-PL" b="1">
              <a:latin typeface="Calibri"/>
              <a:ea typeface="Calibri"/>
              <a:cs typeface="Calibri"/>
            </a:endParaRPr>
          </a:p>
        </p:txBody>
      </p:sp>
      <p:pic>
        <p:nvPicPr>
          <p:cNvPr id="6" name="Picture Placeholder 4" descr="Osoba korzystająca z przyrody">
            <a:extLst>
              <a:ext uri="{FF2B5EF4-FFF2-40B4-BE49-F238E27FC236}">
                <a16:creationId xmlns:a16="http://schemas.microsoft.com/office/drawing/2014/main" id="{681C27F0-517C-10F9-0B00-4567374CC9EA}"/>
              </a:ext>
            </a:extLst>
          </p:cNvPr>
          <p:cNvPicPr>
            <a:picLocks noGrp="1" noChangeAspect="1"/>
          </p:cNvPicPr>
          <p:nvPr>
            <p:ph type="pic" sz="quarter" idx="21"/>
          </p:nvPr>
        </p:nvPicPr>
        <p:blipFill rotWithShape="1">
          <a:blip r:embed="rId2" cstate="screen">
            <a:extLst>
              <a:ext uri="{28A0092B-C50C-407E-A947-70E740481C1C}">
                <a14:useLocalDpi xmlns:a14="http://schemas.microsoft.com/office/drawing/2010/main"/>
              </a:ext>
            </a:extLst>
          </a:blip>
          <a:srcRect t="-165"/>
          <a:stretch/>
        </p:blipFill>
        <p:spPr>
          <a:xfrm>
            <a:off x="6842125" y="0"/>
            <a:ext cx="5365852" cy="6326194"/>
          </a:xfrm>
        </p:spPr>
      </p:pic>
    </p:spTree>
    <p:extLst>
      <p:ext uri="{BB962C8B-B14F-4D97-AF65-F5344CB8AC3E}">
        <p14:creationId xmlns:p14="http://schemas.microsoft.com/office/powerpoint/2010/main" val="37815111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Placeholder 3" descr="Obraz zawierający ubrania, niebo, osoba, obuwie&#10;&#10;Opis wygenerowany automatycznie">
            <a:extLst>
              <a:ext uri="{FF2B5EF4-FFF2-40B4-BE49-F238E27FC236}">
                <a16:creationId xmlns:a16="http://schemas.microsoft.com/office/drawing/2014/main" id="{A8436A5A-BCE2-0DD2-2636-879683C598E9}"/>
              </a:ext>
            </a:extLst>
          </p:cNvPr>
          <p:cNvPicPr>
            <a:picLocks noGrp="1" noChangeAspect="1"/>
          </p:cNvPicPr>
          <p:nvPr>
            <p:ph type="pic" sz="quarter" idx="21"/>
          </p:nvPr>
        </p:nvPicPr>
        <p:blipFill rotWithShape="1">
          <a:blip r:embed="rId2" cstate="screen">
            <a:extLst>
              <a:ext uri="{28A0092B-C50C-407E-A947-70E740481C1C}">
                <a14:useLocalDpi xmlns:a14="http://schemas.microsoft.com/office/drawing/2010/main"/>
              </a:ext>
            </a:extLst>
          </a:blip>
          <a:srcRect/>
          <a:stretch/>
        </p:blipFill>
        <p:spPr>
          <a:xfrm flipH="1">
            <a:off x="6799920" y="0"/>
            <a:ext cx="4997507" cy="6868458"/>
          </a:xfrm>
        </p:spPr>
      </p:pic>
      <p:sp>
        <p:nvSpPr>
          <p:cNvPr id="9" name="Text Placeholder 8">
            <a:extLst>
              <a:ext uri="{FF2B5EF4-FFF2-40B4-BE49-F238E27FC236}">
                <a16:creationId xmlns:a16="http://schemas.microsoft.com/office/drawing/2014/main" id="{E0B31D78-5FD0-B53D-FEF9-10FB1FDA9887}"/>
              </a:ext>
            </a:extLst>
          </p:cNvPr>
          <p:cNvSpPr>
            <a:spLocks noGrp="1"/>
          </p:cNvSpPr>
          <p:nvPr>
            <p:ph type="body" sz="quarter" idx="30"/>
          </p:nvPr>
        </p:nvSpPr>
        <p:spPr/>
        <p:txBody>
          <a:bodyPr lIns="91440" tIns="45720" rIns="91440" bIns="45720" anchor="ctr">
            <a:noAutofit/>
          </a:bodyPr>
          <a:lstStyle/>
          <a:p>
            <a:r>
              <a:rPr lang="en-US" sz="3200">
                <a:latin typeface="Calibri"/>
                <a:ea typeface="Calibri"/>
                <a:cs typeface="Calibri"/>
              </a:rPr>
              <a:t>Spontaneous physical activity</a:t>
            </a:r>
            <a:endParaRPr lang="pl-PL" sz="3200"/>
          </a:p>
        </p:txBody>
      </p:sp>
      <p:sp>
        <p:nvSpPr>
          <p:cNvPr id="7" name="Text Placeholder 6">
            <a:extLst>
              <a:ext uri="{FF2B5EF4-FFF2-40B4-BE49-F238E27FC236}">
                <a16:creationId xmlns:a16="http://schemas.microsoft.com/office/drawing/2014/main" id="{3EF41F46-9F41-F9DC-7E60-F76AD3759068}"/>
              </a:ext>
            </a:extLst>
          </p:cNvPr>
          <p:cNvSpPr>
            <a:spLocks noGrp="1"/>
          </p:cNvSpPr>
          <p:nvPr>
            <p:ph type="body" sz="quarter" idx="48"/>
          </p:nvPr>
        </p:nvSpPr>
        <p:spPr>
          <a:xfrm>
            <a:off x="241852" y="1409155"/>
            <a:ext cx="6280868" cy="4693261"/>
          </a:xfrm>
        </p:spPr>
        <p:txBody>
          <a:bodyPr lIns="91440" tIns="45720" rIns="91440" bIns="45720" numCol="1" spcCol="288000" anchor="t">
            <a:noAutofit/>
          </a:bodyPr>
          <a:lstStyle/>
          <a:p>
            <a:pPr algn="just"/>
            <a:r>
              <a:rPr lang="en-US" sz="2000" b="1" dirty="0">
                <a:latin typeface="Calibri"/>
                <a:ea typeface="Calibri"/>
                <a:cs typeface="Calibri"/>
              </a:rPr>
              <a:t>Spontaneous physical activity </a:t>
            </a:r>
            <a:r>
              <a:rPr lang="en-US" sz="2000" dirty="0">
                <a:latin typeface="Calibri"/>
                <a:ea typeface="Calibri"/>
                <a:cs typeface="Calibri"/>
              </a:rPr>
              <a:t>is the easiest way to reduce the risk of many of the most common ailments that occur as a result of prolonged sitting. Any physical activity that is not a scheduled workout will induce </a:t>
            </a:r>
            <a:r>
              <a:rPr lang="en-US" sz="2000" b="1" dirty="0">
                <a:latin typeface="Calibri"/>
                <a:ea typeface="Calibri"/>
                <a:cs typeface="Calibri"/>
              </a:rPr>
              <a:t>Non-Exercise Activity Thermogenesis - NEAT</a:t>
            </a:r>
            <a:r>
              <a:rPr lang="en-US" sz="2000" dirty="0">
                <a:latin typeface="Calibri"/>
                <a:ea typeface="Calibri"/>
                <a:cs typeface="Calibri"/>
              </a:rPr>
              <a:t>. This is the amount of energy we use to perform all physical activities during the day. Studies show that a high NEAT not only reduces the risk of overweight and obesity, but also correlates with a reduced risk of cardiovascular disease, musculoskeletal problems and even cancer.</a:t>
            </a:r>
          </a:p>
          <a:p>
            <a:pPr algn="just"/>
            <a:endParaRPr lang="pl-PL" dirty="0"/>
          </a:p>
          <a:p>
            <a:pPr algn="just"/>
            <a:r>
              <a:rPr lang="en-US" sz="2000" dirty="0">
                <a:latin typeface="Calibri"/>
                <a:ea typeface="Calibri"/>
                <a:cs typeface="Calibri"/>
              </a:rPr>
              <a:t>In people who do sedentary work, NEAT is </a:t>
            </a:r>
            <a:r>
              <a:rPr lang="en-US" sz="2000" b="1" dirty="0">
                <a:latin typeface="Calibri"/>
                <a:ea typeface="Calibri"/>
                <a:cs typeface="Calibri"/>
              </a:rPr>
              <a:t>up to 3 times lower</a:t>
            </a:r>
            <a:r>
              <a:rPr lang="en-US" sz="2000" dirty="0">
                <a:latin typeface="Calibri"/>
                <a:ea typeface="Calibri"/>
                <a:cs typeface="Calibri"/>
              </a:rPr>
              <a:t> than in those who do physical labor. This result can be significantly improved by introducing small habits to work.</a:t>
            </a:r>
            <a:endParaRPr lang="en-US" dirty="0">
              <a:latin typeface="Calibri"/>
              <a:cs typeface="Calibri"/>
            </a:endParaRPr>
          </a:p>
        </p:txBody>
      </p:sp>
    </p:spTree>
    <p:extLst>
      <p:ext uri="{BB962C8B-B14F-4D97-AF65-F5344CB8AC3E}">
        <p14:creationId xmlns:p14="http://schemas.microsoft.com/office/powerpoint/2010/main" val="26404909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Placeholder 18" descr="Obraz zawierający osoba, obuwie, Spodnie, człowiek&#10;&#10;Opis wygenerowany automatycznie">
            <a:extLst>
              <a:ext uri="{FF2B5EF4-FFF2-40B4-BE49-F238E27FC236}">
                <a16:creationId xmlns:a16="http://schemas.microsoft.com/office/drawing/2014/main" id="{A7C23951-7BAC-A804-5FC2-A17BE0B02F4C}"/>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a:xfrm>
            <a:off x="884606" y="0"/>
            <a:ext cx="4993772" cy="6858000"/>
          </a:xfrm>
        </p:spPr>
      </p:pic>
      <p:sp>
        <p:nvSpPr>
          <p:cNvPr id="3" name="Text Placeholder 2">
            <a:extLst>
              <a:ext uri="{FF2B5EF4-FFF2-40B4-BE49-F238E27FC236}">
                <a16:creationId xmlns:a16="http://schemas.microsoft.com/office/drawing/2014/main" id="{588B426B-F635-E484-633C-051A613ED1CA}"/>
              </a:ext>
            </a:extLst>
          </p:cNvPr>
          <p:cNvSpPr>
            <a:spLocks noGrp="1"/>
          </p:cNvSpPr>
          <p:nvPr>
            <p:ph type="body" sz="quarter" idx="30"/>
          </p:nvPr>
        </p:nvSpPr>
        <p:spPr/>
        <p:txBody>
          <a:bodyPr lIns="91440" tIns="45720" rIns="91440" bIns="45720" anchor="ctr">
            <a:noAutofit/>
          </a:bodyPr>
          <a:lstStyle/>
          <a:p>
            <a:r>
              <a:rPr lang="en-US" sz="3200">
                <a:latin typeface="Calibri"/>
                <a:ea typeface="Calibri"/>
                <a:cs typeface="Calibri"/>
              </a:rPr>
              <a:t>Active breaks</a:t>
            </a:r>
            <a:endParaRPr lang="pl-PL"/>
          </a:p>
        </p:txBody>
      </p:sp>
      <p:sp>
        <p:nvSpPr>
          <p:cNvPr id="7" name="Text Placeholder 6">
            <a:extLst>
              <a:ext uri="{FF2B5EF4-FFF2-40B4-BE49-F238E27FC236}">
                <a16:creationId xmlns:a16="http://schemas.microsoft.com/office/drawing/2014/main" id="{3EF41F46-9F41-F9DC-7E60-F76AD3759068}"/>
              </a:ext>
            </a:extLst>
          </p:cNvPr>
          <p:cNvSpPr>
            <a:spLocks noGrp="1"/>
          </p:cNvSpPr>
          <p:nvPr>
            <p:ph type="body" sz="quarter" idx="48"/>
          </p:nvPr>
        </p:nvSpPr>
        <p:spPr>
          <a:xfrm>
            <a:off x="6096000" y="1554586"/>
            <a:ext cx="5574211" cy="4813657"/>
          </a:xfrm>
        </p:spPr>
        <p:txBody>
          <a:bodyPr lIns="91440" tIns="45720" rIns="91440" bIns="45720" numCol="1" spcCol="288000" anchor="t">
            <a:noAutofit/>
          </a:bodyPr>
          <a:lstStyle/>
          <a:p>
            <a:pPr algn="just"/>
            <a:r>
              <a:rPr lang="en-US" sz="2000" dirty="0">
                <a:latin typeface="Calibri"/>
                <a:ea typeface="Calibri"/>
                <a:cs typeface="Calibri"/>
              </a:rPr>
              <a:t>As previously stated, </a:t>
            </a:r>
            <a:r>
              <a:rPr lang="en-US" sz="2000" b="1" dirty="0">
                <a:latin typeface="Calibri"/>
                <a:ea typeface="Calibri"/>
                <a:cs typeface="Calibri"/>
              </a:rPr>
              <a:t>taking regular breaks from office work is crucial to maintaining good health</a:t>
            </a:r>
            <a:r>
              <a:rPr lang="en-US" sz="2000" dirty="0">
                <a:latin typeface="Calibri"/>
                <a:ea typeface="Calibri"/>
                <a:cs typeface="Calibri"/>
              </a:rPr>
              <a:t>. The more physical activity you engage in during these breaks, the greater the benefits to your body. Use your breaks for any available movement - step outside the building, do a few bends and squats, do your favorite stretching exercise. </a:t>
            </a:r>
            <a:endParaRPr lang="pl-PL" dirty="0"/>
          </a:p>
          <a:p>
            <a:pPr algn="just"/>
            <a:endParaRPr lang="en-US" sz="2000" dirty="0">
              <a:ea typeface="Calibri"/>
            </a:endParaRPr>
          </a:p>
          <a:p>
            <a:pPr algn="just"/>
            <a:r>
              <a:rPr lang="en-US" sz="2000" b="1" dirty="0">
                <a:latin typeface="Calibri"/>
                <a:ea typeface="Calibri"/>
                <a:cs typeface="Calibri"/>
              </a:rPr>
              <a:t>Don't ignore small activities. </a:t>
            </a:r>
            <a:r>
              <a:rPr lang="en-US" sz="2000" dirty="0">
                <a:latin typeface="Calibri"/>
                <a:ea typeface="Calibri"/>
                <a:cs typeface="Calibri"/>
              </a:rPr>
              <a:t>The theory of aggregating marginal gains has excellent application in increasing NEAT. One trip to the other end of the hallway to get water means little, but repeated several times throughout the day will significantly increase your overall activity level.</a:t>
            </a:r>
            <a:endParaRPr lang="en-US" dirty="0">
              <a:latin typeface="Calibri"/>
              <a:cs typeface="Calibri"/>
            </a:endParaRPr>
          </a:p>
        </p:txBody>
      </p:sp>
    </p:spTree>
    <p:extLst>
      <p:ext uri="{BB962C8B-B14F-4D97-AF65-F5344CB8AC3E}">
        <p14:creationId xmlns:p14="http://schemas.microsoft.com/office/powerpoint/2010/main" val="27908930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0D08E74D-8824-1D45-92D0-C558923AA8CC}"/>
              </a:ext>
            </a:extLst>
          </p:cNvPr>
          <p:cNvSpPr>
            <a:spLocks noGrp="1"/>
          </p:cNvSpPr>
          <p:nvPr>
            <p:ph type="body" sz="quarter" idx="11"/>
          </p:nvPr>
        </p:nvSpPr>
        <p:spPr>
          <a:xfrm>
            <a:off x="2679029" y="1343914"/>
            <a:ext cx="1045074" cy="223473"/>
          </a:xfrm>
        </p:spPr>
        <p:txBody>
          <a:bodyPr/>
          <a:lstStyle/>
          <a:p>
            <a:r>
              <a:rPr lang="en-US"/>
              <a:t>01</a:t>
            </a:r>
          </a:p>
        </p:txBody>
      </p:sp>
      <p:sp>
        <p:nvSpPr>
          <p:cNvPr id="18" name="Text Placeholder 17">
            <a:extLst>
              <a:ext uri="{FF2B5EF4-FFF2-40B4-BE49-F238E27FC236}">
                <a16:creationId xmlns:a16="http://schemas.microsoft.com/office/drawing/2014/main" id="{5BD3EE41-58A4-F347-B487-F6E6A4B2A74A}"/>
              </a:ext>
            </a:extLst>
          </p:cNvPr>
          <p:cNvSpPr>
            <a:spLocks noGrp="1"/>
          </p:cNvSpPr>
          <p:nvPr>
            <p:ph type="body" sz="quarter" idx="49"/>
          </p:nvPr>
        </p:nvSpPr>
        <p:spPr>
          <a:xfrm>
            <a:off x="3831552" y="1343914"/>
            <a:ext cx="5715653" cy="223473"/>
          </a:xfrm>
        </p:spPr>
        <p:txBody>
          <a:bodyPr/>
          <a:lstStyle/>
          <a:p>
            <a:r>
              <a:rPr lang="en-US"/>
              <a:t>Impact of Digital Use on Physical Health</a:t>
            </a:r>
          </a:p>
        </p:txBody>
      </p:sp>
      <p:sp>
        <p:nvSpPr>
          <p:cNvPr id="10" name="Text Placeholder 9">
            <a:extLst>
              <a:ext uri="{FF2B5EF4-FFF2-40B4-BE49-F238E27FC236}">
                <a16:creationId xmlns:a16="http://schemas.microsoft.com/office/drawing/2014/main" id="{9FF91A7C-8453-734D-8C11-8B904D12FD0D}"/>
              </a:ext>
            </a:extLst>
          </p:cNvPr>
          <p:cNvSpPr>
            <a:spLocks noGrp="1"/>
          </p:cNvSpPr>
          <p:nvPr>
            <p:ph type="body" sz="quarter" idx="13"/>
          </p:nvPr>
        </p:nvSpPr>
        <p:spPr/>
        <p:txBody>
          <a:bodyPr/>
          <a:lstStyle/>
          <a:p>
            <a:r>
              <a:rPr lang="en-US"/>
              <a:t>02</a:t>
            </a:r>
          </a:p>
        </p:txBody>
      </p:sp>
      <p:sp>
        <p:nvSpPr>
          <p:cNvPr id="11" name="Text Placeholder 10">
            <a:extLst>
              <a:ext uri="{FF2B5EF4-FFF2-40B4-BE49-F238E27FC236}">
                <a16:creationId xmlns:a16="http://schemas.microsoft.com/office/drawing/2014/main" id="{24ED337C-F64E-DA49-AD56-28A14BCEEFB2}"/>
              </a:ext>
            </a:extLst>
          </p:cNvPr>
          <p:cNvSpPr>
            <a:spLocks noGrp="1"/>
          </p:cNvSpPr>
          <p:nvPr>
            <p:ph type="body" sz="quarter" idx="14"/>
          </p:nvPr>
        </p:nvSpPr>
        <p:spPr>
          <a:xfrm>
            <a:off x="3831551" y="1739394"/>
            <a:ext cx="5715653" cy="223986"/>
          </a:xfrm>
        </p:spPr>
        <p:txBody>
          <a:bodyPr/>
          <a:lstStyle/>
          <a:p>
            <a:r>
              <a:rPr lang="en-US"/>
              <a:t>Risk assessment</a:t>
            </a:r>
          </a:p>
        </p:txBody>
      </p:sp>
      <p:sp>
        <p:nvSpPr>
          <p:cNvPr id="12" name="Text Placeholder 11">
            <a:extLst>
              <a:ext uri="{FF2B5EF4-FFF2-40B4-BE49-F238E27FC236}">
                <a16:creationId xmlns:a16="http://schemas.microsoft.com/office/drawing/2014/main" id="{BF5B6173-46F8-114D-AC3C-D521B40B69DA}"/>
              </a:ext>
            </a:extLst>
          </p:cNvPr>
          <p:cNvSpPr>
            <a:spLocks noGrp="1"/>
          </p:cNvSpPr>
          <p:nvPr>
            <p:ph type="body" sz="quarter" idx="15"/>
          </p:nvPr>
        </p:nvSpPr>
        <p:spPr/>
        <p:txBody>
          <a:bodyPr/>
          <a:lstStyle/>
          <a:p>
            <a:r>
              <a:rPr lang="en-US"/>
              <a:t>03</a:t>
            </a:r>
          </a:p>
        </p:txBody>
      </p:sp>
      <p:sp>
        <p:nvSpPr>
          <p:cNvPr id="14" name="Text Placeholder 13">
            <a:extLst>
              <a:ext uri="{FF2B5EF4-FFF2-40B4-BE49-F238E27FC236}">
                <a16:creationId xmlns:a16="http://schemas.microsoft.com/office/drawing/2014/main" id="{67C331F7-5757-6641-9BBF-CD38714CB570}"/>
              </a:ext>
            </a:extLst>
          </p:cNvPr>
          <p:cNvSpPr>
            <a:spLocks noGrp="1"/>
          </p:cNvSpPr>
          <p:nvPr>
            <p:ph type="body" sz="quarter" idx="19"/>
          </p:nvPr>
        </p:nvSpPr>
        <p:spPr>
          <a:xfrm>
            <a:off x="3812737" y="2173881"/>
            <a:ext cx="5715653" cy="223473"/>
          </a:xfrm>
        </p:spPr>
        <p:txBody>
          <a:bodyPr/>
          <a:lstStyle/>
          <a:p>
            <a:r>
              <a:rPr lang="en-US"/>
              <a:t>Working environment and ergonomics</a:t>
            </a:r>
          </a:p>
        </p:txBody>
      </p:sp>
      <p:sp>
        <p:nvSpPr>
          <p:cNvPr id="13" name="Text Placeholder 12">
            <a:extLst>
              <a:ext uri="{FF2B5EF4-FFF2-40B4-BE49-F238E27FC236}">
                <a16:creationId xmlns:a16="http://schemas.microsoft.com/office/drawing/2014/main" id="{52310EBE-4E3C-B445-BD97-7B2640FD7918}"/>
              </a:ext>
            </a:extLst>
          </p:cNvPr>
          <p:cNvSpPr>
            <a:spLocks noGrp="1"/>
          </p:cNvSpPr>
          <p:nvPr>
            <p:ph type="body" sz="quarter" idx="17"/>
          </p:nvPr>
        </p:nvSpPr>
        <p:spPr/>
        <p:txBody>
          <a:bodyPr/>
          <a:lstStyle/>
          <a:p>
            <a:r>
              <a:rPr lang="en-US"/>
              <a:t>04</a:t>
            </a:r>
          </a:p>
        </p:txBody>
      </p:sp>
      <p:sp>
        <p:nvSpPr>
          <p:cNvPr id="15" name="Text Placeholder 14">
            <a:extLst>
              <a:ext uri="{FF2B5EF4-FFF2-40B4-BE49-F238E27FC236}">
                <a16:creationId xmlns:a16="http://schemas.microsoft.com/office/drawing/2014/main" id="{A3B016CE-DAB6-9640-B44D-A78DE1197BA2}"/>
              </a:ext>
            </a:extLst>
          </p:cNvPr>
          <p:cNvSpPr>
            <a:spLocks noGrp="1"/>
          </p:cNvSpPr>
          <p:nvPr>
            <p:ph type="body" sz="quarter" idx="20"/>
          </p:nvPr>
        </p:nvSpPr>
        <p:spPr>
          <a:xfrm>
            <a:off x="3831552" y="2615991"/>
            <a:ext cx="5715653" cy="223473"/>
          </a:xfrm>
        </p:spPr>
        <p:txBody>
          <a:bodyPr/>
          <a:lstStyle/>
          <a:p>
            <a:r>
              <a:rPr lang="en-US"/>
              <a:t>Spontaneous physical activity</a:t>
            </a:r>
          </a:p>
        </p:txBody>
      </p:sp>
      <p:sp>
        <p:nvSpPr>
          <p:cNvPr id="16" name="Text Placeholder 15">
            <a:extLst>
              <a:ext uri="{FF2B5EF4-FFF2-40B4-BE49-F238E27FC236}">
                <a16:creationId xmlns:a16="http://schemas.microsoft.com/office/drawing/2014/main" id="{1337B424-7DC9-8345-8319-760211015880}"/>
              </a:ext>
            </a:extLst>
          </p:cNvPr>
          <p:cNvSpPr>
            <a:spLocks noGrp="1"/>
          </p:cNvSpPr>
          <p:nvPr>
            <p:ph type="body" sz="quarter" idx="21"/>
          </p:nvPr>
        </p:nvSpPr>
        <p:spPr/>
        <p:txBody>
          <a:bodyPr/>
          <a:lstStyle/>
          <a:p>
            <a:r>
              <a:rPr lang="en-US"/>
              <a:t>05</a:t>
            </a:r>
          </a:p>
        </p:txBody>
      </p:sp>
      <p:sp>
        <p:nvSpPr>
          <p:cNvPr id="17" name="Text Placeholder 16">
            <a:extLst>
              <a:ext uri="{FF2B5EF4-FFF2-40B4-BE49-F238E27FC236}">
                <a16:creationId xmlns:a16="http://schemas.microsoft.com/office/drawing/2014/main" id="{EF33781D-C6EB-6446-9C85-FB2000012C60}"/>
              </a:ext>
            </a:extLst>
          </p:cNvPr>
          <p:cNvSpPr>
            <a:spLocks noGrp="1"/>
          </p:cNvSpPr>
          <p:nvPr>
            <p:ph type="body" sz="quarter" idx="22"/>
          </p:nvPr>
        </p:nvSpPr>
        <p:spPr>
          <a:xfrm>
            <a:off x="3823064" y="3039112"/>
            <a:ext cx="5715653" cy="223473"/>
          </a:xfrm>
        </p:spPr>
        <p:txBody>
          <a:bodyPr/>
          <a:lstStyle/>
          <a:p>
            <a:r>
              <a:rPr lang="en-US"/>
              <a:t>Targeted physical activity</a:t>
            </a:r>
            <a:endParaRPr lang="en-IE"/>
          </a:p>
        </p:txBody>
      </p:sp>
      <p:sp>
        <p:nvSpPr>
          <p:cNvPr id="19" name="Text Placeholder 18">
            <a:extLst>
              <a:ext uri="{FF2B5EF4-FFF2-40B4-BE49-F238E27FC236}">
                <a16:creationId xmlns:a16="http://schemas.microsoft.com/office/drawing/2014/main" id="{84367E26-76EA-4E40-9D99-7C3977776A6D}"/>
              </a:ext>
            </a:extLst>
          </p:cNvPr>
          <p:cNvSpPr>
            <a:spLocks noGrp="1"/>
          </p:cNvSpPr>
          <p:nvPr>
            <p:ph type="body" sz="quarter" idx="51"/>
          </p:nvPr>
        </p:nvSpPr>
        <p:spPr/>
        <p:txBody>
          <a:bodyPr/>
          <a:lstStyle/>
          <a:p>
            <a:r>
              <a:rPr lang="en-US"/>
              <a:t>06</a:t>
            </a:r>
          </a:p>
        </p:txBody>
      </p:sp>
      <p:sp>
        <p:nvSpPr>
          <p:cNvPr id="20" name="Text Placeholder 19">
            <a:extLst>
              <a:ext uri="{FF2B5EF4-FFF2-40B4-BE49-F238E27FC236}">
                <a16:creationId xmlns:a16="http://schemas.microsoft.com/office/drawing/2014/main" id="{E794E5C9-0EA8-BF47-A0AF-E0B7D9858292}"/>
              </a:ext>
            </a:extLst>
          </p:cNvPr>
          <p:cNvSpPr>
            <a:spLocks noGrp="1"/>
          </p:cNvSpPr>
          <p:nvPr>
            <p:ph type="body" sz="quarter" idx="52"/>
          </p:nvPr>
        </p:nvSpPr>
        <p:spPr>
          <a:xfrm>
            <a:off x="3828284" y="3514516"/>
            <a:ext cx="5715653" cy="223473"/>
          </a:xfrm>
        </p:spPr>
        <p:txBody>
          <a:bodyPr/>
          <a:lstStyle/>
          <a:p>
            <a:r>
              <a:rPr lang="en-US"/>
              <a:t>Case studies</a:t>
            </a:r>
            <a:endParaRPr lang="en-IE"/>
          </a:p>
        </p:txBody>
      </p:sp>
      <p:sp>
        <p:nvSpPr>
          <p:cNvPr id="22" name="Text Placeholder 21">
            <a:extLst>
              <a:ext uri="{FF2B5EF4-FFF2-40B4-BE49-F238E27FC236}">
                <a16:creationId xmlns:a16="http://schemas.microsoft.com/office/drawing/2014/main" id="{F86FC308-78A2-C09B-14D9-CCA008FAE1A2}"/>
              </a:ext>
            </a:extLst>
          </p:cNvPr>
          <p:cNvSpPr>
            <a:spLocks noGrp="1"/>
          </p:cNvSpPr>
          <p:nvPr>
            <p:ph type="body" sz="quarter" idx="53"/>
          </p:nvPr>
        </p:nvSpPr>
        <p:spPr/>
        <p:txBody>
          <a:bodyPr/>
          <a:lstStyle/>
          <a:p>
            <a:r>
              <a:rPr lang="en-IE"/>
              <a:t>07</a:t>
            </a:r>
          </a:p>
        </p:txBody>
      </p:sp>
      <p:sp>
        <p:nvSpPr>
          <p:cNvPr id="24" name="Text Placeholder 23">
            <a:extLst>
              <a:ext uri="{FF2B5EF4-FFF2-40B4-BE49-F238E27FC236}">
                <a16:creationId xmlns:a16="http://schemas.microsoft.com/office/drawing/2014/main" id="{BAD54CE6-FBD2-6676-E894-ED35ABA94F0E}"/>
              </a:ext>
            </a:extLst>
          </p:cNvPr>
          <p:cNvSpPr>
            <a:spLocks noGrp="1"/>
          </p:cNvSpPr>
          <p:nvPr>
            <p:ph type="body" sz="quarter" idx="54"/>
          </p:nvPr>
        </p:nvSpPr>
        <p:spPr>
          <a:xfrm>
            <a:off x="3817846" y="3932931"/>
            <a:ext cx="5726091" cy="223473"/>
          </a:xfrm>
        </p:spPr>
        <p:txBody>
          <a:bodyPr/>
          <a:lstStyle/>
          <a:p>
            <a:r>
              <a:rPr lang="en-US"/>
              <a:t>Sources and exercises</a:t>
            </a:r>
          </a:p>
        </p:txBody>
      </p:sp>
      <p:sp>
        <p:nvSpPr>
          <p:cNvPr id="25" name="Text Placeholder 24">
            <a:extLst>
              <a:ext uri="{FF2B5EF4-FFF2-40B4-BE49-F238E27FC236}">
                <a16:creationId xmlns:a16="http://schemas.microsoft.com/office/drawing/2014/main" id="{3246FC78-7F3C-560F-76EB-AF394619CB68}"/>
              </a:ext>
            </a:extLst>
          </p:cNvPr>
          <p:cNvSpPr>
            <a:spLocks noGrp="1"/>
          </p:cNvSpPr>
          <p:nvPr>
            <p:ph type="body" sz="quarter" idx="61"/>
          </p:nvPr>
        </p:nvSpPr>
        <p:spPr>
          <a:xfrm>
            <a:off x="2694576" y="423414"/>
            <a:ext cx="4752704" cy="532331"/>
          </a:xfrm>
        </p:spPr>
        <p:txBody>
          <a:bodyPr/>
          <a:lstStyle/>
          <a:p>
            <a:r>
              <a:rPr lang="en-IE" dirty="0"/>
              <a:t>Content of Module 3</a:t>
            </a:r>
          </a:p>
        </p:txBody>
      </p:sp>
      <p:sp>
        <p:nvSpPr>
          <p:cNvPr id="3" name="Text Placeholder 19">
            <a:extLst>
              <a:ext uri="{FF2B5EF4-FFF2-40B4-BE49-F238E27FC236}">
                <a16:creationId xmlns:a16="http://schemas.microsoft.com/office/drawing/2014/main" id="{553940CC-05F1-4EF6-3CFE-103B11270AB2}"/>
              </a:ext>
            </a:extLst>
          </p:cNvPr>
          <p:cNvSpPr txBox="1">
            <a:spLocks/>
          </p:cNvSpPr>
          <p:nvPr/>
        </p:nvSpPr>
        <p:spPr>
          <a:xfrm>
            <a:off x="3812737" y="4443721"/>
            <a:ext cx="5715653" cy="223473"/>
          </a:xfrm>
          <a:prstGeom prst="rect">
            <a:avLst/>
          </a:prstGeom>
        </p:spPr>
        <p:txBody>
          <a:bodyPr anchor="ctr">
            <a:noAutofit/>
          </a:bodyPr>
          <a:lstStyle>
            <a:lvl1pPr marL="0" indent="0" algn="l" defTabSz="3343281" rtl="0" eaLnBrk="1" latinLnBrk="0" hangingPunct="1">
              <a:lnSpc>
                <a:spcPct val="100000"/>
              </a:lnSpc>
              <a:spcBef>
                <a:spcPts val="3657"/>
              </a:spcBef>
              <a:buFont typeface="Arial" panose="020B0604020202020204" pitchFamily="34" charset="0"/>
              <a:buNone/>
              <a:defRPr sz="2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lgn="l" defTabSz="3343281" rtl="0" eaLnBrk="1" latinLnBrk="0" hangingPunct="1">
              <a:lnSpc>
                <a:spcPct val="100000"/>
              </a:lnSpc>
              <a:spcBef>
                <a:spcPts val="1828"/>
              </a:spcBef>
              <a:buFont typeface="Arial" panose="020B0604020202020204" pitchFamily="34" charset="0"/>
              <a:buNone/>
              <a:defRPr sz="5266" kern="1200">
                <a:solidFill>
                  <a:srgbClr val="011E3B"/>
                </a:solidFill>
                <a:latin typeface="Montserrat" pitchFamily="2" charset="77"/>
                <a:ea typeface="+mn-ea"/>
                <a:cs typeface="Calibri" panose="020F0502020204030204" pitchFamily="34" charset="0"/>
              </a:defRPr>
            </a:lvl2pPr>
            <a:lvl3pPr marL="1243813" indent="0" algn="l" defTabSz="3343281" rtl="0" eaLnBrk="1" latinLnBrk="0" hangingPunct="1">
              <a:lnSpc>
                <a:spcPct val="100000"/>
              </a:lnSpc>
              <a:spcBef>
                <a:spcPts val="1828"/>
              </a:spcBef>
              <a:buFont typeface="Arial" panose="020B0604020202020204" pitchFamily="34" charset="0"/>
              <a:buNone/>
              <a:defRPr sz="5266" kern="1200">
                <a:solidFill>
                  <a:srgbClr val="011E3B"/>
                </a:solidFill>
                <a:latin typeface="Montserrat" pitchFamily="2" charset="77"/>
                <a:ea typeface="+mn-ea"/>
                <a:cs typeface="Calibri" panose="020F0502020204030204" pitchFamily="34" charset="0"/>
              </a:defRPr>
            </a:lvl3pPr>
            <a:lvl4pPr marL="1865719" indent="0" algn="l" defTabSz="3343281" rtl="0" eaLnBrk="1" latinLnBrk="0" hangingPunct="1">
              <a:lnSpc>
                <a:spcPct val="100000"/>
              </a:lnSpc>
              <a:spcBef>
                <a:spcPts val="1828"/>
              </a:spcBef>
              <a:buFont typeface="Arial" panose="020B0604020202020204" pitchFamily="34" charset="0"/>
              <a:buNone/>
              <a:defRPr sz="5266" kern="1200">
                <a:solidFill>
                  <a:srgbClr val="011E3B"/>
                </a:solidFill>
                <a:latin typeface="Montserrat" pitchFamily="2" charset="77"/>
                <a:ea typeface="+mn-ea"/>
                <a:cs typeface="Calibri" panose="020F0502020204030204" pitchFamily="34" charset="0"/>
              </a:defRPr>
            </a:lvl4pPr>
            <a:lvl5pPr marL="2487628" indent="0" algn="l" defTabSz="3343281" rtl="0" eaLnBrk="1" latinLnBrk="0" hangingPunct="1">
              <a:lnSpc>
                <a:spcPct val="100000"/>
              </a:lnSpc>
              <a:spcBef>
                <a:spcPts val="1828"/>
              </a:spcBef>
              <a:buFont typeface="Arial" panose="020B0604020202020204" pitchFamily="34" charset="0"/>
              <a:buNone/>
              <a:defRPr sz="5266" kern="1200">
                <a:solidFill>
                  <a:srgbClr val="011E3B"/>
                </a:solidFill>
                <a:latin typeface="Montserrat" pitchFamily="2" charset="77"/>
                <a:ea typeface="+mn-ea"/>
                <a:cs typeface="Calibri" panose="020F0502020204030204" pitchFamily="34" charset="0"/>
              </a:defRPr>
            </a:lvl5pPr>
            <a:lvl6pPr marL="9194022"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6pPr>
            <a:lvl7pPr marL="10865665"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7pPr>
            <a:lvl8pPr marL="12537303"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8pPr>
            <a:lvl9pPr marL="14208947"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9pPr>
          </a:lstStyle>
          <a:p>
            <a:endParaRPr lang="en-US"/>
          </a:p>
        </p:txBody>
      </p:sp>
      <p:sp>
        <p:nvSpPr>
          <p:cNvPr id="2" name="Text Placeholder 21">
            <a:extLst>
              <a:ext uri="{FF2B5EF4-FFF2-40B4-BE49-F238E27FC236}">
                <a16:creationId xmlns:a16="http://schemas.microsoft.com/office/drawing/2014/main" id="{9664E3CF-A869-EEAA-4DF1-02876D9D6B9D}"/>
              </a:ext>
            </a:extLst>
          </p:cNvPr>
          <p:cNvSpPr txBox="1">
            <a:spLocks/>
          </p:cNvSpPr>
          <p:nvPr/>
        </p:nvSpPr>
        <p:spPr>
          <a:xfrm>
            <a:off x="2694576" y="4344306"/>
            <a:ext cx="1045074" cy="223473"/>
          </a:xfrm>
          <a:prstGeom prst="rect">
            <a:avLst/>
          </a:prstGeom>
        </p:spPr>
        <p:txBody>
          <a:bodyPr anchor="ctr">
            <a:noAutofit/>
          </a:bodyPr>
          <a:lstStyle>
            <a:lvl1pPr marL="0" indent="0" algn="ctr" defTabSz="3343281" rtl="0" eaLnBrk="1" latinLnBrk="0" hangingPunct="1">
              <a:lnSpc>
                <a:spcPct val="100000"/>
              </a:lnSpc>
              <a:spcBef>
                <a:spcPts val="3657"/>
              </a:spcBef>
              <a:buFont typeface="Arial" panose="020B0604020202020204" pitchFamily="34" charset="0"/>
              <a:buNone/>
              <a:defRPr sz="2400" b="1" i="0" kern="120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lgn="l" defTabSz="3343281" rtl="0" eaLnBrk="1" latinLnBrk="0" hangingPunct="1">
              <a:lnSpc>
                <a:spcPct val="100000"/>
              </a:lnSpc>
              <a:spcBef>
                <a:spcPts val="1828"/>
              </a:spcBef>
              <a:buFont typeface="Arial" panose="020B0604020202020204" pitchFamily="34" charset="0"/>
              <a:buNone/>
              <a:defRPr sz="5266" kern="1200">
                <a:solidFill>
                  <a:srgbClr val="011E3B"/>
                </a:solidFill>
                <a:latin typeface="Montserrat" pitchFamily="2" charset="77"/>
                <a:ea typeface="+mn-ea"/>
                <a:cs typeface="Calibri" panose="020F0502020204030204" pitchFamily="34" charset="0"/>
              </a:defRPr>
            </a:lvl2pPr>
            <a:lvl3pPr marL="1243813" indent="0" algn="l" defTabSz="3343281" rtl="0" eaLnBrk="1" latinLnBrk="0" hangingPunct="1">
              <a:lnSpc>
                <a:spcPct val="100000"/>
              </a:lnSpc>
              <a:spcBef>
                <a:spcPts val="1828"/>
              </a:spcBef>
              <a:buFont typeface="Arial" panose="020B0604020202020204" pitchFamily="34" charset="0"/>
              <a:buNone/>
              <a:defRPr sz="5266" kern="1200">
                <a:solidFill>
                  <a:srgbClr val="011E3B"/>
                </a:solidFill>
                <a:latin typeface="Montserrat" pitchFamily="2" charset="77"/>
                <a:ea typeface="+mn-ea"/>
                <a:cs typeface="Calibri" panose="020F0502020204030204" pitchFamily="34" charset="0"/>
              </a:defRPr>
            </a:lvl3pPr>
            <a:lvl4pPr marL="1865719" indent="0" algn="l" defTabSz="3343281" rtl="0" eaLnBrk="1" latinLnBrk="0" hangingPunct="1">
              <a:lnSpc>
                <a:spcPct val="100000"/>
              </a:lnSpc>
              <a:spcBef>
                <a:spcPts val="1828"/>
              </a:spcBef>
              <a:buFont typeface="Arial" panose="020B0604020202020204" pitchFamily="34" charset="0"/>
              <a:buNone/>
              <a:defRPr sz="5266" kern="1200">
                <a:solidFill>
                  <a:srgbClr val="011E3B"/>
                </a:solidFill>
                <a:latin typeface="Montserrat" pitchFamily="2" charset="77"/>
                <a:ea typeface="+mn-ea"/>
                <a:cs typeface="Calibri" panose="020F0502020204030204" pitchFamily="34" charset="0"/>
              </a:defRPr>
            </a:lvl4pPr>
            <a:lvl5pPr marL="2487628" indent="0" algn="l" defTabSz="3343281" rtl="0" eaLnBrk="1" latinLnBrk="0" hangingPunct="1">
              <a:lnSpc>
                <a:spcPct val="100000"/>
              </a:lnSpc>
              <a:spcBef>
                <a:spcPts val="1828"/>
              </a:spcBef>
              <a:buFont typeface="Arial" panose="020B0604020202020204" pitchFamily="34" charset="0"/>
              <a:buNone/>
              <a:defRPr sz="5266" kern="1200">
                <a:solidFill>
                  <a:srgbClr val="011E3B"/>
                </a:solidFill>
                <a:latin typeface="Montserrat" pitchFamily="2" charset="77"/>
                <a:ea typeface="+mn-ea"/>
                <a:cs typeface="Calibri" panose="020F0502020204030204" pitchFamily="34" charset="0"/>
              </a:defRPr>
            </a:lvl5pPr>
            <a:lvl6pPr marL="9194022"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6pPr>
            <a:lvl7pPr marL="10865665"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7pPr>
            <a:lvl8pPr marL="12537303"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8pPr>
            <a:lvl9pPr marL="14208947"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9pPr>
          </a:lstStyle>
          <a:p>
            <a:r>
              <a:rPr lang="en-IE"/>
              <a:t>08</a:t>
            </a:r>
          </a:p>
        </p:txBody>
      </p:sp>
      <p:sp>
        <p:nvSpPr>
          <p:cNvPr id="4" name="Text Placeholder 23">
            <a:extLst>
              <a:ext uri="{FF2B5EF4-FFF2-40B4-BE49-F238E27FC236}">
                <a16:creationId xmlns:a16="http://schemas.microsoft.com/office/drawing/2014/main" id="{8CBD2264-B303-FF76-58D3-4EC67760228D}"/>
              </a:ext>
            </a:extLst>
          </p:cNvPr>
          <p:cNvSpPr txBox="1">
            <a:spLocks/>
          </p:cNvSpPr>
          <p:nvPr/>
        </p:nvSpPr>
        <p:spPr>
          <a:xfrm>
            <a:off x="3828283" y="4346454"/>
            <a:ext cx="5715653" cy="223473"/>
          </a:xfrm>
          <a:prstGeom prst="rect">
            <a:avLst/>
          </a:prstGeom>
        </p:spPr>
        <p:txBody>
          <a:bodyPr anchor="ctr">
            <a:noAutofit/>
          </a:bodyPr>
          <a:lstStyle>
            <a:lvl1pPr marL="0" indent="0" algn="l" defTabSz="3343281" rtl="0" eaLnBrk="1" latinLnBrk="0" hangingPunct="1">
              <a:lnSpc>
                <a:spcPct val="100000"/>
              </a:lnSpc>
              <a:spcBef>
                <a:spcPts val="3657"/>
              </a:spcBef>
              <a:buFont typeface="Arial" panose="020B0604020202020204" pitchFamily="34" charset="0"/>
              <a:buNone/>
              <a:defRPr sz="2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lgn="l" defTabSz="3343281" rtl="0" eaLnBrk="1" latinLnBrk="0" hangingPunct="1">
              <a:lnSpc>
                <a:spcPct val="100000"/>
              </a:lnSpc>
              <a:spcBef>
                <a:spcPts val="1828"/>
              </a:spcBef>
              <a:buFont typeface="Arial" panose="020B0604020202020204" pitchFamily="34" charset="0"/>
              <a:buNone/>
              <a:defRPr sz="5266" kern="1200">
                <a:solidFill>
                  <a:srgbClr val="011E3B"/>
                </a:solidFill>
                <a:latin typeface="Montserrat" pitchFamily="2" charset="77"/>
                <a:ea typeface="+mn-ea"/>
                <a:cs typeface="Calibri" panose="020F0502020204030204" pitchFamily="34" charset="0"/>
              </a:defRPr>
            </a:lvl2pPr>
            <a:lvl3pPr marL="1243813" indent="0" algn="l" defTabSz="3343281" rtl="0" eaLnBrk="1" latinLnBrk="0" hangingPunct="1">
              <a:lnSpc>
                <a:spcPct val="100000"/>
              </a:lnSpc>
              <a:spcBef>
                <a:spcPts val="1828"/>
              </a:spcBef>
              <a:buFont typeface="Arial" panose="020B0604020202020204" pitchFamily="34" charset="0"/>
              <a:buNone/>
              <a:defRPr sz="5266" kern="1200">
                <a:solidFill>
                  <a:srgbClr val="011E3B"/>
                </a:solidFill>
                <a:latin typeface="Montserrat" pitchFamily="2" charset="77"/>
                <a:ea typeface="+mn-ea"/>
                <a:cs typeface="Calibri" panose="020F0502020204030204" pitchFamily="34" charset="0"/>
              </a:defRPr>
            </a:lvl3pPr>
            <a:lvl4pPr marL="1865719" indent="0" algn="l" defTabSz="3343281" rtl="0" eaLnBrk="1" latinLnBrk="0" hangingPunct="1">
              <a:lnSpc>
                <a:spcPct val="100000"/>
              </a:lnSpc>
              <a:spcBef>
                <a:spcPts val="1828"/>
              </a:spcBef>
              <a:buFont typeface="Arial" panose="020B0604020202020204" pitchFamily="34" charset="0"/>
              <a:buNone/>
              <a:defRPr sz="5266" kern="1200">
                <a:solidFill>
                  <a:srgbClr val="011E3B"/>
                </a:solidFill>
                <a:latin typeface="Montserrat" pitchFamily="2" charset="77"/>
                <a:ea typeface="+mn-ea"/>
                <a:cs typeface="Calibri" panose="020F0502020204030204" pitchFamily="34" charset="0"/>
              </a:defRPr>
            </a:lvl4pPr>
            <a:lvl5pPr marL="2487628" indent="0" algn="l" defTabSz="3343281" rtl="0" eaLnBrk="1" latinLnBrk="0" hangingPunct="1">
              <a:lnSpc>
                <a:spcPct val="100000"/>
              </a:lnSpc>
              <a:spcBef>
                <a:spcPts val="1828"/>
              </a:spcBef>
              <a:buFont typeface="Arial" panose="020B0604020202020204" pitchFamily="34" charset="0"/>
              <a:buNone/>
              <a:defRPr sz="5266" kern="1200">
                <a:solidFill>
                  <a:srgbClr val="011E3B"/>
                </a:solidFill>
                <a:latin typeface="Montserrat" pitchFamily="2" charset="77"/>
                <a:ea typeface="+mn-ea"/>
                <a:cs typeface="Calibri" panose="020F0502020204030204" pitchFamily="34" charset="0"/>
              </a:defRPr>
            </a:lvl5pPr>
            <a:lvl6pPr marL="9194022"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6pPr>
            <a:lvl7pPr marL="10865665"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7pPr>
            <a:lvl8pPr marL="12537303"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8pPr>
            <a:lvl9pPr marL="14208947"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9pPr>
          </a:lstStyle>
          <a:p>
            <a:r>
              <a:rPr lang="en-US" dirty="0"/>
              <a:t>Summary/ quiz</a:t>
            </a:r>
          </a:p>
        </p:txBody>
      </p:sp>
      <p:pic>
        <p:nvPicPr>
          <p:cNvPr id="5" name="Obraz 3" descr="Downloads - Creative Commons">
            <a:extLst>
              <a:ext uri="{FF2B5EF4-FFF2-40B4-BE49-F238E27FC236}">
                <a16:creationId xmlns:a16="http://schemas.microsoft.com/office/drawing/2014/main" id="{CF7EC895-A50F-3840-2FD0-9B20C486D2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3655" y="5621655"/>
            <a:ext cx="56515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06865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7" descr="Obraz zawierający Ludzka twarz, kobieta, Szminka, rysowanie&#10;&#10;Opis wygenerowany automatycznie">
            <a:extLst>
              <a:ext uri="{FF2B5EF4-FFF2-40B4-BE49-F238E27FC236}">
                <a16:creationId xmlns:a16="http://schemas.microsoft.com/office/drawing/2014/main" id="{449A46DF-077F-F2FF-883C-CAC2465704B8}"/>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a:xfrm flipH="1">
            <a:off x="6799263" y="0"/>
            <a:ext cx="4994275" cy="6858000"/>
          </a:xfrm>
        </p:spPr>
      </p:pic>
      <p:sp>
        <p:nvSpPr>
          <p:cNvPr id="9" name="Text Placeholder 8">
            <a:extLst>
              <a:ext uri="{FF2B5EF4-FFF2-40B4-BE49-F238E27FC236}">
                <a16:creationId xmlns:a16="http://schemas.microsoft.com/office/drawing/2014/main" id="{E0B31D78-5FD0-B53D-FEF9-10FB1FDA9887}"/>
              </a:ext>
            </a:extLst>
          </p:cNvPr>
          <p:cNvSpPr>
            <a:spLocks noGrp="1"/>
          </p:cNvSpPr>
          <p:nvPr>
            <p:ph type="body" sz="quarter" idx="30"/>
          </p:nvPr>
        </p:nvSpPr>
        <p:spPr/>
        <p:txBody>
          <a:bodyPr lIns="91440" tIns="45720" rIns="91440" bIns="45720" anchor="ctr">
            <a:noAutofit/>
          </a:bodyPr>
          <a:lstStyle/>
          <a:p>
            <a:r>
              <a:rPr lang="en-IE" sz="3200">
                <a:latin typeface="Calibri"/>
                <a:ea typeface="Open Sans"/>
                <a:cs typeface="Calibri"/>
              </a:rPr>
              <a:t>Consider</a:t>
            </a:r>
            <a:endParaRPr lang="en-IE" sz="3200"/>
          </a:p>
        </p:txBody>
      </p:sp>
      <p:sp>
        <p:nvSpPr>
          <p:cNvPr id="7" name="Text Placeholder 6">
            <a:extLst>
              <a:ext uri="{FF2B5EF4-FFF2-40B4-BE49-F238E27FC236}">
                <a16:creationId xmlns:a16="http://schemas.microsoft.com/office/drawing/2014/main" id="{3EF41F46-9F41-F9DC-7E60-F76AD3759068}"/>
              </a:ext>
            </a:extLst>
          </p:cNvPr>
          <p:cNvSpPr>
            <a:spLocks noGrp="1"/>
          </p:cNvSpPr>
          <p:nvPr>
            <p:ph type="body" sz="quarter" idx="48"/>
          </p:nvPr>
        </p:nvSpPr>
        <p:spPr>
          <a:xfrm>
            <a:off x="398308" y="1909436"/>
            <a:ext cx="5899266" cy="2067791"/>
          </a:xfrm>
        </p:spPr>
        <p:txBody>
          <a:bodyPr lIns="91440" tIns="45720" rIns="91440" bIns="45720" numCol="1" spcCol="288000" anchor="t">
            <a:noAutofit/>
          </a:bodyPr>
          <a:lstStyle/>
          <a:p>
            <a:pPr algn="ctr"/>
            <a:r>
              <a:rPr lang="en-US" sz="2000" dirty="0">
                <a:latin typeface="Calibri"/>
                <a:ea typeface="Calibri"/>
                <a:cs typeface="Calibri"/>
              </a:rPr>
              <a:t>What can you change in your routine at work to increase your overall activity level? Maybe instead of </a:t>
            </a:r>
            <a:br>
              <a:rPr lang="en-US" sz="2000" dirty="0">
                <a:latin typeface="Calibri"/>
                <a:ea typeface="Calibri"/>
                <a:cs typeface="Calibri"/>
              </a:rPr>
            </a:br>
            <a:r>
              <a:rPr lang="en-US" sz="2000" dirty="0">
                <a:latin typeface="Calibri"/>
                <a:ea typeface="Calibri"/>
                <a:cs typeface="Calibri"/>
              </a:rPr>
              <a:t>a pitcher of water, keep a glass at your desk, so you'll have to walk to refill it more often? Or maybe instead of drinking coffee next to the coffee machine, walk with a cup in front of the building?</a:t>
            </a:r>
          </a:p>
          <a:p>
            <a:pPr algn="ctr"/>
            <a:endParaRPr lang="en-US" sz="2000" dirty="0">
              <a:latin typeface="Calibri"/>
              <a:cs typeface="Calibri"/>
            </a:endParaRPr>
          </a:p>
          <a:p>
            <a:pPr algn="ctr"/>
            <a:r>
              <a:rPr lang="en-US" sz="2000" dirty="0"/>
              <a:t>Make a note of your answers and choose one action that you will implement immediately. Add further changes every three weeks - give yourself time to develop habits.</a:t>
            </a:r>
          </a:p>
        </p:txBody>
      </p:sp>
    </p:spTree>
    <p:extLst>
      <p:ext uri="{BB962C8B-B14F-4D97-AF65-F5344CB8AC3E}">
        <p14:creationId xmlns:p14="http://schemas.microsoft.com/office/powerpoint/2010/main" val="31792916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Osoba jadąca na rowerze">
            <a:extLst>
              <a:ext uri="{FF2B5EF4-FFF2-40B4-BE49-F238E27FC236}">
                <a16:creationId xmlns:a16="http://schemas.microsoft.com/office/drawing/2014/main" id="{B9F8A26F-EF6E-C25B-6DC4-01CF642F9CF6}"/>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a:xfrm>
            <a:off x="884606" y="0"/>
            <a:ext cx="4993772" cy="6858000"/>
          </a:xfrm>
        </p:spPr>
      </p:pic>
      <p:sp>
        <p:nvSpPr>
          <p:cNvPr id="3" name="Text Placeholder 2">
            <a:extLst>
              <a:ext uri="{FF2B5EF4-FFF2-40B4-BE49-F238E27FC236}">
                <a16:creationId xmlns:a16="http://schemas.microsoft.com/office/drawing/2014/main" id="{588B426B-F635-E484-633C-051A613ED1CA}"/>
              </a:ext>
            </a:extLst>
          </p:cNvPr>
          <p:cNvSpPr>
            <a:spLocks noGrp="1"/>
          </p:cNvSpPr>
          <p:nvPr>
            <p:ph type="body" sz="quarter" idx="30"/>
          </p:nvPr>
        </p:nvSpPr>
        <p:spPr/>
        <p:txBody>
          <a:bodyPr lIns="91440" tIns="45720" rIns="91440" bIns="45720" anchor="ctr">
            <a:noAutofit/>
          </a:bodyPr>
          <a:lstStyle/>
          <a:p>
            <a:r>
              <a:rPr lang="en-IE" sz="3200" dirty="0">
                <a:latin typeface="Calibri"/>
                <a:ea typeface="Calibri"/>
                <a:cs typeface="Calibri"/>
              </a:rPr>
              <a:t>Conscious choices to increase NEAT</a:t>
            </a:r>
            <a:endParaRPr lang="pl-PL" dirty="0"/>
          </a:p>
        </p:txBody>
      </p:sp>
      <p:sp>
        <p:nvSpPr>
          <p:cNvPr id="7" name="Text Placeholder 6">
            <a:extLst>
              <a:ext uri="{FF2B5EF4-FFF2-40B4-BE49-F238E27FC236}">
                <a16:creationId xmlns:a16="http://schemas.microsoft.com/office/drawing/2014/main" id="{3EF41F46-9F41-F9DC-7E60-F76AD3759068}"/>
              </a:ext>
            </a:extLst>
          </p:cNvPr>
          <p:cNvSpPr>
            <a:spLocks noGrp="1"/>
          </p:cNvSpPr>
          <p:nvPr>
            <p:ph type="body" sz="quarter" idx="48"/>
          </p:nvPr>
        </p:nvSpPr>
        <p:spPr>
          <a:xfrm>
            <a:off x="6203455" y="1187641"/>
            <a:ext cx="5574211" cy="4813657"/>
          </a:xfrm>
        </p:spPr>
        <p:txBody>
          <a:bodyPr lIns="91440" tIns="45720" rIns="91440" bIns="45720" numCol="1" spcCol="288000" anchor="t">
            <a:noAutofit/>
          </a:bodyPr>
          <a:lstStyle/>
          <a:p>
            <a:pPr algn="ctr"/>
            <a:r>
              <a:rPr lang="en-US" sz="2000" b="1" dirty="0">
                <a:latin typeface="Calibri"/>
                <a:ea typeface="Calibri"/>
                <a:cs typeface="Calibri"/>
              </a:rPr>
              <a:t>Take a walk! </a:t>
            </a:r>
            <a:endParaRPr lang="pl-PL" sz="2000" b="1" dirty="0"/>
          </a:p>
          <a:p>
            <a:pPr algn="just"/>
            <a:r>
              <a:rPr lang="en-US" sz="1600" dirty="0">
                <a:latin typeface="Calibri"/>
                <a:ea typeface="Calibri"/>
                <a:cs typeface="Calibri"/>
              </a:rPr>
              <a:t>Walk wherever you can, get off the bus a stop earlier, take the stairs instead of the elevator, go for a walk to listen to a podcast instead of watching a TV show. Walking is the foundation of </a:t>
            </a:r>
            <a:br>
              <a:rPr lang="en-US" sz="1600" dirty="0">
                <a:latin typeface="Calibri"/>
                <a:ea typeface="Calibri"/>
                <a:cs typeface="Calibri"/>
              </a:rPr>
            </a:br>
            <a:r>
              <a:rPr lang="en-US" sz="1600" dirty="0">
                <a:latin typeface="Calibri"/>
                <a:ea typeface="Calibri"/>
                <a:cs typeface="Calibri"/>
              </a:rPr>
              <a:t>non-workout physical activity. </a:t>
            </a:r>
          </a:p>
          <a:p>
            <a:pPr algn="ctr"/>
            <a:endParaRPr lang="en-US" sz="1600" dirty="0">
              <a:latin typeface="Calibri"/>
              <a:cs typeface="Calibri"/>
            </a:endParaRPr>
          </a:p>
          <a:p>
            <a:pPr algn="ctr"/>
            <a:endParaRPr lang="en-US" sz="1600" dirty="0">
              <a:latin typeface="Calibri"/>
              <a:cs typeface="Calibri"/>
            </a:endParaRPr>
          </a:p>
          <a:p>
            <a:pPr algn="ctr"/>
            <a:endParaRPr lang="en-US" sz="1600" dirty="0">
              <a:latin typeface="Calibri"/>
              <a:ea typeface="Calibri"/>
              <a:cs typeface="Calibri"/>
            </a:endParaRPr>
          </a:p>
          <a:p>
            <a:pPr algn="ctr"/>
            <a:endParaRPr lang="en-US" sz="1600" dirty="0">
              <a:latin typeface="Calibri"/>
              <a:ea typeface="Calibri"/>
              <a:cs typeface="Calibri"/>
            </a:endParaRPr>
          </a:p>
          <a:p>
            <a:pPr algn="ctr"/>
            <a:endParaRPr lang="en-US" sz="1600" dirty="0">
              <a:latin typeface="Calibri"/>
              <a:ea typeface="Calibri"/>
              <a:cs typeface="Calibri"/>
            </a:endParaRPr>
          </a:p>
          <a:p>
            <a:pPr algn="ctr"/>
            <a:r>
              <a:rPr lang="en-US" sz="2000" b="1" dirty="0">
                <a:latin typeface="Calibri"/>
                <a:ea typeface="Calibri"/>
                <a:cs typeface="Calibri"/>
              </a:rPr>
              <a:t>Choose a bicycle instead of a car </a:t>
            </a:r>
            <a:endParaRPr lang="en-US" sz="2000" b="1" dirty="0"/>
          </a:p>
          <a:p>
            <a:pPr algn="just"/>
            <a:r>
              <a:rPr lang="en-US" sz="1600" dirty="0">
                <a:latin typeface="Calibri"/>
                <a:ea typeface="Calibri"/>
                <a:cs typeface="Calibri"/>
              </a:rPr>
              <a:t>Driving to work by car not only reduces overall physical activity levels, but also increases the daily amount of harmful sitting. </a:t>
            </a:r>
            <a:endParaRPr lang="en-US" sz="1600" dirty="0"/>
          </a:p>
          <a:p>
            <a:pPr algn="ctr"/>
            <a:endParaRPr lang="en-US" sz="1400" dirty="0"/>
          </a:p>
          <a:p>
            <a:pPr algn="ctr"/>
            <a:r>
              <a:rPr lang="en-US" sz="2000" b="1" dirty="0">
                <a:latin typeface="Calibri"/>
                <a:ea typeface="Calibri"/>
                <a:cs typeface="Calibri"/>
              </a:rPr>
              <a:t>Look for a hobby that gets you moving </a:t>
            </a:r>
            <a:endParaRPr lang="en-US" sz="2000" b="1" dirty="0"/>
          </a:p>
          <a:p>
            <a:pPr algn="just"/>
            <a:r>
              <a:rPr lang="en-US" sz="1600" dirty="0">
                <a:latin typeface="Calibri"/>
                <a:ea typeface="Calibri"/>
                <a:cs typeface="Calibri"/>
              </a:rPr>
              <a:t>Working in the garden, picking mushrooms, geocaching - make movement fun!</a:t>
            </a:r>
            <a:endParaRPr lang="en-US" sz="1600" dirty="0">
              <a:latin typeface="Calibri"/>
              <a:cs typeface="Calibri"/>
            </a:endParaRPr>
          </a:p>
        </p:txBody>
      </p:sp>
      <p:sp>
        <p:nvSpPr>
          <p:cNvPr id="4" name="Prostokąt 3">
            <a:extLst>
              <a:ext uri="{FF2B5EF4-FFF2-40B4-BE49-F238E27FC236}">
                <a16:creationId xmlns:a16="http://schemas.microsoft.com/office/drawing/2014/main" id="{3CC5DCF8-CA34-98A2-648C-34E3B72777CE}"/>
              </a:ext>
            </a:extLst>
          </p:cNvPr>
          <p:cNvSpPr/>
          <p:nvPr/>
        </p:nvSpPr>
        <p:spPr>
          <a:xfrm>
            <a:off x="6972300" y="2639248"/>
            <a:ext cx="5219700" cy="955221"/>
          </a:xfrm>
          <a:prstGeom prst="rect">
            <a:avLst/>
          </a:prstGeom>
          <a:solidFill>
            <a:srgbClr val="94209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latin typeface="Calibri"/>
                <a:ea typeface="Calibri"/>
                <a:cs typeface="Calibri"/>
              </a:rPr>
              <a:t>Every increase of steps by 1000 steps/day is associated with a 15% reduction in the risk of dying from any cause, and every increase by 500 steps/day is associated with a 7% reduction in dying from cardiovascular disease.* </a:t>
            </a:r>
          </a:p>
        </p:txBody>
      </p:sp>
      <p:sp>
        <p:nvSpPr>
          <p:cNvPr id="8" name="pole tekstowe 7">
            <a:extLst>
              <a:ext uri="{FF2B5EF4-FFF2-40B4-BE49-F238E27FC236}">
                <a16:creationId xmlns:a16="http://schemas.microsoft.com/office/drawing/2014/main" id="{F88CFF48-7399-597F-932A-C8DB8372604E}"/>
              </a:ext>
            </a:extLst>
          </p:cNvPr>
          <p:cNvSpPr txBox="1"/>
          <p:nvPr/>
        </p:nvSpPr>
        <p:spPr>
          <a:xfrm>
            <a:off x="6096000" y="5893276"/>
            <a:ext cx="6094268" cy="461665"/>
          </a:xfrm>
          <a:prstGeom prst="rect">
            <a:avLst/>
          </a:prstGeom>
          <a:noFill/>
        </p:spPr>
        <p:txBody>
          <a:bodyPr wrap="square">
            <a:spAutoFit/>
          </a:bodyPr>
          <a:lstStyle/>
          <a:p>
            <a:pPr algn="ctr"/>
            <a:r>
              <a:rPr lang="en-US" sz="1200" i="1">
                <a:latin typeface="Calibri"/>
                <a:ea typeface="Calibri"/>
                <a:cs typeface="Calibri"/>
              </a:rPr>
              <a:t>*"The association between daily step count and all-cause and cardiovascular mortality: </a:t>
            </a:r>
            <a:br>
              <a:rPr lang="en-US" sz="1200" i="1">
                <a:latin typeface="Calibri"/>
                <a:ea typeface="Calibri"/>
                <a:cs typeface="Calibri"/>
              </a:rPr>
            </a:br>
            <a:r>
              <a:rPr lang="en-US" sz="1200" i="1">
                <a:latin typeface="Calibri"/>
                <a:ea typeface="Calibri"/>
                <a:cs typeface="Calibri"/>
              </a:rPr>
              <a:t>a meta-analysis," by Maciej Banach et al. European Journal of Preventive Cardiology. </a:t>
            </a:r>
            <a:endParaRPr lang="en-US" sz="1200" i="1"/>
          </a:p>
        </p:txBody>
      </p:sp>
    </p:spTree>
    <p:extLst>
      <p:ext uri="{BB962C8B-B14F-4D97-AF65-F5344CB8AC3E}">
        <p14:creationId xmlns:p14="http://schemas.microsoft.com/office/powerpoint/2010/main" val="31492397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7">
            <a:extLst>
              <a:ext uri="{FF2B5EF4-FFF2-40B4-BE49-F238E27FC236}">
                <a16:creationId xmlns:a16="http://schemas.microsoft.com/office/drawing/2014/main" id="{449A46DF-077F-F2FF-883C-CAC2465704B8}"/>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p:blipFill>
        <p:spPr>
          <a:xfrm flipH="1">
            <a:off x="6799263" y="0"/>
            <a:ext cx="4994275" cy="6858000"/>
          </a:xfrm>
        </p:spPr>
      </p:pic>
      <p:sp>
        <p:nvSpPr>
          <p:cNvPr id="9" name="Text Placeholder 8">
            <a:extLst>
              <a:ext uri="{FF2B5EF4-FFF2-40B4-BE49-F238E27FC236}">
                <a16:creationId xmlns:a16="http://schemas.microsoft.com/office/drawing/2014/main" id="{E0B31D78-5FD0-B53D-FEF9-10FB1FDA9887}"/>
              </a:ext>
            </a:extLst>
          </p:cNvPr>
          <p:cNvSpPr>
            <a:spLocks noGrp="1"/>
          </p:cNvSpPr>
          <p:nvPr>
            <p:ph type="body" sz="quarter" idx="30"/>
          </p:nvPr>
        </p:nvSpPr>
        <p:spPr>
          <a:xfrm>
            <a:off x="398308" y="203118"/>
            <a:ext cx="6776598" cy="842867"/>
          </a:xfrm>
        </p:spPr>
        <p:txBody>
          <a:bodyPr lIns="91440" tIns="45720" rIns="91440" bIns="45720" anchor="ctr">
            <a:noAutofit/>
          </a:bodyPr>
          <a:lstStyle/>
          <a:p>
            <a:r>
              <a:rPr lang="en-US" sz="3200" dirty="0">
                <a:latin typeface="Calibri"/>
                <a:ea typeface="Calibri"/>
                <a:cs typeface="Calibri"/>
              </a:rPr>
              <a:t>Technology to increase NEAT</a:t>
            </a:r>
            <a:endParaRPr lang="pl-PL" sz="3600" dirty="0"/>
          </a:p>
        </p:txBody>
      </p:sp>
      <p:sp>
        <p:nvSpPr>
          <p:cNvPr id="7" name="Text Placeholder 6">
            <a:extLst>
              <a:ext uri="{FF2B5EF4-FFF2-40B4-BE49-F238E27FC236}">
                <a16:creationId xmlns:a16="http://schemas.microsoft.com/office/drawing/2014/main" id="{3EF41F46-9F41-F9DC-7E60-F76AD3759068}"/>
              </a:ext>
            </a:extLst>
          </p:cNvPr>
          <p:cNvSpPr>
            <a:spLocks noGrp="1"/>
          </p:cNvSpPr>
          <p:nvPr>
            <p:ph type="body" sz="quarter" idx="48"/>
          </p:nvPr>
        </p:nvSpPr>
        <p:spPr>
          <a:xfrm>
            <a:off x="398307" y="1147453"/>
            <a:ext cx="6204373" cy="2067791"/>
          </a:xfrm>
        </p:spPr>
        <p:txBody>
          <a:bodyPr lIns="91440" tIns="45720" rIns="91440" bIns="45720" numCol="1" spcCol="288000" anchor="t">
            <a:noAutofit/>
          </a:bodyPr>
          <a:lstStyle/>
          <a:p>
            <a:pPr algn="just"/>
            <a:r>
              <a:rPr lang="en-US" sz="1800" dirty="0">
                <a:latin typeface="Calibri"/>
                <a:ea typeface="Calibri"/>
                <a:cs typeface="Calibri"/>
              </a:rPr>
              <a:t>There are technological solutions available on the market that effectively help increase NEAT:</a:t>
            </a:r>
          </a:p>
          <a:p>
            <a:pPr algn="ctr"/>
            <a:br>
              <a:rPr lang="en-US" sz="1800" b="1" dirty="0">
                <a:latin typeface="Calibri"/>
                <a:ea typeface="Calibri"/>
                <a:cs typeface="Calibri"/>
              </a:rPr>
            </a:br>
            <a:r>
              <a:rPr lang="en-US" sz="1800" b="1" dirty="0">
                <a:latin typeface="Calibri"/>
                <a:ea typeface="Calibri"/>
                <a:cs typeface="Calibri"/>
              </a:rPr>
              <a:t>Smartwatches and </a:t>
            </a:r>
            <a:r>
              <a:rPr lang="en-US" sz="1800" b="1" dirty="0" err="1">
                <a:latin typeface="Calibri"/>
                <a:ea typeface="Calibri"/>
                <a:cs typeface="Calibri"/>
              </a:rPr>
              <a:t>smartbands</a:t>
            </a:r>
            <a:r>
              <a:rPr lang="en-US" sz="1800" b="1" dirty="0">
                <a:latin typeface="Calibri"/>
                <a:ea typeface="Calibri"/>
                <a:cs typeface="Calibri"/>
              </a:rPr>
              <a:t> </a:t>
            </a:r>
          </a:p>
          <a:p>
            <a:pPr algn="just"/>
            <a:r>
              <a:rPr lang="en-US" sz="1800" dirty="0">
                <a:latin typeface="Calibri"/>
                <a:ea typeface="Calibri"/>
                <a:cs typeface="Calibri"/>
              </a:rPr>
              <a:t>Modern wearables no longer just count your steps, but also use advanced sensors to monitor your physical activity. As a result, they can give you </a:t>
            </a:r>
            <a:r>
              <a:rPr lang="en-US" sz="1800" dirty="0" err="1">
                <a:latin typeface="Calibri"/>
                <a:ea typeface="Calibri"/>
                <a:cs typeface="Calibri"/>
              </a:rPr>
              <a:t>personalised</a:t>
            </a:r>
            <a:r>
              <a:rPr lang="en-US" sz="1800" dirty="0">
                <a:latin typeface="Calibri"/>
                <a:ea typeface="Calibri"/>
                <a:cs typeface="Calibri"/>
              </a:rPr>
              <a:t> tips, remind you to take a break, or offer challenges to motivate you to move. </a:t>
            </a:r>
            <a:endParaRPr lang="en-US" sz="1800" dirty="0"/>
          </a:p>
          <a:p>
            <a:pPr algn="ctr"/>
            <a:r>
              <a:rPr lang="en-US" sz="1800" b="1" dirty="0">
                <a:latin typeface="Calibri"/>
                <a:ea typeface="Calibri"/>
                <a:cs typeface="Calibri"/>
              </a:rPr>
              <a:t>Standing desks</a:t>
            </a:r>
          </a:p>
          <a:p>
            <a:pPr algn="just"/>
            <a:r>
              <a:rPr lang="en-US" sz="1800" dirty="0">
                <a:latin typeface="Calibri"/>
                <a:ea typeface="Calibri"/>
                <a:cs typeface="Calibri"/>
              </a:rPr>
              <a:t>Movable desks are a great option to take care of your health without taking a break from work. With the touch of a button, we can quickly change the height of our desk so that we can work standing up, avoiding harmful sitting. And when we get tired, a short moment is all it takes for the desk to return to </a:t>
            </a:r>
            <a:br>
              <a:rPr lang="en-US" sz="1800" dirty="0">
                <a:latin typeface="Calibri"/>
                <a:ea typeface="Calibri"/>
                <a:cs typeface="Calibri"/>
              </a:rPr>
            </a:br>
            <a:r>
              <a:rPr lang="en-US" sz="1800" dirty="0">
                <a:latin typeface="Calibri"/>
                <a:ea typeface="Calibri"/>
                <a:cs typeface="Calibri"/>
              </a:rPr>
              <a:t>a configuration that allows sedentary work. </a:t>
            </a:r>
            <a:endParaRPr lang="en-US" sz="1800" dirty="0"/>
          </a:p>
          <a:p>
            <a:pPr algn="ctr"/>
            <a:r>
              <a:rPr lang="en-US" sz="1800" b="1" dirty="0">
                <a:latin typeface="Calibri"/>
                <a:ea typeface="Calibri"/>
                <a:cs typeface="Calibri"/>
              </a:rPr>
              <a:t>Under Desk Treadmills </a:t>
            </a:r>
          </a:p>
          <a:p>
            <a:pPr algn="just"/>
            <a:r>
              <a:rPr lang="en-US" sz="1800" dirty="0">
                <a:latin typeface="Calibri"/>
                <a:ea typeface="Calibri"/>
                <a:cs typeface="Calibri"/>
              </a:rPr>
              <a:t>Devices in this category will allow you to walk while you work. They are quiet and don't take up much space - they will easily fit under your desk. Paired with a standing desk, they allow you to walk slowly while working at your computer.</a:t>
            </a:r>
            <a:endParaRPr lang="en-US" sz="1800" dirty="0">
              <a:latin typeface="Calibri"/>
              <a:cs typeface="Calibri"/>
            </a:endParaRPr>
          </a:p>
        </p:txBody>
      </p:sp>
    </p:spTree>
    <p:extLst>
      <p:ext uri="{BB962C8B-B14F-4D97-AF65-F5344CB8AC3E}">
        <p14:creationId xmlns:p14="http://schemas.microsoft.com/office/powerpoint/2010/main" val="12467651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2F5D9BC-1893-3455-3146-BF043781EAC4}"/>
              </a:ext>
            </a:extLst>
          </p:cNvPr>
          <p:cNvSpPr>
            <a:spLocks noGrp="1"/>
          </p:cNvSpPr>
          <p:nvPr>
            <p:ph type="body" sz="quarter" idx="14"/>
          </p:nvPr>
        </p:nvSpPr>
        <p:spPr/>
        <p:txBody>
          <a:bodyPr/>
          <a:lstStyle/>
          <a:p>
            <a:r>
              <a:rPr lang="fi-FI"/>
              <a:t>05</a:t>
            </a:r>
          </a:p>
        </p:txBody>
      </p:sp>
      <p:sp>
        <p:nvSpPr>
          <p:cNvPr id="3" name="Text Placeholder 2">
            <a:extLst>
              <a:ext uri="{FF2B5EF4-FFF2-40B4-BE49-F238E27FC236}">
                <a16:creationId xmlns:a16="http://schemas.microsoft.com/office/drawing/2014/main" id="{6525235E-2D59-39F7-C856-89C8A9036FCB}"/>
              </a:ext>
            </a:extLst>
          </p:cNvPr>
          <p:cNvSpPr>
            <a:spLocks noGrp="1"/>
          </p:cNvSpPr>
          <p:nvPr>
            <p:ph type="body" sz="quarter" idx="17"/>
          </p:nvPr>
        </p:nvSpPr>
        <p:spPr/>
        <p:txBody>
          <a:bodyPr/>
          <a:lstStyle/>
          <a:p>
            <a:endParaRPr lang="fi-FI"/>
          </a:p>
        </p:txBody>
      </p:sp>
      <p:sp>
        <p:nvSpPr>
          <p:cNvPr id="4" name="Text Placeholder 3">
            <a:extLst>
              <a:ext uri="{FF2B5EF4-FFF2-40B4-BE49-F238E27FC236}">
                <a16:creationId xmlns:a16="http://schemas.microsoft.com/office/drawing/2014/main" id="{FD671CFF-7D2A-06D2-7D34-EADA26EF8C58}"/>
              </a:ext>
            </a:extLst>
          </p:cNvPr>
          <p:cNvSpPr>
            <a:spLocks noGrp="1"/>
          </p:cNvSpPr>
          <p:nvPr>
            <p:ph type="body" sz="quarter" idx="18"/>
          </p:nvPr>
        </p:nvSpPr>
        <p:spPr/>
        <p:txBody>
          <a:bodyPr lIns="91440" tIns="45720" rIns="91440" bIns="45720" anchor="t">
            <a:noAutofit/>
          </a:bodyPr>
          <a:lstStyle/>
          <a:p>
            <a:r>
              <a:rPr lang="en-US" b="1">
                <a:latin typeface="Calibri"/>
                <a:ea typeface="Calibri"/>
                <a:cs typeface="Calibri"/>
              </a:rPr>
              <a:t>Targeted physical activity</a:t>
            </a:r>
            <a:endParaRPr lang="pl-PL" b="1">
              <a:ea typeface="Calibri"/>
            </a:endParaRPr>
          </a:p>
        </p:txBody>
      </p:sp>
      <p:pic>
        <p:nvPicPr>
          <p:cNvPr id="6" name="Picture Placeholder 4" descr="Obraz zawierający koło, na wolnym powietrzu, Koło do roweru, transport&#10;&#10;Opis wygenerowany automatycznie">
            <a:extLst>
              <a:ext uri="{FF2B5EF4-FFF2-40B4-BE49-F238E27FC236}">
                <a16:creationId xmlns:a16="http://schemas.microsoft.com/office/drawing/2014/main" id="{681C27F0-517C-10F9-0B00-4567374CC9EA}"/>
              </a:ext>
            </a:extLst>
          </p:cNvPr>
          <p:cNvPicPr>
            <a:picLocks noGrp="1" noChangeAspect="1"/>
          </p:cNvPicPr>
          <p:nvPr>
            <p:ph type="pic" sz="quarter" idx="21"/>
          </p:nvPr>
        </p:nvPicPr>
        <p:blipFill rotWithShape="1">
          <a:blip r:embed="rId2" cstate="screen">
            <a:extLst>
              <a:ext uri="{28A0092B-C50C-407E-A947-70E740481C1C}">
                <a14:useLocalDpi xmlns:a14="http://schemas.microsoft.com/office/drawing/2010/main"/>
              </a:ext>
            </a:extLst>
          </a:blip>
          <a:srcRect/>
          <a:stretch/>
        </p:blipFill>
        <p:spPr>
          <a:xfrm>
            <a:off x="6842125" y="0"/>
            <a:ext cx="5364163" cy="6326188"/>
          </a:xfrm>
        </p:spPr>
      </p:pic>
    </p:spTree>
    <p:extLst>
      <p:ext uri="{BB962C8B-B14F-4D97-AF65-F5344CB8AC3E}">
        <p14:creationId xmlns:p14="http://schemas.microsoft.com/office/powerpoint/2010/main" val="2215235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a:extLst>
              <a:ext uri="{FF2B5EF4-FFF2-40B4-BE49-F238E27FC236}">
                <a16:creationId xmlns:a16="http://schemas.microsoft.com/office/drawing/2014/main" id="{90BCAC3A-11C8-6F4F-65E9-6BCFEC1A4553}"/>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
        <p:nvSpPr>
          <p:cNvPr id="11" name="Text Placeholder 10">
            <a:extLst>
              <a:ext uri="{FF2B5EF4-FFF2-40B4-BE49-F238E27FC236}">
                <a16:creationId xmlns:a16="http://schemas.microsoft.com/office/drawing/2014/main" id="{00B9BD9A-03DA-16FE-7086-2F993E531CBB}"/>
              </a:ext>
            </a:extLst>
          </p:cNvPr>
          <p:cNvSpPr>
            <a:spLocks noGrp="1"/>
          </p:cNvSpPr>
          <p:nvPr>
            <p:ph type="body" sz="quarter" idx="30"/>
          </p:nvPr>
        </p:nvSpPr>
        <p:spPr/>
        <p:txBody>
          <a:bodyPr lIns="91440" tIns="45720" rIns="91440" bIns="45720" anchor="ctr">
            <a:noAutofit/>
          </a:bodyPr>
          <a:lstStyle/>
          <a:p>
            <a:r>
              <a:rPr lang="en-US" sz="3200">
                <a:latin typeface="Calibri"/>
                <a:ea typeface="Calibri"/>
                <a:cs typeface="Calibri"/>
              </a:rPr>
              <a:t>Physical activity and health</a:t>
            </a:r>
            <a:endParaRPr lang="en-US" sz="3200" b="0">
              <a:latin typeface="Calibri"/>
              <a:ea typeface="Calibri"/>
              <a:cs typeface="Calibri"/>
            </a:endParaRPr>
          </a:p>
        </p:txBody>
      </p:sp>
      <p:sp>
        <p:nvSpPr>
          <p:cNvPr id="7" name="Text Placeholder 6">
            <a:extLst>
              <a:ext uri="{FF2B5EF4-FFF2-40B4-BE49-F238E27FC236}">
                <a16:creationId xmlns:a16="http://schemas.microsoft.com/office/drawing/2014/main" id="{E9AF4C7C-99F7-2760-0874-862927A9B0AC}"/>
              </a:ext>
            </a:extLst>
          </p:cNvPr>
          <p:cNvSpPr>
            <a:spLocks noGrp="1"/>
          </p:cNvSpPr>
          <p:nvPr>
            <p:ph type="body" sz="quarter" idx="48"/>
          </p:nvPr>
        </p:nvSpPr>
        <p:spPr>
          <a:xfrm>
            <a:off x="6221769" y="2483428"/>
            <a:ext cx="5574211" cy="3512084"/>
          </a:xfrm>
        </p:spPr>
        <p:txBody>
          <a:bodyPr lIns="91440" tIns="45720" rIns="91440" bIns="45720" numCol="1" spcCol="288000" anchor="t">
            <a:noAutofit/>
          </a:bodyPr>
          <a:lstStyle/>
          <a:p>
            <a:pPr algn="ctr"/>
            <a:r>
              <a:rPr lang="en-US" sz="2400" dirty="0">
                <a:solidFill>
                  <a:srgbClr val="374151"/>
                </a:solidFill>
                <a:latin typeface="Calibri"/>
                <a:ea typeface="Calibri"/>
                <a:cs typeface="Calibri"/>
              </a:rPr>
              <a:t>As you've probably noticed by now, the best thing you can do for health prevention with a sedentary lifestyle is to increase your overall level of physical activity. Why is this?</a:t>
            </a:r>
            <a:endParaRPr lang="pl-PL" sz="1800" dirty="0"/>
          </a:p>
        </p:txBody>
      </p:sp>
    </p:spTree>
    <p:extLst>
      <p:ext uri="{BB962C8B-B14F-4D97-AF65-F5344CB8AC3E}">
        <p14:creationId xmlns:p14="http://schemas.microsoft.com/office/powerpoint/2010/main" val="27520845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Placeholder 9" descr="Obraz zawierający sztuka&#10;&#10;Opis wygenerowany automatycznie">
            <a:extLst>
              <a:ext uri="{FF2B5EF4-FFF2-40B4-BE49-F238E27FC236}">
                <a16:creationId xmlns:a16="http://schemas.microsoft.com/office/drawing/2014/main" id="{435FCE26-E152-F053-DC6A-C8797A283F1D}"/>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a:xfrm>
            <a:off x="884238" y="0"/>
            <a:ext cx="4994275" cy="6858000"/>
          </a:xfrm>
        </p:spPr>
      </p:pic>
      <p:sp>
        <p:nvSpPr>
          <p:cNvPr id="3" name="Text Placeholder 2">
            <a:extLst>
              <a:ext uri="{FF2B5EF4-FFF2-40B4-BE49-F238E27FC236}">
                <a16:creationId xmlns:a16="http://schemas.microsoft.com/office/drawing/2014/main" id="{588B426B-F635-E484-633C-051A613ED1CA}"/>
              </a:ext>
            </a:extLst>
          </p:cNvPr>
          <p:cNvSpPr>
            <a:spLocks noGrp="1"/>
          </p:cNvSpPr>
          <p:nvPr>
            <p:ph type="body" sz="quarter" idx="30"/>
          </p:nvPr>
        </p:nvSpPr>
        <p:spPr/>
        <p:txBody>
          <a:bodyPr lIns="91440" tIns="45720" rIns="91440" bIns="45720" anchor="ctr">
            <a:noAutofit/>
          </a:bodyPr>
          <a:lstStyle/>
          <a:p>
            <a:r>
              <a:rPr lang="en-US" sz="3200">
                <a:latin typeface="Calibri"/>
                <a:ea typeface="Open Sans"/>
                <a:cs typeface="Calibri"/>
              </a:rPr>
              <a:t>Cardiovascular perspective</a:t>
            </a:r>
            <a:endParaRPr lang="en-US" sz="3200"/>
          </a:p>
        </p:txBody>
      </p:sp>
      <p:sp>
        <p:nvSpPr>
          <p:cNvPr id="7" name="Text Placeholder 6">
            <a:extLst>
              <a:ext uri="{FF2B5EF4-FFF2-40B4-BE49-F238E27FC236}">
                <a16:creationId xmlns:a16="http://schemas.microsoft.com/office/drawing/2014/main" id="{3EF41F46-9F41-F9DC-7E60-F76AD3759068}"/>
              </a:ext>
            </a:extLst>
          </p:cNvPr>
          <p:cNvSpPr>
            <a:spLocks noGrp="1"/>
          </p:cNvSpPr>
          <p:nvPr>
            <p:ph type="body" sz="quarter" idx="48"/>
          </p:nvPr>
        </p:nvSpPr>
        <p:spPr>
          <a:xfrm>
            <a:off x="6096000" y="1064830"/>
            <a:ext cx="5574211" cy="4813657"/>
          </a:xfrm>
        </p:spPr>
        <p:txBody>
          <a:bodyPr lIns="91440" tIns="45720" rIns="91440" bIns="45720" numCol="1" spcCol="288000" anchor="t">
            <a:noAutofit/>
          </a:bodyPr>
          <a:lstStyle/>
          <a:p>
            <a:pPr algn="just"/>
            <a:r>
              <a:rPr lang="en-US" sz="1800" dirty="0">
                <a:latin typeface="Calibri"/>
                <a:ea typeface="Calibri"/>
                <a:cs typeface="Calibri"/>
              </a:rPr>
              <a:t>From a cardiovascular and broader metabolic health perspective, reduced NEAT is associated with </a:t>
            </a:r>
            <a:r>
              <a:rPr lang="en-US" sz="1800" b="1" dirty="0">
                <a:latin typeface="Calibri"/>
                <a:ea typeface="Calibri"/>
                <a:cs typeface="Calibri"/>
              </a:rPr>
              <a:t>reduced levels of daily energy expenditure, which promotes obesity</a:t>
            </a:r>
            <a:r>
              <a:rPr lang="en-US" sz="1800" dirty="0">
                <a:latin typeface="Calibri"/>
                <a:ea typeface="Calibri"/>
                <a:cs typeface="Calibri"/>
              </a:rPr>
              <a:t>.  </a:t>
            </a:r>
            <a:endParaRPr lang="pl-PL" sz="1800" dirty="0"/>
          </a:p>
          <a:p>
            <a:pPr algn="just"/>
            <a:endParaRPr lang="en-US" sz="1800" dirty="0">
              <a:latin typeface="Calibri"/>
              <a:ea typeface="Calibri"/>
              <a:cs typeface="Calibri"/>
            </a:endParaRPr>
          </a:p>
          <a:p>
            <a:pPr algn="just"/>
            <a:r>
              <a:rPr lang="en-US" sz="1800" dirty="0">
                <a:latin typeface="Calibri"/>
                <a:ea typeface="Calibri"/>
                <a:cs typeface="Calibri"/>
              </a:rPr>
              <a:t>A deficiency in exercise also means </a:t>
            </a:r>
            <a:r>
              <a:rPr lang="en-US" sz="1800" b="1" dirty="0">
                <a:latin typeface="Calibri"/>
                <a:ea typeface="Calibri"/>
                <a:cs typeface="Calibri"/>
              </a:rPr>
              <a:t>poorer blood circulation</a:t>
            </a:r>
            <a:r>
              <a:rPr lang="en-US" sz="1800" dirty="0">
                <a:latin typeface="Calibri"/>
                <a:ea typeface="Calibri"/>
                <a:cs typeface="Calibri"/>
              </a:rPr>
              <a:t>, which is associated with impaired nutrition of drainage of waste products from the body. Less efficient blood circulation also </a:t>
            </a:r>
            <a:r>
              <a:rPr lang="en-US" sz="1800" b="1" dirty="0">
                <a:latin typeface="Calibri"/>
                <a:ea typeface="Calibri"/>
                <a:cs typeface="Calibri"/>
              </a:rPr>
              <a:t>negatively affects brain function</a:t>
            </a:r>
            <a:r>
              <a:rPr lang="en-US" sz="1800" dirty="0">
                <a:latin typeface="Calibri"/>
                <a:ea typeface="Calibri"/>
                <a:cs typeface="Calibri"/>
              </a:rPr>
              <a:t>. </a:t>
            </a:r>
            <a:endParaRPr lang="en-US" sz="1800" dirty="0"/>
          </a:p>
          <a:p>
            <a:pPr algn="just"/>
            <a:endParaRPr lang="en-US" sz="1800" dirty="0">
              <a:latin typeface="Calibri"/>
              <a:ea typeface="Calibri"/>
              <a:cs typeface="Calibri"/>
            </a:endParaRPr>
          </a:p>
          <a:p>
            <a:pPr algn="just"/>
            <a:r>
              <a:rPr lang="en-US" sz="1800" dirty="0">
                <a:latin typeface="Calibri"/>
                <a:ea typeface="Calibri"/>
                <a:cs typeface="Calibri"/>
              </a:rPr>
              <a:t>When sitting, the diaphragm does not move to the full extent, so we </a:t>
            </a:r>
            <a:r>
              <a:rPr lang="en-US" sz="1800" b="1" dirty="0">
                <a:latin typeface="Calibri"/>
                <a:ea typeface="Calibri"/>
                <a:cs typeface="Calibri"/>
              </a:rPr>
              <a:t>breathe less efficiently</a:t>
            </a:r>
            <a:r>
              <a:rPr lang="en-US" sz="1800" dirty="0">
                <a:latin typeface="Calibri"/>
                <a:ea typeface="Calibri"/>
                <a:cs typeface="Calibri"/>
              </a:rPr>
              <a:t>. In the long term, this can lead to disorders of the breathing pattern and, consequently, reduced respiratory efficiency. Breathing pattern dysfunctions are also associated with </a:t>
            </a:r>
            <a:r>
              <a:rPr lang="en-US" sz="1800" b="1" dirty="0">
                <a:latin typeface="Calibri"/>
                <a:ea typeface="Calibri"/>
                <a:cs typeface="Calibri"/>
              </a:rPr>
              <a:t>impaired stress tolerance</a:t>
            </a:r>
            <a:r>
              <a:rPr lang="en-US" sz="1800" dirty="0">
                <a:latin typeface="Calibri"/>
                <a:ea typeface="Calibri"/>
                <a:cs typeface="Calibri"/>
              </a:rPr>
              <a:t>.</a:t>
            </a:r>
          </a:p>
          <a:p>
            <a:pPr algn="just"/>
            <a:endParaRPr lang="en-US" sz="1800" dirty="0">
              <a:latin typeface="Calibri"/>
              <a:cs typeface="Calibri"/>
            </a:endParaRPr>
          </a:p>
          <a:p>
            <a:pPr algn="just"/>
            <a:r>
              <a:rPr lang="en-US" sz="1800" dirty="0">
                <a:latin typeface="Calibri"/>
                <a:cs typeface="Calibri"/>
              </a:rPr>
              <a:t>You can check your breathing pattern with </a:t>
            </a:r>
            <a:r>
              <a:rPr lang="en-US" sz="1800" dirty="0">
                <a:latin typeface="Calibri"/>
                <a:cs typeface="Calibri"/>
                <a:hlinkClick r:id="rId3"/>
              </a:rPr>
              <a:t>Breathing Pattern Assessment Sheet.</a:t>
            </a:r>
            <a:endParaRPr lang="en-US" sz="1800" dirty="0">
              <a:latin typeface="Calibri"/>
              <a:cs typeface="Calibri"/>
            </a:endParaRPr>
          </a:p>
        </p:txBody>
      </p:sp>
    </p:spTree>
    <p:extLst>
      <p:ext uri="{BB962C8B-B14F-4D97-AF65-F5344CB8AC3E}">
        <p14:creationId xmlns:p14="http://schemas.microsoft.com/office/powerpoint/2010/main" val="14722642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Obraz zawierający Taniec, szkic, kreskówka, osoba&#10;&#10;Opis wygenerowany automatycznie">
            <a:extLst>
              <a:ext uri="{FF2B5EF4-FFF2-40B4-BE49-F238E27FC236}">
                <a16:creationId xmlns:a16="http://schemas.microsoft.com/office/drawing/2014/main" id="{4E130FD0-5E68-BE4E-7521-27B1CD4DC4F3}"/>
              </a:ext>
            </a:extLst>
          </p:cNvPr>
          <p:cNvPicPr>
            <a:picLocks noGrp="1" noChangeAspect="1"/>
          </p:cNvPicPr>
          <p:nvPr>
            <p:ph type="pic" sz="quarter" idx="21"/>
          </p:nvPr>
        </p:nvPicPr>
        <p:blipFill rotWithShape="1">
          <a:blip r:embed="rId2" cstate="screen">
            <a:extLst>
              <a:ext uri="{28A0092B-C50C-407E-A947-70E740481C1C}">
                <a14:useLocalDpi xmlns:a14="http://schemas.microsoft.com/office/drawing/2010/main"/>
              </a:ext>
            </a:extLst>
          </a:blip>
          <a:srcRect/>
          <a:stretch/>
        </p:blipFill>
        <p:spPr>
          <a:xfrm flipH="1">
            <a:off x="6792522" y="-44388"/>
            <a:ext cx="5004894" cy="6905449"/>
          </a:xfrm>
        </p:spPr>
      </p:pic>
      <p:sp>
        <p:nvSpPr>
          <p:cNvPr id="6" name="Text Placeholder 5">
            <a:extLst>
              <a:ext uri="{FF2B5EF4-FFF2-40B4-BE49-F238E27FC236}">
                <a16:creationId xmlns:a16="http://schemas.microsoft.com/office/drawing/2014/main" id="{45E18B39-6088-17DE-38C0-8C8C8E7F6345}"/>
              </a:ext>
            </a:extLst>
          </p:cNvPr>
          <p:cNvSpPr>
            <a:spLocks noGrp="1"/>
          </p:cNvSpPr>
          <p:nvPr>
            <p:ph type="body" sz="quarter" idx="30"/>
          </p:nvPr>
        </p:nvSpPr>
        <p:spPr>
          <a:xfrm>
            <a:off x="394584" y="351491"/>
            <a:ext cx="6776598" cy="842867"/>
          </a:xfrm>
        </p:spPr>
        <p:txBody>
          <a:bodyPr lIns="91440" tIns="45720" rIns="91440" bIns="45720" anchor="ctr">
            <a:noAutofit/>
          </a:bodyPr>
          <a:lstStyle/>
          <a:p>
            <a:r>
              <a:rPr lang="en-US" sz="3200">
                <a:latin typeface="Calibri"/>
                <a:ea typeface="Calibri"/>
                <a:cs typeface="Calibri"/>
              </a:rPr>
              <a:t>Musculoskeletal perspective</a:t>
            </a:r>
          </a:p>
        </p:txBody>
      </p:sp>
      <p:sp>
        <p:nvSpPr>
          <p:cNvPr id="7" name="Text Placeholder 6">
            <a:extLst>
              <a:ext uri="{FF2B5EF4-FFF2-40B4-BE49-F238E27FC236}">
                <a16:creationId xmlns:a16="http://schemas.microsoft.com/office/drawing/2014/main" id="{08528FEF-BD5F-A632-5D35-66D4F36CD8C4}"/>
              </a:ext>
            </a:extLst>
          </p:cNvPr>
          <p:cNvSpPr>
            <a:spLocks noGrp="1"/>
          </p:cNvSpPr>
          <p:nvPr>
            <p:ph type="body" sz="quarter" idx="48"/>
          </p:nvPr>
        </p:nvSpPr>
        <p:spPr>
          <a:xfrm>
            <a:off x="394584" y="1267320"/>
            <a:ext cx="6108148" cy="4693261"/>
          </a:xfrm>
        </p:spPr>
        <p:txBody>
          <a:bodyPr lIns="91440" tIns="45720" rIns="91440" bIns="45720" numCol="1" spcCol="288000" anchor="t">
            <a:noAutofit/>
          </a:bodyPr>
          <a:lstStyle/>
          <a:p>
            <a:pPr algn="just"/>
            <a:r>
              <a:rPr lang="en-US" sz="1800" dirty="0">
                <a:latin typeface="Calibri"/>
                <a:ea typeface="Calibri"/>
                <a:cs typeface="Calibri"/>
              </a:rPr>
              <a:t>From a musculoskeletal perspective, physical activity allows muscles to maintain their efficiency.  </a:t>
            </a:r>
            <a:endParaRPr lang="pl-PL" sz="1600" dirty="0"/>
          </a:p>
          <a:p>
            <a:pPr algn="just"/>
            <a:endParaRPr lang="en-US" sz="1800" dirty="0">
              <a:latin typeface="Calibri"/>
              <a:ea typeface="Calibri"/>
              <a:cs typeface="Calibri"/>
            </a:endParaRPr>
          </a:p>
          <a:p>
            <a:pPr algn="just"/>
            <a:r>
              <a:rPr lang="en-US" sz="1800" dirty="0">
                <a:latin typeface="Calibri"/>
                <a:ea typeface="Calibri"/>
                <a:cs typeface="Calibri"/>
              </a:rPr>
              <a:t>When we sit, most of the muscles in the body are not used, and they become weaker as a result. From the age of 30, catabolic (muscle breakdown) processes begin to dominate over anabolic </a:t>
            </a:r>
            <a:r>
              <a:rPr lang="en-US" sz="1800" i="0" dirty="0">
                <a:effectLst/>
                <a:latin typeface="Calibri"/>
                <a:ea typeface="Calibri"/>
                <a:cs typeface="Calibri"/>
              </a:rPr>
              <a:t>(</a:t>
            </a:r>
            <a:r>
              <a:rPr lang="en-US" sz="1800" dirty="0">
                <a:latin typeface="Calibri"/>
                <a:ea typeface="Calibri"/>
                <a:cs typeface="Calibri"/>
              </a:rPr>
              <a:t>muscle formation</a:t>
            </a:r>
            <a:r>
              <a:rPr lang="en-US" sz="1800" i="0" dirty="0">
                <a:effectLst/>
                <a:latin typeface="Calibri"/>
                <a:ea typeface="Calibri"/>
                <a:cs typeface="Calibri"/>
              </a:rPr>
              <a:t>)</a:t>
            </a:r>
            <a:r>
              <a:rPr lang="en-US" sz="1800" dirty="0">
                <a:latin typeface="Calibri"/>
                <a:ea typeface="Calibri"/>
                <a:cs typeface="Calibri"/>
              </a:rPr>
              <a:t> processes. Disuse of muscle tissue significantly increases the rate of this process. As a result of immobility, tendons and ligaments are also weakened.  </a:t>
            </a:r>
          </a:p>
          <a:p>
            <a:pPr algn="just"/>
            <a:endParaRPr lang="en-US" sz="1800" dirty="0">
              <a:latin typeface="Calibri"/>
              <a:ea typeface="Calibri"/>
              <a:cs typeface="Calibri"/>
            </a:endParaRPr>
          </a:p>
          <a:p>
            <a:pPr algn="just"/>
            <a:r>
              <a:rPr lang="en-US" sz="1800" dirty="0">
                <a:latin typeface="Calibri"/>
                <a:ea typeface="Calibri"/>
                <a:cs typeface="Calibri"/>
              </a:rPr>
              <a:t>Having weak muscles can lead to </a:t>
            </a:r>
            <a:r>
              <a:rPr lang="en-US" sz="1800" b="1" dirty="0">
                <a:latin typeface="Calibri"/>
                <a:ea typeface="Calibri"/>
                <a:cs typeface="Calibri"/>
              </a:rPr>
              <a:t>increased fatigue of the peripheral joints and spine and pain resulting from overloaded joints </a:t>
            </a:r>
            <a:r>
              <a:rPr lang="en-US" sz="1800" dirty="0">
                <a:latin typeface="Calibri"/>
                <a:ea typeface="Calibri"/>
                <a:cs typeface="Calibri"/>
              </a:rPr>
              <a:t>not supported by adequate muscle strength. An inefficient </a:t>
            </a:r>
            <a:r>
              <a:rPr lang="en-US" sz="1800" dirty="0" err="1">
                <a:latin typeface="Calibri"/>
                <a:ea typeface="Calibri"/>
                <a:cs typeface="Calibri"/>
              </a:rPr>
              <a:t>musculo</a:t>
            </a:r>
            <a:r>
              <a:rPr lang="en-US" sz="1800" dirty="0">
                <a:latin typeface="Calibri"/>
                <a:ea typeface="Calibri"/>
                <a:cs typeface="Calibri"/>
              </a:rPr>
              <a:t>-fascial system is also associated with an </a:t>
            </a:r>
            <a:r>
              <a:rPr lang="en-US" sz="1800" b="1" dirty="0">
                <a:latin typeface="Calibri"/>
                <a:ea typeface="Calibri"/>
                <a:cs typeface="Calibri"/>
              </a:rPr>
              <a:t>increased risk of </a:t>
            </a:r>
            <a:r>
              <a:rPr lang="en-IE" sz="1800" b="1" dirty="0">
                <a:latin typeface="Calibri"/>
                <a:ea typeface="Calibri"/>
                <a:cs typeface="Calibri"/>
              </a:rPr>
              <a:t>orthopaedic</a:t>
            </a:r>
            <a:r>
              <a:rPr lang="en-US" sz="1800" b="1" dirty="0">
                <a:latin typeface="Calibri"/>
                <a:ea typeface="Calibri"/>
                <a:cs typeface="Calibri"/>
              </a:rPr>
              <a:t> injury</a:t>
            </a:r>
            <a:r>
              <a:rPr lang="en-US" sz="1800" dirty="0">
                <a:latin typeface="Calibri"/>
                <a:ea typeface="Calibri"/>
                <a:cs typeface="Calibri"/>
              </a:rPr>
              <a:t>, as in the event of an accident, the muscles will not be strong enough to protect the bones and joints.</a:t>
            </a:r>
          </a:p>
        </p:txBody>
      </p:sp>
    </p:spTree>
    <p:extLst>
      <p:ext uri="{BB962C8B-B14F-4D97-AF65-F5344CB8AC3E}">
        <p14:creationId xmlns:p14="http://schemas.microsoft.com/office/powerpoint/2010/main" val="10898562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3" descr="Obraz zawierający osoba, Akcesoria modowe, Ludzka twarz, ubrania&#10;&#10;Opis wygenerowany automatycznie">
            <a:extLst>
              <a:ext uri="{FF2B5EF4-FFF2-40B4-BE49-F238E27FC236}">
                <a16:creationId xmlns:a16="http://schemas.microsoft.com/office/drawing/2014/main" id="{5F306CA7-A487-B56B-4D8F-52735B143FBC}"/>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a:xfrm>
            <a:off x="884238" y="0"/>
            <a:ext cx="4994275" cy="6858000"/>
          </a:xfrm>
        </p:spPr>
      </p:pic>
      <p:sp>
        <p:nvSpPr>
          <p:cNvPr id="3" name="Text Placeholder 2">
            <a:extLst>
              <a:ext uri="{FF2B5EF4-FFF2-40B4-BE49-F238E27FC236}">
                <a16:creationId xmlns:a16="http://schemas.microsoft.com/office/drawing/2014/main" id="{588B426B-F635-E484-633C-051A613ED1CA}"/>
              </a:ext>
            </a:extLst>
          </p:cNvPr>
          <p:cNvSpPr>
            <a:spLocks noGrp="1"/>
          </p:cNvSpPr>
          <p:nvPr>
            <p:ph type="body" sz="quarter" idx="30"/>
          </p:nvPr>
        </p:nvSpPr>
        <p:spPr/>
        <p:txBody>
          <a:bodyPr lIns="91440" tIns="45720" rIns="91440" bIns="45720" anchor="ctr">
            <a:noAutofit/>
          </a:bodyPr>
          <a:lstStyle/>
          <a:p>
            <a:r>
              <a:rPr lang="en-US" sz="3200">
                <a:latin typeface="Calibri"/>
                <a:ea typeface="Calibri"/>
                <a:cs typeface="Calibri"/>
              </a:rPr>
              <a:t> Back pain</a:t>
            </a:r>
            <a:endParaRPr lang="en-US" sz="3200" b="0">
              <a:latin typeface="Calibri"/>
              <a:ea typeface="Calibri"/>
              <a:cs typeface="Calibri"/>
            </a:endParaRPr>
          </a:p>
        </p:txBody>
      </p:sp>
      <p:sp>
        <p:nvSpPr>
          <p:cNvPr id="7" name="Text Placeholder 6">
            <a:extLst>
              <a:ext uri="{FF2B5EF4-FFF2-40B4-BE49-F238E27FC236}">
                <a16:creationId xmlns:a16="http://schemas.microsoft.com/office/drawing/2014/main" id="{3EF41F46-9F41-F9DC-7E60-F76AD3759068}"/>
              </a:ext>
            </a:extLst>
          </p:cNvPr>
          <p:cNvSpPr>
            <a:spLocks noGrp="1"/>
          </p:cNvSpPr>
          <p:nvPr>
            <p:ph type="body" sz="quarter" idx="48"/>
          </p:nvPr>
        </p:nvSpPr>
        <p:spPr>
          <a:xfrm>
            <a:off x="6213846" y="1729693"/>
            <a:ext cx="5574211" cy="4463443"/>
          </a:xfrm>
        </p:spPr>
        <p:txBody>
          <a:bodyPr lIns="91440" tIns="45720" rIns="91440" bIns="45720" numCol="1" spcCol="288000" anchor="t">
            <a:noAutofit/>
          </a:bodyPr>
          <a:lstStyle/>
          <a:p>
            <a:pPr algn="just"/>
            <a:r>
              <a:rPr lang="en-US" sz="2000">
                <a:latin typeface="Calibri"/>
                <a:ea typeface="Calibri"/>
                <a:cs typeface="Calibri"/>
              </a:rPr>
              <a:t>When discussing the issue of sedentary lifestyles, the most common health problem of sedentary workers - back pain - cannot be overlooked. We can distinguish between the two most common causes of back pain:</a:t>
            </a:r>
          </a:p>
          <a:p>
            <a:pPr algn="just"/>
            <a:endParaRPr lang="en-US" sz="2000">
              <a:latin typeface="Calibri"/>
              <a:ea typeface="Calibri"/>
              <a:cs typeface="Calibri"/>
            </a:endParaRPr>
          </a:p>
          <a:p>
            <a:pPr algn="just"/>
            <a:r>
              <a:rPr lang="en-US" sz="2000">
                <a:latin typeface="Calibri"/>
                <a:ea typeface="Calibri"/>
                <a:cs typeface="Calibri"/>
              </a:rPr>
              <a:t>1. Insufficient nutrition of the intervertebral discs </a:t>
            </a:r>
            <a:endParaRPr lang="en-US"/>
          </a:p>
          <a:p>
            <a:pPr algn="just"/>
            <a:r>
              <a:rPr lang="en-US" sz="2000">
                <a:ea typeface="Calibri"/>
              </a:rPr>
              <a:t>2. Degenerative changes within the spine </a:t>
            </a:r>
            <a:endParaRPr lang="en-US"/>
          </a:p>
          <a:p>
            <a:pPr algn="just"/>
            <a:endParaRPr lang="en-US" sz="2000">
              <a:ea typeface="Calibri"/>
            </a:endParaRPr>
          </a:p>
          <a:p>
            <a:pPr algn="just"/>
            <a:r>
              <a:rPr lang="en-US" sz="2000">
                <a:ea typeface="Calibri"/>
              </a:rPr>
              <a:t>By understanding the mechanism of both of these causes of pain, you will be able to avoid it more easily.</a:t>
            </a:r>
            <a:endParaRPr lang="en-US"/>
          </a:p>
        </p:txBody>
      </p:sp>
    </p:spTree>
    <p:extLst>
      <p:ext uri="{BB962C8B-B14F-4D97-AF65-F5344CB8AC3E}">
        <p14:creationId xmlns:p14="http://schemas.microsoft.com/office/powerpoint/2010/main" val="26133981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Obraz zawierający mleczne, jedzenie&#10;&#10;Opis wygenerowany automatycznie">
            <a:extLst>
              <a:ext uri="{FF2B5EF4-FFF2-40B4-BE49-F238E27FC236}">
                <a16:creationId xmlns:a16="http://schemas.microsoft.com/office/drawing/2014/main" id="{B6B1F385-DAA7-BC07-340C-804347E82D5E}"/>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a:xfrm>
            <a:off x="884606" y="0"/>
            <a:ext cx="4993772" cy="6858000"/>
          </a:xfrm>
        </p:spPr>
      </p:pic>
      <p:sp>
        <p:nvSpPr>
          <p:cNvPr id="12" name="Text Placeholder 11">
            <a:extLst>
              <a:ext uri="{FF2B5EF4-FFF2-40B4-BE49-F238E27FC236}">
                <a16:creationId xmlns:a16="http://schemas.microsoft.com/office/drawing/2014/main" id="{DABB18E3-F736-2842-91BA-877EB98C7F53}"/>
              </a:ext>
            </a:extLst>
          </p:cNvPr>
          <p:cNvSpPr>
            <a:spLocks noGrp="1"/>
          </p:cNvSpPr>
          <p:nvPr>
            <p:ph type="body" sz="quarter" idx="30"/>
          </p:nvPr>
        </p:nvSpPr>
        <p:spPr>
          <a:xfrm>
            <a:off x="4890794" y="556054"/>
            <a:ext cx="7019675" cy="890417"/>
          </a:xfrm>
        </p:spPr>
        <p:txBody>
          <a:bodyPr lIns="91440" tIns="45720" rIns="91440" bIns="45720" anchor="ctr">
            <a:noAutofit/>
          </a:bodyPr>
          <a:lstStyle/>
          <a:p>
            <a:r>
              <a:rPr lang="en-US" sz="2800">
                <a:latin typeface="Calibri"/>
                <a:ea typeface="Calibri"/>
                <a:cs typeface="Calibri"/>
              </a:rPr>
              <a:t>Insufficient nutrition of intervertebral discs</a:t>
            </a:r>
            <a:endParaRPr lang="pl-PL" sz="2800"/>
          </a:p>
        </p:txBody>
      </p:sp>
      <p:sp>
        <p:nvSpPr>
          <p:cNvPr id="24" name="Rectangle 23">
            <a:extLst>
              <a:ext uri="{FF2B5EF4-FFF2-40B4-BE49-F238E27FC236}">
                <a16:creationId xmlns:a16="http://schemas.microsoft.com/office/drawing/2014/main" id="{25A3E78A-700B-CA4F-83B4-5D0535AC6C7A}"/>
              </a:ext>
            </a:extLst>
          </p:cNvPr>
          <p:cNvSpPr/>
          <p:nvPr/>
        </p:nvSpPr>
        <p:spPr>
          <a:xfrm>
            <a:off x="4423941" y="-3443729"/>
            <a:ext cx="4915922" cy="1050965"/>
          </a:xfrm>
          <a:prstGeom prst="rect">
            <a:avLst/>
          </a:prstGeom>
          <a:solidFill>
            <a:srgbClr val="7C9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69">
              <a:latin typeface="Montserrat" panose="00000500000000000000" pitchFamily="50" charset="0"/>
            </a:endParaRPr>
          </a:p>
        </p:txBody>
      </p:sp>
      <p:sp>
        <p:nvSpPr>
          <p:cNvPr id="66" name="Slide Number Placeholder 2">
            <a:extLst>
              <a:ext uri="{FF2B5EF4-FFF2-40B4-BE49-F238E27FC236}">
                <a16:creationId xmlns:a16="http://schemas.microsoft.com/office/drawing/2014/main" id="{E9C72276-D914-3543-9C06-3EA9336EF950}"/>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pPr/>
              <a:t>28</a:t>
            </a:fld>
            <a:endParaRPr lang="en-US" sz="1291"/>
          </a:p>
        </p:txBody>
      </p:sp>
      <p:sp>
        <p:nvSpPr>
          <p:cNvPr id="67" name="Text Placeholder 2">
            <a:extLst>
              <a:ext uri="{FF2B5EF4-FFF2-40B4-BE49-F238E27FC236}">
                <a16:creationId xmlns:a16="http://schemas.microsoft.com/office/drawing/2014/main" id="{76EC7856-B0EC-004E-A2BE-9CF77555B8D1}"/>
              </a:ext>
            </a:extLst>
          </p:cNvPr>
          <p:cNvSpPr>
            <a:spLocks noGrp="1"/>
          </p:cNvSpPr>
          <p:nvPr>
            <p:ph type="body" sz="quarter" idx="48"/>
          </p:nvPr>
        </p:nvSpPr>
        <p:spPr>
          <a:xfrm>
            <a:off x="6384030" y="1581665"/>
            <a:ext cx="5519942" cy="3889855"/>
          </a:xfrm>
        </p:spPr>
        <p:txBody>
          <a:bodyPr lIns="91440" tIns="45720" rIns="91440" bIns="45720" numCol="1" spcCol="288000" anchor="t">
            <a:noAutofit/>
          </a:bodyPr>
          <a:lstStyle/>
          <a:p>
            <a:pPr algn="just"/>
            <a:r>
              <a:rPr lang="en-US" sz="1800" dirty="0">
                <a:latin typeface="Calibri"/>
                <a:ea typeface="Calibri"/>
                <a:cs typeface="Calibri"/>
              </a:rPr>
              <a:t>The intervertebral discs separating individual vertebrae in the spine are a unique structure in our body. This is because they are very poorly supplied with blood - the vast majority of their surface has no vascularization - blood vessels cover only their edges. Nutrients enter by diffusion and are distributed deep into the intervertebral discs.</a:t>
            </a:r>
          </a:p>
          <a:p>
            <a:pPr algn="just"/>
            <a:endParaRPr lang="en-US" sz="1200" dirty="0"/>
          </a:p>
          <a:p>
            <a:pPr algn="just"/>
            <a:r>
              <a:rPr lang="en-US" sz="1800" dirty="0">
                <a:latin typeface="Calibri"/>
                <a:ea typeface="Calibri"/>
                <a:cs typeface="Calibri"/>
              </a:rPr>
              <a:t>It is essential to keep the spine mobile to enable it to be nourished effectively. Deteriorated intervertebral disc metabolism as a result of spinal immobility promotes degenerative changes in the long term, and in the short term leads to a decrease in pH within the intervertebral discs. This causes series of mechanisms leading to the sensation of pain. The </a:t>
            </a:r>
            <a:r>
              <a:rPr lang="en-US" sz="1800" b="1" dirty="0">
                <a:latin typeface="Calibri"/>
                <a:ea typeface="Calibri"/>
                <a:cs typeface="Calibri"/>
              </a:rPr>
              <a:t>pain experienced during prolonged sitting is an alarm informing us that the spine needs to be put into motion.</a:t>
            </a:r>
            <a:endParaRPr lang="en-US" sz="1800" b="1" dirty="0">
              <a:latin typeface="Calibri"/>
              <a:cs typeface="Calibri"/>
            </a:endParaRPr>
          </a:p>
        </p:txBody>
      </p:sp>
      <p:sp>
        <p:nvSpPr>
          <p:cNvPr id="7" name="Freeform 6">
            <a:extLst>
              <a:ext uri="{FF2B5EF4-FFF2-40B4-BE49-F238E27FC236}">
                <a16:creationId xmlns:a16="http://schemas.microsoft.com/office/drawing/2014/main" id="{E2D134EE-D694-4C9B-B64B-AE65D5D1AF43}"/>
              </a:ext>
            </a:extLst>
          </p:cNvPr>
          <p:cNvSpPr/>
          <p:nvPr/>
        </p:nvSpPr>
        <p:spPr>
          <a:xfrm>
            <a:off x="795273" y="4457985"/>
            <a:ext cx="4218413" cy="3781775"/>
          </a:xfrm>
          <a:custGeom>
            <a:avLst/>
            <a:gdLst>
              <a:gd name="connsiteX0" fmla="*/ 462978 w 980508"/>
              <a:gd name="connsiteY0" fmla="*/ 7330 h 879018"/>
              <a:gd name="connsiteX1" fmla="*/ 541187 w 980508"/>
              <a:gd name="connsiteY1" fmla="*/ 0 h 879018"/>
              <a:gd name="connsiteX2" fmla="*/ 774185 w 980508"/>
              <a:gd name="connsiteY2" fmla="*/ 66788 h 879018"/>
              <a:gd name="connsiteX3" fmla="*/ 770111 w 980508"/>
              <a:gd name="connsiteY3" fmla="*/ 99368 h 879018"/>
              <a:gd name="connsiteX4" fmla="*/ 770111 w 980508"/>
              <a:gd name="connsiteY4" fmla="*/ 99368 h 879018"/>
              <a:gd name="connsiteX5" fmla="*/ 475198 w 980508"/>
              <a:gd name="connsiteY5" fmla="*/ 274483 h 879018"/>
              <a:gd name="connsiteX6" fmla="*/ 470310 w 980508"/>
              <a:gd name="connsiteY6" fmla="*/ 276926 h 879018"/>
              <a:gd name="connsiteX7" fmla="*/ 439352 w 980508"/>
              <a:gd name="connsiteY7" fmla="*/ 263895 h 879018"/>
              <a:gd name="connsiteX8" fmla="*/ 438537 w 980508"/>
              <a:gd name="connsiteY8" fmla="*/ 39096 h 879018"/>
              <a:gd name="connsiteX9" fmla="*/ 462978 w 980508"/>
              <a:gd name="connsiteY9" fmla="*/ 7330 h 879018"/>
              <a:gd name="connsiteX10" fmla="*/ 367660 w 980508"/>
              <a:gd name="connsiteY10" fmla="*/ 552224 h 879018"/>
              <a:gd name="connsiteX11" fmla="*/ 388842 w 980508"/>
              <a:gd name="connsiteY11" fmla="*/ 523717 h 879018"/>
              <a:gd name="connsiteX12" fmla="*/ 432835 w 980508"/>
              <a:gd name="connsiteY12" fmla="*/ 524531 h 879018"/>
              <a:gd name="connsiteX13" fmla="*/ 478456 w 980508"/>
              <a:gd name="connsiteY13" fmla="*/ 588061 h 879018"/>
              <a:gd name="connsiteX14" fmla="*/ 463792 w 980508"/>
              <a:gd name="connsiteY14" fmla="*/ 610052 h 879018"/>
              <a:gd name="connsiteX15" fmla="*/ 381510 w 980508"/>
              <a:gd name="connsiteY15" fmla="*/ 591319 h 879018"/>
              <a:gd name="connsiteX16" fmla="*/ 367660 w 980508"/>
              <a:gd name="connsiteY16" fmla="*/ 552224 h 879018"/>
              <a:gd name="connsiteX17" fmla="*/ 198207 w 980508"/>
              <a:gd name="connsiteY17" fmla="*/ 706162 h 879018"/>
              <a:gd name="connsiteX18" fmla="*/ 172952 w 980508"/>
              <a:gd name="connsiteY18" fmla="*/ 680913 h 879018"/>
              <a:gd name="connsiteX19" fmla="*/ 186802 w 980508"/>
              <a:gd name="connsiteY19" fmla="*/ 634487 h 879018"/>
              <a:gd name="connsiteX20" fmla="*/ 233238 w 980508"/>
              <a:gd name="connsiteY20" fmla="*/ 610052 h 879018"/>
              <a:gd name="connsiteX21" fmla="*/ 335888 w 980508"/>
              <a:gd name="connsiteY21" fmla="*/ 641818 h 879018"/>
              <a:gd name="connsiteX22" fmla="*/ 335888 w 980508"/>
              <a:gd name="connsiteY22" fmla="*/ 663809 h 879018"/>
              <a:gd name="connsiteX23" fmla="*/ 198207 w 980508"/>
              <a:gd name="connsiteY23" fmla="*/ 706162 h 879018"/>
              <a:gd name="connsiteX24" fmla="*/ 634060 w 980508"/>
              <a:gd name="connsiteY24" fmla="*/ 869060 h 879018"/>
              <a:gd name="connsiteX25" fmla="*/ 556666 w 980508"/>
              <a:gd name="connsiteY25" fmla="*/ 878834 h 879018"/>
              <a:gd name="connsiteX26" fmla="*/ 322038 w 980508"/>
              <a:gd name="connsiteY26" fmla="*/ 819376 h 879018"/>
              <a:gd name="connsiteX27" fmla="*/ 325297 w 980508"/>
              <a:gd name="connsiteY27" fmla="*/ 785982 h 879018"/>
              <a:gd name="connsiteX28" fmla="*/ 325297 w 980508"/>
              <a:gd name="connsiteY28" fmla="*/ 785982 h 879018"/>
              <a:gd name="connsiteX29" fmla="*/ 614508 w 980508"/>
              <a:gd name="connsiteY29" fmla="*/ 602722 h 879018"/>
              <a:gd name="connsiteX30" fmla="*/ 619396 w 980508"/>
              <a:gd name="connsiteY30" fmla="*/ 600279 h 879018"/>
              <a:gd name="connsiteX31" fmla="*/ 651168 w 980508"/>
              <a:gd name="connsiteY31" fmla="*/ 612496 h 879018"/>
              <a:gd name="connsiteX32" fmla="*/ 659315 w 980508"/>
              <a:gd name="connsiteY32" fmla="*/ 837295 h 879018"/>
              <a:gd name="connsiteX33" fmla="*/ 634060 w 980508"/>
              <a:gd name="connsiteY33" fmla="*/ 869060 h 879018"/>
              <a:gd name="connsiteX34" fmla="*/ 955043 w 980508"/>
              <a:gd name="connsiteY34" fmla="*/ 587247 h 879018"/>
              <a:gd name="connsiteX35" fmla="*/ 922456 w 980508"/>
              <a:gd name="connsiteY35" fmla="*/ 658108 h 879018"/>
              <a:gd name="connsiteX36" fmla="*/ 748115 w 980508"/>
              <a:gd name="connsiteY36" fmla="*/ 826707 h 879018"/>
              <a:gd name="connsiteX37" fmla="*/ 721230 w 980508"/>
              <a:gd name="connsiteY37" fmla="*/ 807159 h 879018"/>
              <a:gd name="connsiteX38" fmla="*/ 721230 w 980508"/>
              <a:gd name="connsiteY38" fmla="*/ 807159 h 879018"/>
              <a:gd name="connsiteX39" fmla="*/ 717157 w 980508"/>
              <a:gd name="connsiteY39" fmla="*/ 465073 h 879018"/>
              <a:gd name="connsiteX40" fmla="*/ 717157 w 980508"/>
              <a:gd name="connsiteY40" fmla="*/ 459372 h 879018"/>
              <a:gd name="connsiteX41" fmla="*/ 744041 w 980508"/>
              <a:gd name="connsiteY41" fmla="*/ 439010 h 879018"/>
              <a:gd name="connsiteX42" fmla="*/ 939564 w 980508"/>
              <a:gd name="connsiteY42" fmla="*/ 549780 h 879018"/>
              <a:gd name="connsiteX43" fmla="*/ 955043 w 980508"/>
              <a:gd name="connsiteY43" fmla="*/ 587247 h 879018"/>
              <a:gd name="connsiteX44" fmla="*/ 980298 w 980508"/>
              <a:gd name="connsiteY44" fmla="*/ 454485 h 879018"/>
              <a:gd name="connsiteX45" fmla="*/ 949340 w 980508"/>
              <a:gd name="connsiteY45" fmla="*/ 467517 h 879018"/>
              <a:gd name="connsiteX46" fmla="*/ 949340 w 980508"/>
              <a:gd name="connsiteY46" fmla="*/ 467517 h 879018"/>
              <a:gd name="connsiteX47" fmla="*/ 651168 w 980508"/>
              <a:gd name="connsiteY47" fmla="*/ 299732 h 879018"/>
              <a:gd name="connsiteX48" fmla="*/ 646280 w 980508"/>
              <a:gd name="connsiteY48" fmla="*/ 296474 h 879018"/>
              <a:gd name="connsiteX49" fmla="*/ 642207 w 980508"/>
              <a:gd name="connsiteY49" fmla="*/ 263080 h 879018"/>
              <a:gd name="connsiteX50" fmla="*/ 836100 w 980508"/>
              <a:gd name="connsiteY50" fmla="*/ 149866 h 879018"/>
              <a:gd name="connsiteX51" fmla="*/ 876019 w 980508"/>
              <a:gd name="connsiteY51" fmla="*/ 156382 h 879018"/>
              <a:gd name="connsiteX52" fmla="*/ 920827 w 980508"/>
              <a:gd name="connsiteY52" fmla="*/ 220727 h 879018"/>
              <a:gd name="connsiteX53" fmla="*/ 980298 w 980508"/>
              <a:gd name="connsiteY53" fmla="*/ 454485 h 879018"/>
              <a:gd name="connsiteX54" fmla="*/ 206354 w 980508"/>
              <a:gd name="connsiteY54" fmla="*/ 532676 h 879018"/>
              <a:gd name="connsiteX55" fmla="*/ 291081 w 980508"/>
              <a:gd name="connsiteY55" fmla="*/ 517201 h 879018"/>
              <a:gd name="connsiteX56" fmla="*/ 294339 w 980508"/>
              <a:gd name="connsiteY56" fmla="*/ 503355 h 879018"/>
              <a:gd name="connsiteX57" fmla="*/ 229980 w 980508"/>
              <a:gd name="connsiteY57" fmla="*/ 452042 h 879018"/>
              <a:gd name="connsiteX58" fmla="*/ 211242 w 980508"/>
              <a:gd name="connsiteY58" fmla="*/ 457743 h 879018"/>
              <a:gd name="connsiteX59" fmla="*/ 193319 w 980508"/>
              <a:gd name="connsiteY59" fmla="*/ 518830 h 879018"/>
              <a:gd name="connsiteX60" fmla="*/ 206354 w 980508"/>
              <a:gd name="connsiteY60" fmla="*/ 532676 h 879018"/>
              <a:gd name="connsiteX61" fmla="*/ 1055 w 980508"/>
              <a:gd name="connsiteY61" fmla="*/ 526160 h 879018"/>
              <a:gd name="connsiteX62" fmla="*/ 18163 w 980508"/>
              <a:gd name="connsiteY62" fmla="*/ 545708 h 879018"/>
              <a:gd name="connsiteX63" fmla="*/ 66229 w 980508"/>
              <a:gd name="connsiteY63" fmla="*/ 536748 h 879018"/>
              <a:gd name="connsiteX64" fmla="*/ 71117 w 980508"/>
              <a:gd name="connsiteY64" fmla="*/ 517201 h 879018"/>
              <a:gd name="connsiteX65" fmla="*/ 36086 w 980508"/>
              <a:gd name="connsiteY65" fmla="*/ 489508 h 879018"/>
              <a:gd name="connsiteX66" fmla="*/ 15719 w 980508"/>
              <a:gd name="connsiteY66" fmla="*/ 488694 h 879018"/>
              <a:gd name="connsiteX67" fmla="*/ 10017 w 980508"/>
              <a:gd name="connsiteY67" fmla="*/ 497653 h 879018"/>
              <a:gd name="connsiteX68" fmla="*/ 10017 w 980508"/>
              <a:gd name="connsiteY68" fmla="*/ 497653 h 879018"/>
              <a:gd name="connsiteX69" fmla="*/ 1055 w 980508"/>
              <a:gd name="connsiteY69" fmla="*/ 526160 h 87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980508" h="879018">
                <a:moveTo>
                  <a:pt x="462978" y="7330"/>
                </a:moveTo>
                <a:cubicBezTo>
                  <a:pt x="488233" y="2444"/>
                  <a:pt x="514302" y="0"/>
                  <a:pt x="541187" y="0"/>
                </a:cubicBezTo>
                <a:cubicBezTo>
                  <a:pt x="626728" y="0"/>
                  <a:pt x="706566" y="24435"/>
                  <a:pt x="774185" y="66788"/>
                </a:cubicBezTo>
                <a:cubicBezTo>
                  <a:pt x="791293" y="82263"/>
                  <a:pt x="770111" y="99368"/>
                  <a:pt x="770111" y="99368"/>
                </a:cubicBezTo>
                <a:lnTo>
                  <a:pt x="770111" y="99368"/>
                </a:lnTo>
                <a:lnTo>
                  <a:pt x="475198" y="274483"/>
                </a:lnTo>
                <a:cubicBezTo>
                  <a:pt x="473568" y="275298"/>
                  <a:pt x="471939" y="276112"/>
                  <a:pt x="470310" y="276926"/>
                </a:cubicBezTo>
                <a:cubicBezTo>
                  <a:pt x="444240" y="292402"/>
                  <a:pt x="440167" y="272854"/>
                  <a:pt x="439352" y="263895"/>
                </a:cubicBezTo>
                <a:lnTo>
                  <a:pt x="438537" y="39096"/>
                </a:lnTo>
                <a:cubicBezTo>
                  <a:pt x="437723" y="35837"/>
                  <a:pt x="440981" y="13846"/>
                  <a:pt x="462978" y="7330"/>
                </a:cubicBezTo>
                <a:close/>
                <a:moveTo>
                  <a:pt x="367660" y="552224"/>
                </a:moveTo>
                <a:lnTo>
                  <a:pt x="388842" y="523717"/>
                </a:lnTo>
                <a:cubicBezTo>
                  <a:pt x="401062" y="507427"/>
                  <a:pt x="421429" y="507427"/>
                  <a:pt x="432835" y="524531"/>
                </a:cubicBezTo>
                <a:lnTo>
                  <a:pt x="478456" y="588061"/>
                </a:lnTo>
                <a:cubicBezTo>
                  <a:pt x="490677" y="605166"/>
                  <a:pt x="484159" y="614939"/>
                  <a:pt x="463792" y="610052"/>
                </a:cubicBezTo>
                <a:lnTo>
                  <a:pt x="381510" y="591319"/>
                </a:lnTo>
                <a:cubicBezTo>
                  <a:pt x="361957" y="585618"/>
                  <a:pt x="355440" y="568514"/>
                  <a:pt x="367660" y="552224"/>
                </a:cubicBezTo>
                <a:close/>
                <a:moveTo>
                  <a:pt x="198207" y="706162"/>
                </a:moveTo>
                <a:cubicBezTo>
                  <a:pt x="178655" y="711864"/>
                  <a:pt x="167249" y="701275"/>
                  <a:pt x="172952" y="680913"/>
                </a:cubicBezTo>
                <a:lnTo>
                  <a:pt x="186802" y="634487"/>
                </a:lnTo>
                <a:cubicBezTo>
                  <a:pt x="192504" y="614939"/>
                  <a:pt x="213686" y="603537"/>
                  <a:pt x="233238" y="610052"/>
                </a:cubicBezTo>
                <a:lnTo>
                  <a:pt x="335888" y="641818"/>
                </a:lnTo>
                <a:cubicBezTo>
                  <a:pt x="355440" y="648334"/>
                  <a:pt x="355440" y="658108"/>
                  <a:pt x="335888" y="663809"/>
                </a:cubicBezTo>
                <a:lnTo>
                  <a:pt x="198207" y="706162"/>
                </a:lnTo>
                <a:close/>
                <a:moveTo>
                  <a:pt x="634060" y="869060"/>
                </a:moveTo>
                <a:cubicBezTo>
                  <a:pt x="608805" y="874762"/>
                  <a:pt x="582735" y="878020"/>
                  <a:pt x="556666" y="878834"/>
                </a:cubicBezTo>
                <a:cubicBezTo>
                  <a:pt x="471124" y="881278"/>
                  <a:pt x="390471" y="859286"/>
                  <a:pt x="322038" y="819376"/>
                </a:cubicBezTo>
                <a:cubicBezTo>
                  <a:pt x="304115" y="803901"/>
                  <a:pt x="325297" y="785982"/>
                  <a:pt x="325297" y="785982"/>
                </a:cubicBezTo>
                <a:lnTo>
                  <a:pt x="325297" y="785982"/>
                </a:lnTo>
                <a:lnTo>
                  <a:pt x="614508" y="602722"/>
                </a:lnTo>
                <a:cubicBezTo>
                  <a:pt x="616137" y="601908"/>
                  <a:pt x="617766" y="601093"/>
                  <a:pt x="619396" y="600279"/>
                </a:cubicBezTo>
                <a:cubicBezTo>
                  <a:pt x="645465" y="584804"/>
                  <a:pt x="650354" y="603537"/>
                  <a:pt x="651168" y="612496"/>
                </a:cubicBezTo>
                <a:lnTo>
                  <a:pt x="659315" y="837295"/>
                </a:lnTo>
                <a:cubicBezTo>
                  <a:pt x="657686" y="840553"/>
                  <a:pt x="655242" y="861730"/>
                  <a:pt x="634060" y="869060"/>
                </a:cubicBezTo>
                <a:close/>
                <a:moveTo>
                  <a:pt x="955043" y="587247"/>
                </a:moveTo>
                <a:cubicBezTo>
                  <a:pt x="946082" y="611682"/>
                  <a:pt x="935491" y="635302"/>
                  <a:pt x="922456" y="658108"/>
                </a:cubicBezTo>
                <a:cubicBezTo>
                  <a:pt x="880093" y="732226"/>
                  <a:pt x="818992" y="789240"/>
                  <a:pt x="748115" y="826707"/>
                </a:cubicBezTo>
                <a:cubicBezTo>
                  <a:pt x="726119" y="834037"/>
                  <a:pt x="721230" y="807159"/>
                  <a:pt x="721230" y="807159"/>
                </a:cubicBezTo>
                <a:lnTo>
                  <a:pt x="721230" y="807159"/>
                </a:lnTo>
                <a:lnTo>
                  <a:pt x="717157" y="465073"/>
                </a:lnTo>
                <a:cubicBezTo>
                  <a:pt x="717157" y="463444"/>
                  <a:pt x="717157" y="461001"/>
                  <a:pt x="717157" y="459372"/>
                </a:cubicBezTo>
                <a:cubicBezTo>
                  <a:pt x="717157" y="429236"/>
                  <a:pt x="735895" y="434937"/>
                  <a:pt x="744041" y="439010"/>
                </a:cubicBezTo>
                <a:lnTo>
                  <a:pt x="939564" y="549780"/>
                </a:lnTo>
                <a:cubicBezTo>
                  <a:pt x="943638" y="551409"/>
                  <a:pt x="960746" y="564441"/>
                  <a:pt x="955043" y="587247"/>
                </a:cubicBezTo>
                <a:close/>
                <a:moveTo>
                  <a:pt x="980298" y="454485"/>
                </a:moveTo>
                <a:cubicBezTo>
                  <a:pt x="975410" y="477291"/>
                  <a:pt x="949340" y="467517"/>
                  <a:pt x="949340" y="467517"/>
                </a:cubicBezTo>
                <a:lnTo>
                  <a:pt x="949340" y="467517"/>
                </a:lnTo>
                <a:lnTo>
                  <a:pt x="651168" y="299732"/>
                </a:lnTo>
                <a:cubicBezTo>
                  <a:pt x="649539" y="298918"/>
                  <a:pt x="647909" y="297289"/>
                  <a:pt x="646280" y="296474"/>
                </a:cubicBezTo>
                <a:cubicBezTo>
                  <a:pt x="620210" y="280999"/>
                  <a:pt x="634875" y="267967"/>
                  <a:pt x="642207" y="263080"/>
                </a:cubicBezTo>
                <a:lnTo>
                  <a:pt x="836100" y="149866"/>
                </a:lnTo>
                <a:cubicBezTo>
                  <a:pt x="839359" y="148237"/>
                  <a:pt x="859726" y="140092"/>
                  <a:pt x="876019" y="156382"/>
                </a:cubicBezTo>
                <a:cubicBezTo>
                  <a:pt x="892313" y="175930"/>
                  <a:pt x="907792" y="197107"/>
                  <a:pt x="920827" y="220727"/>
                </a:cubicBezTo>
                <a:cubicBezTo>
                  <a:pt x="964005" y="293216"/>
                  <a:pt x="982742" y="374665"/>
                  <a:pt x="980298" y="454485"/>
                </a:cubicBezTo>
                <a:close/>
                <a:moveTo>
                  <a:pt x="206354" y="532676"/>
                </a:moveTo>
                <a:lnTo>
                  <a:pt x="291081" y="517201"/>
                </a:lnTo>
                <a:cubicBezTo>
                  <a:pt x="300857" y="515572"/>
                  <a:pt x="302486" y="509056"/>
                  <a:pt x="294339" y="503355"/>
                </a:cubicBezTo>
                <a:lnTo>
                  <a:pt x="229980" y="452042"/>
                </a:lnTo>
                <a:cubicBezTo>
                  <a:pt x="222648" y="446340"/>
                  <a:pt x="213686" y="448784"/>
                  <a:pt x="211242" y="457743"/>
                </a:cubicBezTo>
                <a:lnTo>
                  <a:pt x="193319" y="518830"/>
                </a:lnTo>
                <a:cubicBezTo>
                  <a:pt x="191690" y="528604"/>
                  <a:pt x="197393" y="534305"/>
                  <a:pt x="206354" y="532676"/>
                </a:cubicBezTo>
                <a:close/>
                <a:moveTo>
                  <a:pt x="1055" y="526160"/>
                </a:moveTo>
                <a:cubicBezTo>
                  <a:pt x="-3018" y="539192"/>
                  <a:pt x="5129" y="548151"/>
                  <a:pt x="18163" y="545708"/>
                </a:cubicBezTo>
                <a:lnTo>
                  <a:pt x="66229" y="536748"/>
                </a:lnTo>
                <a:cubicBezTo>
                  <a:pt x="79264" y="534305"/>
                  <a:pt x="81708" y="525346"/>
                  <a:pt x="71117" y="517201"/>
                </a:cubicBezTo>
                <a:lnTo>
                  <a:pt x="36086" y="489508"/>
                </a:lnTo>
                <a:cubicBezTo>
                  <a:pt x="28754" y="483807"/>
                  <a:pt x="21422" y="483807"/>
                  <a:pt x="15719" y="488694"/>
                </a:cubicBezTo>
                <a:lnTo>
                  <a:pt x="10017" y="497653"/>
                </a:lnTo>
                <a:cubicBezTo>
                  <a:pt x="10017" y="497653"/>
                  <a:pt x="10017" y="497653"/>
                  <a:pt x="10017" y="497653"/>
                </a:cubicBezTo>
                <a:lnTo>
                  <a:pt x="1055" y="526160"/>
                </a:lnTo>
                <a:close/>
              </a:path>
            </a:pathLst>
          </a:custGeom>
          <a:solidFill>
            <a:schemeClr val="bg1">
              <a:alpha val="30781"/>
            </a:schemeClr>
          </a:solidFill>
          <a:ln w="8132" cap="flat">
            <a:noFill/>
            <a:prstDash val="solid"/>
            <a:miter/>
          </a:ln>
        </p:spPr>
        <p:txBody>
          <a:bodyPr rtlCol="0" anchor="ctr"/>
          <a:lstStyle/>
          <a:p>
            <a:endParaRPr lang="en-US"/>
          </a:p>
        </p:txBody>
      </p:sp>
    </p:spTree>
    <p:extLst>
      <p:ext uri="{BB962C8B-B14F-4D97-AF65-F5344CB8AC3E}">
        <p14:creationId xmlns:p14="http://schemas.microsoft.com/office/powerpoint/2010/main" val="29246828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Obraz zawierający ubrania, osoba, meble, stół&#10;&#10;Opis wygenerowany automatycznie">
            <a:extLst>
              <a:ext uri="{FF2B5EF4-FFF2-40B4-BE49-F238E27FC236}">
                <a16:creationId xmlns:a16="http://schemas.microsoft.com/office/drawing/2014/main" id="{B6B1F385-DAA7-BC07-340C-804347E82D5E}"/>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a:xfrm>
            <a:off x="884606" y="0"/>
            <a:ext cx="4993772" cy="6858000"/>
          </a:xfrm>
        </p:spPr>
      </p:pic>
      <p:sp>
        <p:nvSpPr>
          <p:cNvPr id="12" name="Text Placeholder 11">
            <a:extLst>
              <a:ext uri="{FF2B5EF4-FFF2-40B4-BE49-F238E27FC236}">
                <a16:creationId xmlns:a16="http://schemas.microsoft.com/office/drawing/2014/main" id="{DABB18E3-F736-2842-91BA-877EB98C7F53}"/>
              </a:ext>
            </a:extLst>
          </p:cNvPr>
          <p:cNvSpPr>
            <a:spLocks noGrp="1"/>
          </p:cNvSpPr>
          <p:nvPr>
            <p:ph type="body" sz="quarter" idx="30"/>
          </p:nvPr>
        </p:nvSpPr>
        <p:spPr>
          <a:xfrm>
            <a:off x="4890794" y="383989"/>
            <a:ext cx="7019675" cy="890417"/>
          </a:xfrm>
        </p:spPr>
        <p:txBody>
          <a:bodyPr lIns="91440" tIns="45720" rIns="91440" bIns="45720" anchor="ctr">
            <a:noAutofit/>
          </a:bodyPr>
          <a:lstStyle/>
          <a:p>
            <a:r>
              <a:rPr lang="en-US" sz="2800">
                <a:latin typeface="Calibri"/>
                <a:ea typeface="Calibri"/>
                <a:cs typeface="Calibri"/>
              </a:rPr>
              <a:t>Degenerative changes in the spine </a:t>
            </a:r>
            <a:endParaRPr lang="pl-PL" sz="2800"/>
          </a:p>
        </p:txBody>
      </p:sp>
      <p:sp>
        <p:nvSpPr>
          <p:cNvPr id="24" name="Rectangle 23">
            <a:extLst>
              <a:ext uri="{FF2B5EF4-FFF2-40B4-BE49-F238E27FC236}">
                <a16:creationId xmlns:a16="http://schemas.microsoft.com/office/drawing/2014/main" id="{25A3E78A-700B-CA4F-83B4-5D0535AC6C7A}"/>
              </a:ext>
            </a:extLst>
          </p:cNvPr>
          <p:cNvSpPr/>
          <p:nvPr/>
        </p:nvSpPr>
        <p:spPr>
          <a:xfrm>
            <a:off x="4423941" y="-3443729"/>
            <a:ext cx="4915922" cy="1050965"/>
          </a:xfrm>
          <a:prstGeom prst="rect">
            <a:avLst/>
          </a:prstGeom>
          <a:solidFill>
            <a:srgbClr val="7C9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69">
              <a:latin typeface="Montserrat" panose="00000500000000000000" pitchFamily="50" charset="0"/>
            </a:endParaRPr>
          </a:p>
        </p:txBody>
      </p:sp>
      <p:sp>
        <p:nvSpPr>
          <p:cNvPr id="66" name="Slide Number Placeholder 2">
            <a:extLst>
              <a:ext uri="{FF2B5EF4-FFF2-40B4-BE49-F238E27FC236}">
                <a16:creationId xmlns:a16="http://schemas.microsoft.com/office/drawing/2014/main" id="{E9C72276-D914-3543-9C06-3EA9336EF950}"/>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pPr/>
              <a:t>29</a:t>
            </a:fld>
            <a:endParaRPr lang="en-US" sz="1291"/>
          </a:p>
        </p:txBody>
      </p:sp>
      <p:sp>
        <p:nvSpPr>
          <p:cNvPr id="67" name="Text Placeholder 2">
            <a:extLst>
              <a:ext uri="{FF2B5EF4-FFF2-40B4-BE49-F238E27FC236}">
                <a16:creationId xmlns:a16="http://schemas.microsoft.com/office/drawing/2014/main" id="{76EC7856-B0EC-004E-A2BE-9CF77555B8D1}"/>
              </a:ext>
            </a:extLst>
          </p:cNvPr>
          <p:cNvSpPr>
            <a:spLocks noGrp="1"/>
          </p:cNvSpPr>
          <p:nvPr>
            <p:ph type="body" sz="quarter" idx="48"/>
          </p:nvPr>
        </p:nvSpPr>
        <p:spPr>
          <a:xfrm>
            <a:off x="6384030" y="1444501"/>
            <a:ext cx="5519942" cy="4914664"/>
          </a:xfrm>
        </p:spPr>
        <p:txBody>
          <a:bodyPr lIns="91440" tIns="45720" rIns="91440" bIns="45720" numCol="1" spcCol="288000" anchor="t">
            <a:noAutofit/>
          </a:bodyPr>
          <a:lstStyle/>
          <a:p>
            <a:pPr algn="just"/>
            <a:r>
              <a:rPr lang="en-US" sz="1800" dirty="0">
                <a:latin typeface="Calibri"/>
                <a:ea typeface="Calibri"/>
                <a:cs typeface="Calibri"/>
              </a:rPr>
              <a:t>If we chronically neglect the health of the spine, a number of degenerative changes can occur within it. Two such changes are degeneration of the intervertebral disc, or degeneration of the joints connecting individual vertebrae. The onset of degenerative changes is particularly influenced by two factors: </a:t>
            </a:r>
          </a:p>
          <a:p>
            <a:pPr algn="just"/>
            <a:endParaRPr lang="en-US" sz="1800" dirty="0"/>
          </a:p>
          <a:p>
            <a:pPr algn="just"/>
            <a:r>
              <a:rPr lang="en-US" sz="1800" dirty="0">
                <a:latin typeface="Calibri"/>
                <a:ea typeface="Calibri"/>
                <a:cs typeface="Calibri"/>
              </a:rPr>
              <a:t>1. Lack of nutrition of the tissues that make up the spine described earlier.</a:t>
            </a:r>
            <a:endParaRPr lang="en-US" sz="1800" dirty="0"/>
          </a:p>
          <a:p>
            <a:pPr algn="just"/>
            <a:r>
              <a:rPr lang="en-US" sz="1800" dirty="0">
                <a:latin typeface="Calibri"/>
                <a:ea typeface="Calibri"/>
                <a:cs typeface="Calibri"/>
              </a:rPr>
              <a:t>2. Chronic overloading of the spine in a non-physiological way as a result of muscle imbalance .</a:t>
            </a:r>
          </a:p>
          <a:p>
            <a:pPr algn="just"/>
            <a:endParaRPr lang="en-US" sz="1800" dirty="0"/>
          </a:p>
          <a:p>
            <a:pPr algn="just"/>
            <a:r>
              <a:rPr lang="en-US" sz="1800" dirty="0">
                <a:latin typeface="Calibri"/>
                <a:ea typeface="Calibri"/>
                <a:cs typeface="Calibri"/>
              </a:rPr>
              <a:t>The spine is a strong structure, capable of carrying heavy loads, provided that it works under biomechanically optimal conditions. These can only be achieved through efficient, </a:t>
            </a:r>
            <a:r>
              <a:rPr lang="en-US" sz="1800" dirty="0" err="1">
                <a:latin typeface="Calibri"/>
                <a:ea typeface="Calibri"/>
                <a:cs typeface="Calibri"/>
              </a:rPr>
              <a:t>co-ordinated</a:t>
            </a:r>
            <a:r>
              <a:rPr lang="en-US" sz="1800" dirty="0">
                <a:latin typeface="Calibri"/>
                <a:ea typeface="Calibri"/>
                <a:cs typeface="Calibri"/>
              </a:rPr>
              <a:t> muscle work. </a:t>
            </a:r>
            <a:endParaRPr lang="en-US" sz="1800" dirty="0"/>
          </a:p>
        </p:txBody>
      </p:sp>
      <p:sp>
        <p:nvSpPr>
          <p:cNvPr id="7" name="Freeform 6">
            <a:extLst>
              <a:ext uri="{FF2B5EF4-FFF2-40B4-BE49-F238E27FC236}">
                <a16:creationId xmlns:a16="http://schemas.microsoft.com/office/drawing/2014/main" id="{E2D134EE-D694-4C9B-B64B-AE65D5D1AF43}"/>
              </a:ext>
            </a:extLst>
          </p:cNvPr>
          <p:cNvSpPr/>
          <p:nvPr/>
        </p:nvSpPr>
        <p:spPr>
          <a:xfrm>
            <a:off x="795273" y="4457985"/>
            <a:ext cx="4218413" cy="3781775"/>
          </a:xfrm>
          <a:custGeom>
            <a:avLst/>
            <a:gdLst>
              <a:gd name="connsiteX0" fmla="*/ 462978 w 980508"/>
              <a:gd name="connsiteY0" fmla="*/ 7330 h 879018"/>
              <a:gd name="connsiteX1" fmla="*/ 541187 w 980508"/>
              <a:gd name="connsiteY1" fmla="*/ 0 h 879018"/>
              <a:gd name="connsiteX2" fmla="*/ 774185 w 980508"/>
              <a:gd name="connsiteY2" fmla="*/ 66788 h 879018"/>
              <a:gd name="connsiteX3" fmla="*/ 770111 w 980508"/>
              <a:gd name="connsiteY3" fmla="*/ 99368 h 879018"/>
              <a:gd name="connsiteX4" fmla="*/ 770111 w 980508"/>
              <a:gd name="connsiteY4" fmla="*/ 99368 h 879018"/>
              <a:gd name="connsiteX5" fmla="*/ 475198 w 980508"/>
              <a:gd name="connsiteY5" fmla="*/ 274483 h 879018"/>
              <a:gd name="connsiteX6" fmla="*/ 470310 w 980508"/>
              <a:gd name="connsiteY6" fmla="*/ 276926 h 879018"/>
              <a:gd name="connsiteX7" fmla="*/ 439352 w 980508"/>
              <a:gd name="connsiteY7" fmla="*/ 263895 h 879018"/>
              <a:gd name="connsiteX8" fmla="*/ 438537 w 980508"/>
              <a:gd name="connsiteY8" fmla="*/ 39096 h 879018"/>
              <a:gd name="connsiteX9" fmla="*/ 462978 w 980508"/>
              <a:gd name="connsiteY9" fmla="*/ 7330 h 879018"/>
              <a:gd name="connsiteX10" fmla="*/ 367660 w 980508"/>
              <a:gd name="connsiteY10" fmla="*/ 552224 h 879018"/>
              <a:gd name="connsiteX11" fmla="*/ 388842 w 980508"/>
              <a:gd name="connsiteY11" fmla="*/ 523717 h 879018"/>
              <a:gd name="connsiteX12" fmla="*/ 432835 w 980508"/>
              <a:gd name="connsiteY12" fmla="*/ 524531 h 879018"/>
              <a:gd name="connsiteX13" fmla="*/ 478456 w 980508"/>
              <a:gd name="connsiteY13" fmla="*/ 588061 h 879018"/>
              <a:gd name="connsiteX14" fmla="*/ 463792 w 980508"/>
              <a:gd name="connsiteY14" fmla="*/ 610052 h 879018"/>
              <a:gd name="connsiteX15" fmla="*/ 381510 w 980508"/>
              <a:gd name="connsiteY15" fmla="*/ 591319 h 879018"/>
              <a:gd name="connsiteX16" fmla="*/ 367660 w 980508"/>
              <a:gd name="connsiteY16" fmla="*/ 552224 h 879018"/>
              <a:gd name="connsiteX17" fmla="*/ 198207 w 980508"/>
              <a:gd name="connsiteY17" fmla="*/ 706162 h 879018"/>
              <a:gd name="connsiteX18" fmla="*/ 172952 w 980508"/>
              <a:gd name="connsiteY18" fmla="*/ 680913 h 879018"/>
              <a:gd name="connsiteX19" fmla="*/ 186802 w 980508"/>
              <a:gd name="connsiteY19" fmla="*/ 634487 h 879018"/>
              <a:gd name="connsiteX20" fmla="*/ 233238 w 980508"/>
              <a:gd name="connsiteY20" fmla="*/ 610052 h 879018"/>
              <a:gd name="connsiteX21" fmla="*/ 335888 w 980508"/>
              <a:gd name="connsiteY21" fmla="*/ 641818 h 879018"/>
              <a:gd name="connsiteX22" fmla="*/ 335888 w 980508"/>
              <a:gd name="connsiteY22" fmla="*/ 663809 h 879018"/>
              <a:gd name="connsiteX23" fmla="*/ 198207 w 980508"/>
              <a:gd name="connsiteY23" fmla="*/ 706162 h 879018"/>
              <a:gd name="connsiteX24" fmla="*/ 634060 w 980508"/>
              <a:gd name="connsiteY24" fmla="*/ 869060 h 879018"/>
              <a:gd name="connsiteX25" fmla="*/ 556666 w 980508"/>
              <a:gd name="connsiteY25" fmla="*/ 878834 h 879018"/>
              <a:gd name="connsiteX26" fmla="*/ 322038 w 980508"/>
              <a:gd name="connsiteY26" fmla="*/ 819376 h 879018"/>
              <a:gd name="connsiteX27" fmla="*/ 325297 w 980508"/>
              <a:gd name="connsiteY27" fmla="*/ 785982 h 879018"/>
              <a:gd name="connsiteX28" fmla="*/ 325297 w 980508"/>
              <a:gd name="connsiteY28" fmla="*/ 785982 h 879018"/>
              <a:gd name="connsiteX29" fmla="*/ 614508 w 980508"/>
              <a:gd name="connsiteY29" fmla="*/ 602722 h 879018"/>
              <a:gd name="connsiteX30" fmla="*/ 619396 w 980508"/>
              <a:gd name="connsiteY30" fmla="*/ 600279 h 879018"/>
              <a:gd name="connsiteX31" fmla="*/ 651168 w 980508"/>
              <a:gd name="connsiteY31" fmla="*/ 612496 h 879018"/>
              <a:gd name="connsiteX32" fmla="*/ 659315 w 980508"/>
              <a:gd name="connsiteY32" fmla="*/ 837295 h 879018"/>
              <a:gd name="connsiteX33" fmla="*/ 634060 w 980508"/>
              <a:gd name="connsiteY33" fmla="*/ 869060 h 879018"/>
              <a:gd name="connsiteX34" fmla="*/ 955043 w 980508"/>
              <a:gd name="connsiteY34" fmla="*/ 587247 h 879018"/>
              <a:gd name="connsiteX35" fmla="*/ 922456 w 980508"/>
              <a:gd name="connsiteY35" fmla="*/ 658108 h 879018"/>
              <a:gd name="connsiteX36" fmla="*/ 748115 w 980508"/>
              <a:gd name="connsiteY36" fmla="*/ 826707 h 879018"/>
              <a:gd name="connsiteX37" fmla="*/ 721230 w 980508"/>
              <a:gd name="connsiteY37" fmla="*/ 807159 h 879018"/>
              <a:gd name="connsiteX38" fmla="*/ 721230 w 980508"/>
              <a:gd name="connsiteY38" fmla="*/ 807159 h 879018"/>
              <a:gd name="connsiteX39" fmla="*/ 717157 w 980508"/>
              <a:gd name="connsiteY39" fmla="*/ 465073 h 879018"/>
              <a:gd name="connsiteX40" fmla="*/ 717157 w 980508"/>
              <a:gd name="connsiteY40" fmla="*/ 459372 h 879018"/>
              <a:gd name="connsiteX41" fmla="*/ 744041 w 980508"/>
              <a:gd name="connsiteY41" fmla="*/ 439010 h 879018"/>
              <a:gd name="connsiteX42" fmla="*/ 939564 w 980508"/>
              <a:gd name="connsiteY42" fmla="*/ 549780 h 879018"/>
              <a:gd name="connsiteX43" fmla="*/ 955043 w 980508"/>
              <a:gd name="connsiteY43" fmla="*/ 587247 h 879018"/>
              <a:gd name="connsiteX44" fmla="*/ 980298 w 980508"/>
              <a:gd name="connsiteY44" fmla="*/ 454485 h 879018"/>
              <a:gd name="connsiteX45" fmla="*/ 949340 w 980508"/>
              <a:gd name="connsiteY45" fmla="*/ 467517 h 879018"/>
              <a:gd name="connsiteX46" fmla="*/ 949340 w 980508"/>
              <a:gd name="connsiteY46" fmla="*/ 467517 h 879018"/>
              <a:gd name="connsiteX47" fmla="*/ 651168 w 980508"/>
              <a:gd name="connsiteY47" fmla="*/ 299732 h 879018"/>
              <a:gd name="connsiteX48" fmla="*/ 646280 w 980508"/>
              <a:gd name="connsiteY48" fmla="*/ 296474 h 879018"/>
              <a:gd name="connsiteX49" fmla="*/ 642207 w 980508"/>
              <a:gd name="connsiteY49" fmla="*/ 263080 h 879018"/>
              <a:gd name="connsiteX50" fmla="*/ 836100 w 980508"/>
              <a:gd name="connsiteY50" fmla="*/ 149866 h 879018"/>
              <a:gd name="connsiteX51" fmla="*/ 876019 w 980508"/>
              <a:gd name="connsiteY51" fmla="*/ 156382 h 879018"/>
              <a:gd name="connsiteX52" fmla="*/ 920827 w 980508"/>
              <a:gd name="connsiteY52" fmla="*/ 220727 h 879018"/>
              <a:gd name="connsiteX53" fmla="*/ 980298 w 980508"/>
              <a:gd name="connsiteY53" fmla="*/ 454485 h 879018"/>
              <a:gd name="connsiteX54" fmla="*/ 206354 w 980508"/>
              <a:gd name="connsiteY54" fmla="*/ 532676 h 879018"/>
              <a:gd name="connsiteX55" fmla="*/ 291081 w 980508"/>
              <a:gd name="connsiteY55" fmla="*/ 517201 h 879018"/>
              <a:gd name="connsiteX56" fmla="*/ 294339 w 980508"/>
              <a:gd name="connsiteY56" fmla="*/ 503355 h 879018"/>
              <a:gd name="connsiteX57" fmla="*/ 229980 w 980508"/>
              <a:gd name="connsiteY57" fmla="*/ 452042 h 879018"/>
              <a:gd name="connsiteX58" fmla="*/ 211242 w 980508"/>
              <a:gd name="connsiteY58" fmla="*/ 457743 h 879018"/>
              <a:gd name="connsiteX59" fmla="*/ 193319 w 980508"/>
              <a:gd name="connsiteY59" fmla="*/ 518830 h 879018"/>
              <a:gd name="connsiteX60" fmla="*/ 206354 w 980508"/>
              <a:gd name="connsiteY60" fmla="*/ 532676 h 879018"/>
              <a:gd name="connsiteX61" fmla="*/ 1055 w 980508"/>
              <a:gd name="connsiteY61" fmla="*/ 526160 h 879018"/>
              <a:gd name="connsiteX62" fmla="*/ 18163 w 980508"/>
              <a:gd name="connsiteY62" fmla="*/ 545708 h 879018"/>
              <a:gd name="connsiteX63" fmla="*/ 66229 w 980508"/>
              <a:gd name="connsiteY63" fmla="*/ 536748 h 879018"/>
              <a:gd name="connsiteX64" fmla="*/ 71117 w 980508"/>
              <a:gd name="connsiteY64" fmla="*/ 517201 h 879018"/>
              <a:gd name="connsiteX65" fmla="*/ 36086 w 980508"/>
              <a:gd name="connsiteY65" fmla="*/ 489508 h 879018"/>
              <a:gd name="connsiteX66" fmla="*/ 15719 w 980508"/>
              <a:gd name="connsiteY66" fmla="*/ 488694 h 879018"/>
              <a:gd name="connsiteX67" fmla="*/ 10017 w 980508"/>
              <a:gd name="connsiteY67" fmla="*/ 497653 h 879018"/>
              <a:gd name="connsiteX68" fmla="*/ 10017 w 980508"/>
              <a:gd name="connsiteY68" fmla="*/ 497653 h 879018"/>
              <a:gd name="connsiteX69" fmla="*/ 1055 w 980508"/>
              <a:gd name="connsiteY69" fmla="*/ 526160 h 87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980508" h="879018">
                <a:moveTo>
                  <a:pt x="462978" y="7330"/>
                </a:moveTo>
                <a:cubicBezTo>
                  <a:pt x="488233" y="2444"/>
                  <a:pt x="514302" y="0"/>
                  <a:pt x="541187" y="0"/>
                </a:cubicBezTo>
                <a:cubicBezTo>
                  <a:pt x="626728" y="0"/>
                  <a:pt x="706566" y="24435"/>
                  <a:pt x="774185" y="66788"/>
                </a:cubicBezTo>
                <a:cubicBezTo>
                  <a:pt x="791293" y="82263"/>
                  <a:pt x="770111" y="99368"/>
                  <a:pt x="770111" y="99368"/>
                </a:cubicBezTo>
                <a:lnTo>
                  <a:pt x="770111" y="99368"/>
                </a:lnTo>
                <a:lnTo>
                  <a:pt x="475198" y="274483"/>
                </a:lnTo>
                <a:cubicBezTo>
                  <a:pt x="473568" y="275298"/>
                  <a:pt x="471939" y="276112"/>
                  <a:pt x="470310" y="276926"/>
                </a:cubicBezTo>
                <a:cubicBezTo>
                  <a:pt x="444240" y="292402"/>
                  <a:pt x="440167" y="272854"/>
                  <a:pt x="439352" y="263895"/>
                </a:cubicBezTo>
                <a:lnTo>
                  <a:pt x="438537" y="39096"/>
                </a:lnTo>
                <a:cubicBezTo>
                  <a:pt x="437723" y="35837"/>
                  <a:pt x="440981" y="13846"/>
                  <a:pt x="462978" y="7330"/>
                </a:cubicBezTo>
                <a:close/>
                <a:moveTo>
                  <a:pt x="367660" y="552224"/>
                </a:moveTo>
                <a:lnTo>
                  <a:pt x="388842" y="523717"/>
                </a:lnTo>
                <a:cubicBezTo>
                  <a:pt x="401062" y="507427"/>
                  <a:pt x="421429" y="507427"/>
                  <a:pt x="432835" y="524531"/>
                </a:cubicBezTo>
                <a:lnTo>
                  <a:pt x="478456" y="588061"/>
                </a:lnTo>
                <a:cubicBezTo>
                  <a:pt x="490677" y="605166"/>
                  <a:pt x="484159" y="614939"/>
                  <a:pt x="463792" y="610052"/>
                </a:cubicBezTo>
                <a:lnTo>
                  <a:pt x="381510" y="591319"/>
                </a:lnTo>
                <a:cubicBezTo>
                  <a:pt x="361957" y="585618"/>
                  <a:pt x="355440" y="568514"/>
                  <a:pt x="367660" y="552224"/>
                </a:cubicBezTo>
                <a:close/>
                <a:moveTo>
                  <a:pt x="198207" y="706162"/>
                </a:moveTo>
                <a:cubicBezTo>
                  <a:pt x="178655" y="711864"/>
                  <a:pt x="167249" y="701275"/>
                  <a:pt x="172952" y="680913"/>
                </a:cubicBezTo>
                <a:lnTo>
                  <a:pt x="186802" y="634487"/>
                </a:lnTo>
                <a:cubicBezTo>
                  <a:pt x="192504" y="614939"/>
                  <a:pt x="213686" y="603537"/>
                  <a:pt x="233238" y="610052"/>
                </a:cubicBezTo>
                <a:lnTo>
                  <a:pt x="335888" y="641818"/>
                </a:lnTo>
                <a:cubicBezTo>
                  <a:pt x="355440" y="648334"/>
                  <a:pt x="355440" y="658108"/>
                  <a:pt x="335888" y="663809"/>
                </a:cubicBezTo>
                <a:lnTo>
                  <a:pt x="198207" y="706162"/>
                </a:lnTo>
                <a:close/>
                <a:moveTo>
                  <a:pt x="634060" y="869060"/>
                </a:moveTo>
                <a:cubicBezTo>
                  <a:pt x="608805" y="874762"/>
                  <a:pt x="582735" y="878020"/>
                  <a:pt x="556666" y="878834"/>
                </a:cubicBezTo>
                <a:cubicBezTo>
                  <a:pt x="471124" y="881278"/>
                  <a:pt x="390471" y="859286"/>
                  <a:pt x="322038" y="819376"/>
                </a:cubicBezTo>
                <a:cubicBezTo>
                  <a:pt x="304115" y="803901"/>
                  <a:pt x="325297" y="785982"/>
                  <a:pt x="325297" y="785982"/>
                </a:cubicBezTo>
                <a:lnTo>
                  <a:pt x="325297" y="785982"/>
                </a:lnTo>
                <a:lnTo>
                  <a:pt x="614508" y="602722"/>
                </a:lnTo>
                <a:cubicBezTo>
                  <a:pt x="616137" y="601908"/>
                  <a:pt x="617766" y="601093"/>
                  <a:pt x="619396" y="600279"/>
                </a:cubicBezTo>
                <a:cubicBezTo>
                  <a:pt x="645465" y="584804"/>
                  <a:pt x="650354" y="603537"/>
                  <a:pt x="651168" y="612496"/>
                </a:cubicBezTo>
                <a:lnTo>
                  <a:pt x="659315" y="837295"/>
                </a:lnTo>
                <a:cubicBezTo>
                  <a:pt x="657686" y="840553"/>
                  <a:pt x="655242" y="861730"/>
                  <a:pt x="634060" y="869060"/>
                </a:cubicBezTo>
                <a:close/>
                <a:moveTo>
                  <a:pt x="955043" y="587247"/>
                </a:moveTo>
                <a:cubicBezTo>
                  <a:pt x="946082" y="611682"/>
                  <a:pt x="935491" y="635302"/>
                  <a:pt x="922456" y="658108"/>
                </a:cubicBezTo>
                <a:cubicBezTo>
                  <a:pt x="880093" y="732226"/>
                  <a:pt x="818992" y="789240"/>
                  <a:pt x="748115" y="826707"/>
                </a:cubicBezTo>
                <a:cubicBezTo>
                  <a:pt x="726119" y="834037"/>
                  <a:pt x="721230" y="807159"/>
                  <a:pt x="721230" y="807159"/>
                </a:cubicBezTo>
                <a:lnTo>
                  <a:pt x="721230" y="807159"/>
                </a:lnTo>
                <a:lnTo>
                  <a:pt x="717157" y="465073"/>
                </a:lnTo>
                <a:cubicBezTo>
                  <a:pt x="717157" y="463444"/>
                  <a:pt x="717157" y="461001"/>
                  <a:pt x="717157" y="459372"/>
                </a:cubicBezTo>
                <a:cubicBezTo>
                  <a:pt x="717157" y="429236"/>
                  <a:pt x="735895" y="434937"/>
                  <a:pt x="744041" y="439010"/>
                </a:cubicBezTo>
                <a:lnTo>
                  <a:pt x="939564" y="549780"/>
                </a:lnTo>
                <a:cubicBezTo>
                  <a:pt x="943638" y="551409"/>
                  <a:pt x="960746" y="564441"/>
                  <a:pt x="955043" y="587247"/>
                </a:cubicBezTo>
                <a:close/>
                <a:moveTo>
                  <a:pt x="980298" y="454485"/>
                </a:moveTo>
                <a:cubicBezTo>
                  <a:pt x="975410" y="477291"/>
                  <a:pt x="949340" y="467517"/>
                  <a:pt x="949340" y="467517"/>
                </a:cubicBezTo>
                <a:lnTo>
                  <a:pt x="949340" y="467517"/>
                </a:lnTo>
                <a:lnTo>
                  <a:pt x="651168" y="299732"/>
                </a:lnTo>
                <a:cubicBezTo>
                  <a:pt x="649539" y="298918"/>
                  <a:pt x="647909" y="297289"/>
                  <a:pt x="646280" y="296474"/>
                </a:cubicBezTo>
                <a:cubicBezTo>
                  <a:pt x="620210" y="280999"/>
                  <a:pt x="634875" y="267967"/>
                  <a:pt x="642207" y="263080"/>
                </a:cubicBezTo>
                <a:lnTo>
                  <a:pt x="836100" y="149866"/>
                </a:lnTo>
                <a:cubicBezTo>
                  <a:pt x="839359" y="148237"/>
                  <a:pt x="859726" y="140092"/>
                  <a:pt x="876019" y="156382"/>
                </a:cubicBezTo>
                <a:cubicBezTo>
                  <a:pt x="892313" y="175930"/>
                  <a:pt x="907792" y="197107"/>
                  <a:pt x="920827" y="220727"/>
                </a:cubicBezTo>
                <a:cubicBezTo>
                  <a:pt x="964005" y="293216"/>
                  <a:pt x="982742" y="374665"/>
                  <a:pt x="980298" y="454485"/>
                </a:cubicBezTo>
                <a:close/>
                <a:moveTo>
                  <a:pt x="206354" y="532676"/>
                </a:moveTo>
                <a:lnTo>
                  <a:pt x="291081" y="517201"/>
                </a:lnTo>
                <a:cubicBezTo>
                  <a:pt x="300857" y="515572"/>
                  <a:pt x="302486" y="509056"/>
                  <a:pt x="294339" y="503355"/>
                </a:cubicBezTo>
                <a:lnTo>
                  <a:pt x="229980" y="452042"/>
                </a:lnTo>
                <a:cubicBezTo>
                  <a:pt x="222648" y="446340"/>
                  <a:pt x="213686" y="448784"/>
                  <a:pt x="211242" y="457743"/>
                </a:cubicBezTo>
                <a:lnTo>
                  <a:pt x="193319" y="518830"/>
                </a:lnTo>
                <a:cubicBezTo>
                  <a:pt x="191690" y="528604"/>
                  <a:pt x="197393" y="534305"/>
                  <a:pt x="206354" y="532676"/>
                </a:cubicBezTo>
                <a:close/>
                <a:moveTo>
                  <a:pt x="1055" y="526160"/>
                </a:moveTo>
                <a:cubicBezTo>
                  <a:pt x="-3018" y="539192"/>
                  <a:pt x="5129" y="548151"/>
                  <a:pt x="18163" y="545708"/>
                </a:cubicBezTo>
                <a:lnTo>
                  <a:pt x="66229" y="536748"/>
                </a:lnTo>
                <a:cubicBezTo>
                  <a:pt x="79264" y="534305"/>
                  <a:pt x="81708" y="525346"/>
                  <a:pt x="71117" y="517201"/>
                </a:cubicBezTo>
                <a:lnTo>
                  <a:pt x="36086" y="489508"/>
                </a:lnTo>
                <a:cubicBezTo>
                  <a:pt x="28754" y="483807"/>
                  <a:pt x="21422" y="483807"/>
                  <a:pt x="15719" y="488694"/>
                </a:cubicBezTo>
                <a:lnTo>
                  <a:pt x="10017" y="497653"/>
                </a:lnTo>
                <a:cubicBezTo>
                  <a:pt x="10017" y="497653"/>
                  <a:pt x="10017" y="497653"/>
                  <a:pt x="10017" y="497653"/>
                </a:cubicBezTo>
                <a:lnTo>
                  <a:pt x="1055" y="526160"/>
                </a:lnTo>
                <a:close/>
              </a:path>
            </a:pathLst>
          </a:custGeom>
          <a:solidFill>
            <a:schemeClr val="bg1">
              <a:alpha val="30781"/>
            </a:schemeClr>
          </a:solidFill>
          <a:ln w="8132" cap="flat">
            <a:noFill/>
            <a:prstDash val="solid"/>
            <a:miter/>
          </a:ln>
        </p:spPr>
        <p:txBody>
          <a:bodyPr rtlCol="0" anchor="ctr"/>
          <a:lstStyle/>
          <a:p>
            <a:endParaRPr lang="en-US"/>
          </a:p>
        </p:txBody>
      </p:sp>
    </p:spTree>
    <p:extLst>
      <p:ext uri="{BB962C8B-B14F-4D97-AF65-F5344CB8AC3E}">
        <p14:creationId xmlns:p14="http://schemas.microsoft.com/office/powerpoint/2010/main" val="42848193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25817A8-4434-7A42-8FDC-D5DBA4F4E62B}"/>
              </a:ext>
            </a:extLst>
          </p:cNvPr>
          <p:cNvSpPr>
            <a:spLocks noGrp="1"/>
          </p:cNvSpPr>
          <p:nvPr>
            <p:ph type="body" sz="quarter" idx="30"/>
          </p:nvPr>
        </p:nvSpPr>
        <p:spPr>
          <a:xfrm>
            <a:off x="6316115" y="365821"/>
            <a:ext cx="5875885" cy="845139"/>
          </a:xfrm>
        </p:spPr>
        <p:txBody>
          <a:bodyPr/>
          <a:lstStyle/>
          <a:p>
            <a:r>
              <a:rPr lang="en-US"/>
              <a:t>Welcome to the </a:t>
            </a:r>
            <a:r>
              <a:rPr lang="en-US" err="1"/>
              <a:t>DigiWorkWell</a:t>
            </a:r>
            <a:r>
              <a:rPr lang="en-US"/>
              <a:t> Training Course</a:t>
            </a:r>
          </a:p>
        </p:txBody>
      </p:sp>
      <p:sp>
        <p:nvSpPr>
          <p:cNvPr id="10" name="Text Placeholder 9">
            <a:extLst>
              <a:ext uri="{FF2B5EF4-FFF2-40B4-BE49-F238E27FC236}">
                <a16:creationId xmlns:a16="http://schemas.microsoft.com/office/drawing/2014/main" id="{F8251304-71BA-DB4B-935B-6BA8C2444400}"/>
              </a:ext>
            </a:extLst>
          </p:cNvPr>
          <p:cNvSpPr>
            <a:spLocks noGrp="1"/>
          </p:cNvSpPr>
          <p:nvPr>
            <p:ph type="body" sz="quarter" idx="48"/>
          </p:nvPr>
        </p:nvSpPr>
        <p:spPr>
          <a:xfrm>
            <a:off x="6545226" y="2067340"/>
            <a:ext cx="5163220" cy="3476004"/>
          </a:xfrm>
        </p:spPr>
        <p:txBody>
          <a:bodyPr/>
          <a:lstStyle/>
          <a:p>
            <a:pPr algn="just"/>
            <a:r>
              <a:rPr lang="en-GB" sz="2400" dirty="0"/>
              <a:t>Welcome to the Digital Physical Health course. This course will familiarise you with the potential hazards of working with a computer and provide you with efficient strategies on how to minimise them. Moreover, you will learn simple yet effective ways to maintain your well-being while working in an office environment.</a:t>
            </a:r>
          </a:p>
        </p:txBody>
      </p:sp>
      <p:sp>
        <p:nvSpPr>
          <p:cNvPr id="24" name="Slide Number Placeholder 2">
            <a:extLst>
              <a:ext uri="{FF2B5EF4-FFF2-40B4-BE49-F238E27FC236}">
                <a16:creationId xmlns:a16="http://schemas.microsoft.com/office/drawing/2014/main" id="{B900E176-0974-8C4A-8A83-E6A437E14782}"/>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pPr/>
              <a:t>3</a:t>
            </a:fld>
            <a:endParaRPr lang="en-US" sz="1291"/>
          </a:p>
        </p:txBody>
      </p:sp>
      <p:pic>
        <p:nvPicPr>
          <p:cNvPr id="5" name="Picture Placeholder 4">
            <a:extLst>
              <a:ext uri="{FF2B5EF4-FFF2-40B4-BE49-F238E27FC236}">
                <a16:creationId xmlns:a16="http://schemas.microsoft.com/office/drawing/2014/main" id="{0C55F8B6-608E-F851-58B1-0B4AE774ABCB}"/>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
        <p:nvSpPr>
          <p:cNvPr id="6" name="Freeform 5">
            <a:extLst>
              <a:ext uri="{FF2B5EF4-FFF2-40B4-BE49-F238E27FC236}">
                <a16:creationId xmlns:a16="http://schemas.microsoft.com/office/drawing/2014/main" id="{8645DF19-C979-D376-93A7-FA7412540A72}"/>
              </a:ext>
            </a:extLst>
          </p:cNvPr>
          <p:cNvSpPr/>
          <p:nvPr/>
        </p:nvSpPr>
        <p:spPr>
          <a:xfrm>
            <a:off x="-1280470" y="3076225"/>
            <a:ext cx="4218413" cy="3781775"/>
          </a:xfrm>
          <a:custGeom>
            <a:avLst/>
            <a:gdLst>
              <a:gd name="connsiteX0" fmla="*/ 462978 w 980508"/>
              <a:gd name="connsiteY0" fmla="*/ 7330 h 879018"/>
              <a:gd name="connsiteX1" fmla="*/ 541187 w 980508"/>
              <a:gd name="connsiteY1" fmla="*/ 0 h 879018"/>
              <a:gd name="connsiteX2" fmla="*/ 774185 w 980508"/>
              <a:gd name="connsiteY2" fmla="*/ 66788 h 879018"/>
              <a:gd name="connsiteX3" fmla="*/ 770111 w 980508"/>
              <a:gd name="connsiteY3" fmla="*/ 99368 h 879018"/>
              <a:gd name="connsiteX4" fmla="*/ 770111 w 980508"/>
              <a:gd name="connsiteY4" fmla="*/ 99368 h 879018"/>
              <a:gd name="connsiteX5" fmla="*/ 475198 w 980508"/>
              <a:gd name="connsiteY5" fmla="*/ 274483 h 879018"/>
              <a:gd name="connsiteX6" fmla="*/ 470310 w 980508"/>
              <a:gd name="connsiteY6" fmla="*/ 276926 h 879018"/>
              <a:gd name="connsiteX7" fmla="*/ 439352 w 980508"/>
              <a:gd name="connsiteY7" fmla="*/ 263895 h 879018"/>
              <a:gd name="connsiteX8" fmla="*/ 438537 w 980508"/>
              <a:gd name="connsiteY8" fmla="*/ 39096 h 879018"/>
              <a:gd name="connsiteX9" fmla="*/ 462978 w 980508"/>
              <a:gd name="connsiteY9" fmla="*/ 7330 h 879018"/>
              <a:gd name="connsiteX10" fmla="*/ 367660 w 980508"/>
              <a:gd name="connsiteY10" fmla="*/ 552224 h 879018"/>
              <a:gd name="connsiteX11" fmla="*/ 388842 w 980508"/>
              <a:gd name="connsiteY11" fmla="*/ 523717 h 879018"/>
              <a:gd name="connsiteX12" fmla="*/ 432835 w 980508"/>
              <a:gd name="connsiteY12" fmla="*/ 524531 h 879018"/>
              <a:gd name="connsiteX13" fmla="*/ 478456 w 980508"/>
              <a:gd name="connsiteY13" fmla="*/ 588061 h 879018"/>
              <a:gd name="connsiteX14" fmla="*/ 463792 w 980508"/>
              <a:gd name="connsiteY14" fmla="*/ 610052 h 879018"/>
              <a:gd name="connsiteX15" fmla="*/ 381510 w 980508"/>
              <a:gd name="connsiteY15" fmla="*/ 591319 h 879018"/>
              <a:gd name="connsiteX16" fmla="*/ 367660 w 980508"/>
              <a:gd name="connsiteY16" fmla="*/ 552224 h 879018"/>
              <a:gd name="connsiteX17" fmla="*/ 198207 w 980508"/>
              <a:gd name="connsiteY17" fmla="*/ 706162 h 879018"/>
              <a:gd name="connsiteX18" fmla="*/ 172952 w 980508"/>
              <a:gd name="connsiteY18" fmla="*/ 680913 h 879018"/>
              <a:gd name="connsiteX19" fmla="*/ 186802 w 980508"/>
              <a:gd name="connsiteY19" fmla="*/ 634487 h 879018"/>
              <a:gd name="connsiteX20" fmla="*/ 233238 w 980508"/>
              <a:gd name="connsiteY20" fmla="*/ 610052 h 879018"/>
              <a:gd name="connsiteX21" fmla="*/ 335888 w 980508"/>
              <a:gd name="connsiteY21" fmla="*/ 641818 h 879018"/>
              <a:gd name="connsiteX22" fmla="*/ 335888 w 980508"/>
              <a:gd name="connsiteY22" fmla="*/ 663809 h 879018"/>
              <a:gd name="connsiteX23" fmla="*/ 198207 w 980508"/>
              <a:gd name="connsiteY23" fmla="*/ 706162 h 879018"/>
              <a:gd name="connsiteX24" fmla="*/ 634060 w 980508"/>
              <a:gd name="connsiteY24" fmla="*/ 869060 h 879018"/>
              <a:gd name="connsiteX25" fmla="*/ 556666 w 980508"/>
              <a:gd name="connsiteY25" fmla="*/ 878834 h 879018"/>
              <a:gd name="connsiteX26" fmla="*/ 322038 w 980508"/>
              <a:gd name="connsiteY26" fmla="*/ 819376 h 879018"/>
              <a:gd name="connsiteX27" fmla="*/ 325297 w 980508"/>
              <a:gd name="connsiteY27" fmla="*/ 785982 h 879018"/>
              <a:gd name="connsiteX28" fmla="*/ 325297 w 980508"/>
              <a:gd name="connsiteY28" fmla="*/ 785982 h 879018"/>
              <a:gd name="connsiteX29" fmla="*/ 614508 w 980508"/>
              <a:gd name="connsiteY29" fmla="*/ 602722 h 879018"/>
              <a:gd name="connsiteX30" fmla="*/ 619396 w 980508"/>
              <a:gd name="connsiteY30" fmla="*/ 600279 h 879018"/>
              <a:gd name="connsiteX31" fmla="*/ 651168 w 980508"/>
              <a:gd name="connsiteY31" fmla="*/ 612496 h 879018"/>
              <a:gd name="connsiteX32" fmla="*/ 659315 w 980508"/>
              <a:gd name="connsiteY32" fmla="*/ 837295 h 879018"/>
              <a:gd name="connsiteX33" fmla="*/ 634060 w 980508"/>
              <a:gd name="connsiteY33" fmla="*/ 869060 h 879018"/>
              <a:gd name="connsiteX34" fmla="*/ 955043 w 980508"/>
              <a:gd name="connsiteY34" fmla="*/ 587247 h 879018"/>
              <a:gd name="connsiteX35" fmla="*/ 922456 w 980508"/>
              <a:gd name="connsiteY35" fmla="*/ 658108 h 879018"/>
              <a:gd name="connsiteX36" fmla="*/ 748115 w 980508"/>
              <a:gd name="connsiteY36" fmla="*/ 826707 h 879018"/>
              <a:gd name="connsiteX37" fmla="*/ 721230 w 980508"/>
              <a:gd name="connsiteY37" fmla="*/ 807159 h 879018"/>
              <a:gd name="connsiteX38" fmla="*/ 721230 w 980508"/>
              <a:gd name="connsiteY38" fmla="*/ 807159 h 879018"/>
              <a:gd name="connsiteX39" fmla="*/ 717157 w 980508"/>
              <a:gd name="connsiteY39" fmla="*/ 465073 h 879018"/>
              <a:gd name="connsiteX40" fmla="*/ 717157 w 980508"/>
              <a:gd name="connsiteY40" fmla="*/ 459372 h 879018"/>
              <a:gd name="connsiteX41" fmla="*/ 744041 w 980508"/>
              <a:gd name="connsiteY41" fmla="*/ 439010 h 879018"/>
              <a:gd name="connsiteX42" fmla="*/ 939564 w 980508"/>
              <a:gd name="connsiteY42" fmla="*/ 549780 h 879018"/>
              <a:gd name="connsiteX43" fmla="*/ 955043 w 980508"/>
              <a:gd name="connsiteY43" fmla="*/ 587247 h 879018"/>
              <a:gd name="connsiteX44" fmla="*/ 980298 w 980508"/>
              <a:gd name="connsiteY44" fmla="*/ 454485 h 879018"/>
              <a:gd name="connsiteX45" fmla="*/ 949340 w 980508"/>
              <a:gd name="connsiteY45" fmla="*/ 467517 h 879018"/>
              <a:gd name="connsiteX46" fmla="*/ 949340 w 980508"/>
              <a:gd name="connsiteY46" fmla="*/ 467517 h 879018"/>
              <a:gd name="connsiteX47" fmla="*/ 651168 w 980508"/>
              <a:gd name="connsiteY47" fmla="*/ 299732 h 879018"/>
              <a:gd name="connsiteX48" fmla="*/ 646280 w 980508"/>
              <a:gd name="connsiteY48" fmla="*/ 296474 h 879018"/>
              <a:gd name="connsiteX49" fmla="*/ 642207 w 980508"/>
              <a:gd name="connsiteY49" fmla="*/ 263080 h 879018"/>
              <a:gd name="connsiteX50" fmla="*/ 836100 w 980508"/>
              <a:gd name="connsiteY50" fmla="*/ 149866 h 879018"/>
              <a:gd name="connsiteX51" fmla="*/ 876019 w 980508"/>
              <a:gd name="connsiteY51" fmla="*/ 156382 h 879018"/>
              <a:gd name="connsiteX52" fmla="*/ 920827 w 980508"/>
              <a:gd name="connsiteY52" fmla="*/ 220727 h 879018"/>
              <a:gd name="connsiteX53" fmla="*/ 980298 w 980508"/>
              <a:gd name="connsiteY53" fmla="*/ 454485 h 879018"/>
              <a:gd name="connsiteX54" fmla="*/ 206354 w 980508"/>
              <a:gd name="connsiteY54" fmla="*/ 532676 h 879018"/>
              <a:gd name="connsiteX55" fmla="*/ 291081 w 980508"/>
              <a:gd name="connsiteY55" fmla="*/ 517201 h 879018"/>
              <a:gd name="connsiteX56" fmla="*/ 294339 w 980508"/>
              <a:gd name="connsiteY56" fmla="*/ 503355 h 879018"/>
              <a:gd name="connsiteX57" fmla="*/ 229980 w 980508"/>
              <a:gd name="connsiteY57" fmla="*/ 452042 h 879018"/>
              <a:gd name="connsiteX58" fmla="*/ 211242 w 980508"/>
              <a:gd name="connsiteY58" fmla="*/ 457743 h 879018"/>
              <a:gd name="connsiteX59" fmla="*/ 193319 w 980508"/>
              <a:gd name="connsiteY59" fmla="*/ 518830 h 879018"/>
              <a:gd name="connsiteX60" fmla="*/ 206354 w 980508"/>
              <a:gd name="connsiteY60" fmla="*/ 532676 h 879018"/>
              <a:gd name="connsiteX61" fmla="*/ 1055 w 980508"/>
              <a:gd name="connsiteY61" fmla="*/ 526160 h 879018"/>
              <a:gd name="connsiteX62" fmla="*/ 18163 w 980508"/>
              <a:gd name="connsiteY62" fmla="*/ 545708 h 879018"/>
              <a:gd name="connsiteX63" fmla="*/ 66229 w 980508"/>
              <a:gd name="connsiteY63" fmla="*/ 536748 h 879018"/>
              <a:gd name="connsiteX64" fmla="*/ 71117 w 980508"/>
              <a:gd name="connsiteY64" fmla="*/ 517201 h 879018"/>
              <a:gd name="connsiteX65" fmla="*/ 36086 w 980508"/>
              <a:gd name="connsiteY65" fmla="*/ 489508 h 879018"/>
              <a:gd name="connsiteX66" fmla="*/ 15719 w 980508"/>
              <a:gd name="connsiteY66" fmla="*/ 488694 h 879018"/>
              <a:gd name="connsiteX67" fmla="*/ 10017 w 980508"/>
              <a:gd name="connsiteY67" fmla="*/ 497653 h 879018"/>
              <a:gd name="connsiteX68" fmla="*/ 10017 w 980508"/>
              <a:gd name="connsiteY68" fmla="*/ 497653 h 879018"/>
              <a:gd name="connsiteX69" fmla="*/ 1055 w 980508"/>
              <a:gd name="connsiteY69" fmla="*/ 526160 h 87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980508" h="879018">
                <a:moveTo>
                  <a:pt x="462978" y="7330"/>
                </a:moveTo>
                <a:cubicBezTo>
                  <a:pt x="488233" y="2444"/>
                  <a:pt x="514302" y="0"/>
                  <a:pt x="541187" y="0"/>
                </a:cubicBezTo>
                <a:cubicBezTo>
                  <a:pt x="626728" y="0"/>
                  <a:pt x="706566" y="24435"/>
                  <a:pt x="774185" y="66788"/>
                </a:cubicBezTo>
                <a:cubicBezTo>
                  <a:pt x="791293" y="82263"/>
                  <a:pt x="770111" y="99368"/>
                  <a:pt x="770111" y="99368"/>
                </a:cubicBezTo>
                <a:lnTo>
                  <a:pt x="770111" y="99368"/>
                </a:lnTo>
                <a:lnTo>
                  <a:pt x="475198" y="274483"/>
                </a:lnTo>
                <a:cubicBezTo>
                  <a:pt x="473568" y="275298"/>
                  <a:pt x="471939" y="276112"/>
                  <a:pt x="470310" y="276926"/>
                </a:cubicBezTo>
                <a:cubicBezTo>
                  <a:pt x="444240" y="292402"/>
                  <a:pt x="440167" y="272854"/>
                  <a:pt x="439352" y="263895"/>
                </a:cubicBezTo>
                <a:lnTo>
                  <a:pt x="438537" y="39096"/>
                </a:lnTo>
                <a:cubicBezTo>
                  <a:pt x="437723" y="35837"/>
                  <a:pt x="440981" y="13846"/>
                  <a:pt x="462978" y="7330"/>
                </a:cubicBezTo>
                <a:close/>
                <a:moveTo>
                  <a:pt x="367660" y="552224"/>
                </a:moveTo>
                <a:lnTo>
                  <a:pt x="388842" y="523717"/>
                </a:lnTo>
                <a:cubicBezTo>
                  <a:pt x="401062" y="507427"/>
                  <a:pt x="421429" y="507427"/>
                  <a:pt x="432835" y="524531"/>
                </a:cubicBezTo>
                <a:lnTo>
                  <a:pt x="478456" y="588061"/>
                </a:lnTo>
                <a:cubicBezTo>
                  <a:pt x="490677" y="605166"/>
                  <a:pt x="484159" y="614939"/>
                  <a:pt x="463792" y="610052"/>
                </a:cubicBezTo>
                <a:lnTo>
                  <a:pt x="381510" y="591319"/>
                </a:lnTo>
                <a:cubicBezTo>
                  <a:pt x="361957" y="585618"/>
                  <a:pt x="355440" y="568514"/>
                  <a:pt x="367660" y="552224"/>
                </a:cubicBezTo>
                <a:close/>
                <a:moveTo>
                  <a:pt x="198207" y="706162"/>
                </a:moveTo>
                <a:cubicBezTo>
                  <a:pt x="178655" y="711864"/>
                  <a:pt x="167249" y="701275"/>
                  <a:pt x="172952" y="680913"/>
                </a:cubicBezTo>
                <a:lnTo>
                  <a:pt x="186802" y="634487"/>
                </a:lnTo>
                <a:cubicBezTo>
                  <a:pt x="192504" y="614939"/>
                  <a:pt x="213686" y="603537"/>
                  <a:pt x="233238" y="610052"/>
                </a:cubicBezTo>
                <a:lnTo>
                  <a:pt x="335888" y="641818"/>
                </a:lnTo>
                <a:cubicBezTo>
                  <a:pt x="355440" y="648334"/>
                  <a:pt x="355440" y="658108"/>
                  <a:pt x="335888" y="663809"/>
                </a:cubicBezTo>
                <a:lnTo>
                  <a:pt x="198207" y="706162"/>
                </a:lnTo>
                <a:close/>
                <a:moveTo>
                  <a:pt x="634060" y="869060"/>
                </a:moveTo>
                <a:cubicBezTo>
                  <a:pt x="608805" y="874762"/>
                  <a:pt x="582735" y="878020"/>
                  <a:pt x="556666" y="878834"/>
                </a:cubicBezTo>
                <a:cubicBezTo>
                  <a:pt x="471124" y="881278"/>
                  <a:pt x="390471" y="859286"/>
                  <a:pt x="322038" y="819376"/>
                </a:cubicBezTo>
                <a:cubicBezTo>
                  <a:pt x="304115" y="803901"/>
                  <a:pt x="325297" y="785982"/>
                  <a:pt x="325297" y="785982"/>
                </a:cubicBezTo>
                <a:lnTo>
                  <a:pt x="325297" y="785982"/>
                </a:lnTo>
                <a:lnTo>
                  <a:pt x="614508" y="602722"/>
                </a:lnTo>
                <a:cubicBezTo>
                  <a:pt x="616137" y="601908"/>
                  <a:pt x="617766" y="601093"/>
                  <a:pt x="619396" y="600279"/>
                </a:cubicBezTo>
                <a:cubicBezTo>
                  <a:pt x="645465" y="584804"/>
                  <a:pt x="650354" y="603537"/>
                  <a:pt x="651168" y="612496"/>
                </a:cubicBezTo>
                <a:lnTo>
                  <a:pt x="659315" y="837295"/>
                </a:lnTo>
                <a:cubicBezTo>
                  <a:pt x="657686" y="840553"/>
                  <a:pt x="655242" y="861730"/>
                  <a:pt x="634060" y="869060"/>
                </a:cubicBezTo>
                <a:close/>
                <a:moveTo>
                  <a:pt x="955043" y="587247"/>
                </a:moveTo>
                <a:cubicBezTo>
                  <a:pt x="946082" y="611682"/>
                  <a:pt x="935491" y="635302"/>
                  <a:pt x="922456" y="658108"/>
                </a:cubicBezTo>
                <a:cubicBezTo>
                  <a:pt x="880093" y="732226"/>
                  <a:pt x="818992" y="789240"/>
                  <a:pt x="748115" y="826707"/>
                </a:cubicBezTo>
                <a:cubicBezTo>
                  <a:pt x="726119" y="834037"/>
                  <a:pt x="721230" y="807159"/>
                  <a:pt x="721230" y="807159"/>
                </a:cubicBezTo>
                <a:lnTo>
                  <a:pt x="721230" y="807159"/>
                </a:lnTo>
                <a:lnTo>
                  <a:pt x="717157" y="465073"/>
                </a:lnTo>
                <a:cubicBezTo>
                  <a:pt x="717157" y="463444"/>
                  <a:pt x="717157" y="461001"/>
                  <a:pt x="717157" y="459372"/>
                </a:cubicBezTo>
                <a:cubicBezTo>
                  <a:pt x="717157" y="429236"/>
                  <a:pt x="735895" y="434937"/>
                  <a:pt x="744041" y="439010"/>
                </a:cubicBezTo>
                <a:lnTo>
                  <a:pt x="939564" y="549780"/>
                </a:lnTo>
                <a:cubicBezTo>
                  <a:pt x="943638" y="551409"/>
                  <a:pt x="960746" y="564441"/>
                  <a:pt x="955043" y="587247"/>
                </a:cubicBezTo>
                <a:close/>
                <a:moveTo>
                  <a:pt x="980298" y="454485"/>
                </a:moveTo>
                <a:cubicBezTo>
                  <a:pt x="975410" y="477291"/>
                  <a:pt x="949340" y="467517"/>
                  <a:pt x="949340" y="467517"/>
                </a:cubicBezTo>
                <a:lnTo>
                  <a:pt x="949340" y="467517"/>
                </a:lnTo>
                <a:lnTo>
                  <a:pt x="651168" y="299732"/>
                </a:lnTo>
                <a:cubicBezTo>
                  <a:pt x="649539" y="298918"/>
                  <a:pt x="647909" y="297289"/>
                  <a:pt x="646280" y="296474"/>
                </a:cubicBezTo>
                <a:cubicBezTo>
                  <a:pt x="620210" y="280999"/>
                  <a:pt x="634875" y="267967"/>
                  <a:pt x="642207" y="263080"/>
                </a:cubicBezTo>
                <a:lnTo>
                  <a:pt x="836100" y="149866"/>
                </a:lnTo>
                <a:cubicBezTo>
                  <a:pt x="839359" y="148237"/>
                  <a:pt x="859726" y="140092"/>
                  <a:pt x="876019" y="156382"/>
                </a:cubicBezTo>
                <a:cubicBezTo>
                  <a:pt x="892313" y="175930"/>
                  <a:pt x="907792" y="197107"/>
                  <a:pt x="920827" y="220727"/>
                </a:cubicBezTo>
                <a:cubicBezTo>
                  <a:pt x="964005" y="293216"/>
                  <a:pt x="982742" y="374665"/>
                  <a:pt x="980298" y="454485"/>
                </a:cubicBezTo>
                <a:close/>
                <a:moveTo>
                  <a:pt x="206354" y="532676"/>
                </a:moveTo>
                <a:lnTo>
                  <a:pt x="291081" y="517201"/>
                </a:lnTo>
                <a:cubicBezTo>
                  <a:pt x="300857" y="515572"/>
                  <a:pt x="302486" y="509056"/>
                  <a:pt x="294339" y="503355"/>
                </a:cubicBezTo>
                <a:lnTo>
                  <a:pt x="229980" y="452042"/>
                </a:lnTo>
                <a:cubicBezTo>
                  <a:pt x="222648" y="446340"/>
                  <a:pt x="213686" y="448784"/>
                  <a:pt x="211242" y="457743"/>
                </a:cubicBezTo>
                <a:lnTo>
                  <a:pt x="193319" y="518830"/>
                </a:lnTo>
                <a:cubicBezTo>
                  <a:pt x="191690" y="528604"/>
                  <a:pt x="197393" y="534305"/>
                  <a:pt x="206354" y="532676"/>
                </a:cubicBezTo>
                <a:close/>
                <a:moveTo>
                  <a:pt x="1055" y="526160"/>
                </a:moveTo>
                <a:cubicBezTo>
                  <a:pt x="-3018" y="539192"/>
                  <a:pt x="5129" y="548151"/>
                  <a:pt x="18163" y="545708"/>
                </a:cubicBezTo>
                <a:lnTo>
                  <a:pt x="66229" y="536748"/>
                </a:lnTo>
                <a:cubicBezTo>
                  <a:pt x="79264" y="534305"/>
                  <a:pt x="81708" y="525346"/>
                  <a:pt x="71117" y="517201"/>
                </a:cubicBezTo>
                <a:lnTo>
                  <a:pt x="36086" y="489508"/>
                </a:lnTo>
                <a:cubicBezTo>
                  <a:pt x="28754" y="483807"/>
                  <a:pt x="21422" y="483807"/>
                  <a:pt x="15719" y="488694"/>
                </a:cubicBezTo>
                <a:lnTo>
                  <a:pt x="10017" y="497653"/>
                </a:lnTo>
                <a:cubicBezTo>
                  <a:pt x="10017" y="497653"/>
                  <a:pt x="10017" y="497653"/>
                  <a:pt x="10017" y="497653"/>
                </a:cubicBezTo>
                <a:lnTo>
                  <a:pt x="1055" y="526160"/>
                </a:lnTo>
                <a:close/>
              </a:path>
            </a:pathLst>
          </a:custGeom>
          <a:solidFill>
            <a:schemeClr val="bg1">
              <a:alpha val="30781"/>
            </a:schemeClr>
          </a:solidFill>
          <a:ln w="8132" cap="flat">
            <a:noFill/>
            <a:prstDash val="solid"/>
            <a:miter/>
          </a:ln>
        </p:spPr>
        <p:txBody>
          <a:bodyPr rtlCol="0" anchor="ctr"/>
          <a:lstStyle/>
          <a:p>
            <a:endParaRPr lang="en-US"/>
          </a:p>
        </p:txBody>
      </p:sp>
    </p:spTree>
    <p:extLst>
      <p:ext uri="{BB962C8B-B14F-4D97-AF65-F5344CB8AC3E}">
        <p14:creationId xmlns:p14="http://schemas.microsoft.com/office/powerpoint/2010/main" val="39967984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Obraz zawierający biżuteria, Paciorek, sztuka, moda&#10;&#10;Opis wygenerowany automatycznie">
            <a:extLst>
              <a:ext uri="{FF2B5EF4-FFF2-40B4-BE49-F238E27FC236}">
                <a16:creationId xmlns:a16="http://schemas.microsoft.com/office/drawing/2014/main" id="{4E130FD0-5E68-BE4E-7521-27B1CD4DC4F3}"/>
              </a:ext>
            </a:extLst>
          </p:cNvPr>
          <p:cNvPicPr>
            <a:picLocks noGrp="1" noChangeAspect="1"/>
          </p:cNvPicPr>
          <p:nvPr>
            <p:ph type="pic" sz="quarter" idx="21"/>
          </p:nvPr>
        </p:nvPicPr>
        <p:blipFill rotWithShape="1">
          <a:blip r:embed="rId2" cstate="screen">
            <a:extLst>
              <a:ext uri="{28A0092B-C50C-407E-A947-70E740481C1C}">
                <a14:useLocalDpi xmlns:a14="http://schemas.microsoft.com/office/drawing/2010/main"/>
              </a:ext>
            </a:extLst>
          </a:blip>
          <a:srcRect/>
          <a:stretch/>
        </p:blipFill>
        <p:spPr>
          <a:xfrm flipH="1">
            <a:off x="6799920" y="10"/>
            <a:ext cx="4997496" cy="6868448"/>
          </a:xfrm>
          <a:noFill/>
        </p:spPr>
      </p:pic>
      <p:sp>
        <p:nvSpPr>
          <p:cNvPr id="6" name="Text Placeholder 5">
            <a:extLst>
              <a:ext uri="{FF2B5EF4-FFF2-40B4-BE49-F238E27FC236}">
                <a16:creationId xmlns:a16="http://schemas.microsoft.com/office/drawing/2014/main" id="{45E18B39-6088-17DE-38C0-8C8C8E7F6345}"/>
              </a:ext>
            </a:extLst>
          </p:cNvPr>
          <p:cNvSpPr>
            <a:spLocks noGrp="1"/>
          </p:cNvSpPr>
          <p:nvPr>
            <p:ph type="body" sz="quarter" idx="30"/>
          </p:nvPr>
        </p:nvSpPr>
        <p:spPr>
          <a:xfrm>
            <a:off x="398308" y="440624"/>
            <a:ext cx="6776598" cy="842867"/>
          </a:xfrm>
        </p:spPr>
        <p:txBody>
          <a:bodyPr lIns="91440" tIns="45720" rIns="91440" bIns="45720" anchor="ctr">
            <a:normAutofit/>
          </a:bodyPr>
          <a:lstStyle/>
          <a:p>
            <a:r>
              <a:rPr lang="en-US" sz="3200">
                <a:latin typeface="Calibri"/>
                <a:ea typeface="Calibri"/>
                <a:cs typeface="Calibri"/>
              </a:rPr>
              <a:t>Degenerative changes in the spine </a:t>
            </a:r>
            <a:endParaRPr lang="pl-PL" sz="3200"/>
          </a:p>
        </p:txBody>
      </p:sp>
      <p:sp>
        <p:nvSpPr>
          <p:cNvPr id="7" name="Text Placeholder 6">
            <a:extLst>
              <a:ext uri="{FF2B5EF4-FFF2-40B4-BE49-F238E27FC236}">
                <a16:creationId xmlns:a16="http://schemas.microsoft.com/office/drawing/2014/main" id="{08528FEF-BD5F-A632-5D35-66D4F36CD8C4}"/>
              </a:ext>
            </a:extLst>
          </p:cNvPr>
          <p:cNvSpPr>
            <a:spLocks noGrp="1"/>
          </p:cNvSpPr>
          <p:nvPr>
            <p:ph type="body" sz="quarter" idx="48"/>
          </p:nvPr>
        </p:nvSpPr>
        <p:spPr>
          <a:xfrm>
            <a:off x="537781" y="1482656"/>
            <a:ext cx="5558219" cy="5297692"/>
          </a:xfrm>
        </p:spPr>
        <p:txBody>
          <a:bodyPr lIns="91440" tIns="45720" rIns="91440" bIns="45720" numCol="1" spcCol="288000" anchor="t">
            <a:normAutofit/>
          </a:bodyPr>
          <a:lstStyle/>
          <a:p>
            <a:pPr algn="just"/>
            <a:r>
              <a:rPr lang="en-US" sz="2000" dirty="0"/>
              <a:t>Sitting weakens the gluteal and core muscles in particular, but to maintain a healthy, functional spine, </a:t>
            </a:r>
            <a:r>
              <a:rPr lang="en-US" sz="2000" b="1" dirty="0"/>
              <a:t>muscle balance must be maintained throughout the body.</a:t>
            </a:r>
            <a:r>
              <a:rPr lang="en-US" sz="2000" b="1" dirty="0">
                <a:latin typeface="Calibri"/>
                <a:ea typeface="Calibri"/>
                <a:cs typeface="Calibri"/>
              </a:rPr>
              <a:t> </a:t>
            </a:r>
          </a:p>
          <a:p>
            <a:pPr algn="just"/>
            <a:endParaRPr lang="en-US" sz="2000" b="1" dirty="0">
              <a:latin typeface="Calibri"/>
              <a:ea typeface="Calibri"/>
              <a:cs typeface="Calibri"/>
            </a:endParaRPr>
          </a:p>
          <a:p>
            <a:pPr algn="just"/>
            <a:endParaRPr lang="en-US" sz="2000" b="1" dirty="0">
              <a:latin typeface="Calibri"/>
              <a:ea typeface="Calibri"/>
              <a:cs typeface="Calibri"/>
            </a:endParaRPr>
          </a:p>
          <a:p>
            <a:pPr algn="just"/>
            <a:endParaRPr lang="en-US" sz="2000" b="1" dirty="0">
              <a:latin typeface="Calibri"/>
              <a:ea typeface="Calibri"/>
              <a:cs typeface="Calibri"/>
            </a:endParaRPr>
          </a:p>
          <a:p>
            <a:pPr algn="just"/>
            <a:endParaRPr lang="en-US" sz="2000" b="1" dirty="0">
              <a:latin typeface="Calibri"/>
              <a:ea typeface="Calibri"/>
              <a:cs typeface="Calibri"/>
            </a:endParaRPr>
          </a:p>
          <a:p>
            <a:pPr algn="just"/>
            <a:endParaRPr lang="en-US" sz="2000" b="1" dirty="0">
              <a:latin typeface="Calibri"/>
              <a:ea typeface="Calibri"/>
              <a:cs typeface="Calibri"/>
            </a:endParaRPr>
          </a:p>
          <a:p>
            <a:pPr algn="just"/>
            <a:r>
              <a:rPr lang="en-US" sz="2000" dirty="0"/>
              <a:t>Every body is different. To protect your health as effectively as possible, consult a physiotherapist to identify your weak links and learn exercises to get rid of them.</a:t>
            </a:r>
          </a:p>
        </p:txBody>
      </p:sp>
      <p:sp>
        <p:nvSpPr>
          <p:cNvPr id="2" name="Prostokąt 1">
            <a:extLst>
              <a:ext uri="{FF2B5EF4-FFF2-40B4-BE49-F238E27FC236}">
                <a16:creationId xmlns:a16="http://schemas.microsoft.com/office/drawing/2014/main" id="{6A747926-0786-5BBE-95C0-DB0A8573F362}"/>
              </a:ext>
            </a:extLst>
          </p:cNvPr>
          <p:cNvSpPr/>
          <p:nvPr/>
        </p:nvSpPr>
        <p:spPr>
          <a:xfrm>
            <a:off x="185057" y="2860227"/>
            <a:ext cx="5230091" cy="1350861"/>
          </a:xfrm>
          <a:prstGeom prst="rect">
            <a:avLst/>
          </a:prstGeom>
          <a:solidFill>
            <a:srgbClr val="94209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latin typeface="Calibri"/>
                <a:ea typeface="Calibri"/>
                <a:cs typeface="Calibri"/>
              </a:rPr>
              <a:t>Even if the spine is already irreversibly damaged (degenerative changes cannot be reversed - we can only limit their development), </a:t>
            </a:r>
            <a:br>
              <a:rPr lang="en-US" sz="1400">
                <a:latin typeface="Calibri"/>
                <a:ea typeface="Calibri"/>
                <a:cs typeface="Calibri"/>
              </a:rPr>
            </a:br>
            <a:r>
              <a:rPr lang="en-US" sz="1400">
                <a:latin typeface="Calibri"/>
                <a:ea typeface="Calibri"/>
                <a:cs typeface="Calibri"/>
              </a:rPr>
              <a:t>in most cases the most effective method of therapy will be the implementation of targeted therapeutic exercises under the guidance of a specialist.</a:t>
            </a:r>
            <a:endParaRPr lang="en-US" sz="1400"/>
          </a:p>
        </p:txBody>
      </p:sp>
    </p:spTree>
    <p:extLst>
      <p:ext uri="{BB962C8B-B14F-4D97-AF65-F5344CB8AC3E}">
        <p14:creationId xmlns:p14="http://schemas.microsoft.com/office/powerpoint/2010/main" val="8822058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Osoba planująca">
            <a:extLst>
              <a:ext uri="{FF2B5EF4-FFF2-40B4-BE49-F238E27FC236}">
                <a16:creationId xmlns:a16="http://schemas.microsoft.com/office/drawing/2014/main" id="{4E130FD0-5E68-BE4E-7521-27B1CD4DC4F3}"/>
              </a:ext>
            </a:extLst>
          </p:cNvPr>
          <p:cNvPicPr>
            <a:picLocks noGrp="1" noChangeAspect="1"/>
          </p:cNvPicPr>
          <p:nvPr>
            <p:ph type="pic" sz="quarter" idx="21"/>
          </p:nvPr>
        </p:nvPicPr>
        <p:blipFill rotWithShape="1">
          <a:blip r:embed="rId2" cstate="screen">
            <a:extLst>
              <a:ext uri="{28A0092B-C50C-407E-A947-70E740481C1C}">
                <a14:useLocalDpi xmlns:a14="http://schemas.microsoft.com/office/drawing/2010/main"/>
              </a:ext>
            </a:extLst>
          </a:blip>
          <a:srcRect t="-2337"/>
          <a:stretch/>
        </p:blipFill>
        <p:spPr>
          <a:xfrm flipH="1">
            <a:off x="6799920" y="10"/>
            <a:ext cx="4997496" cy="6868448"/>
          </a:xfrm>
          <a:noFill/>
        </p:spPr>
      </p:pic>
      <p:sp>
        <p:nvSpPr>
          <p:cNvPr id="6" name="Text Placeholder 5">
            <a:extLst>
              <a:ext uri="{FF2B5EF4-FFF2-40B4-BE49-F238E27FC236}">
                <a16:creationId xmlns:a16="http://schemas.microsoft.com/office/drawing/2014/main" id="{45E18B39-6088-17DE-38C0-8C8C8E7F6345}"/>
              </a:ext>
            </a:extLst>
          </p:cNvPr>
          <p:cNvSpPr>
            <a:spLocks noGrp="1"/>
          </p:cNvSpPr>
          <p:nvPr>
            <p:ph type="body" sz="quarter" idx="30"/>
          </p:nvPr>
        </p:nvSpPr>
        <p:spPr>
          <a:xfrm>
            <a:off x="398308" y="440624"/>
            <a:ext cx="6776598" cy="842867"/>
          </a:xfrm>
        </p:spPr>
        <p:txBody>
          <a:bodyPr lIns="91440" tIns="45720" rIns="91440" bIns="45720" anchor="ctr">
            <a:normAutofit/>
          </a:bodyPr>
          <a:lstStyle/>
          <a:p>
            <a:pPr>
              <a:lnSpc>
                <a:spcPct val="90000"/>
              </a:lnSpc>
            </a:pPr>
            <a:r>
              <a:rPr lang="en-US" sz="3100"/>
              <a:t>What is an appropriate level of activity? </a:t>
            </a:r>
            <a:endParaRPr lang="pl-PL" sz="3100"/>
          </a:p>
        </p:txBody>
      </p:sp>
      <p:sp>
        <p:nvSpPr>
          <p:cNvPr id="7" name="Text Placeholder 6">
            <a:extLst>
              <a:ext uri="{FF2B5EF4-FFF2-40B4-BE49-F238E27FC236}">
                <a16:creationId xmlns:a16="http://schemas.microsoft.com/office/drawing/2014/main" id="{08528FEF-BD5F-A632-5D35-66D4F36CD8C4}"/>
              </a:ext>
            </a:extLst>
          </p:cNvPr>
          <p:cNvSpPr>
            <a:spLocks noGrp="1"/>
          </p:cNvSpPr>
          <p:nvPr>
            <p:ph type="body" sz="quarter" idx="48"/>
          </p:nvPr>
        </p:nvSpPr>
        <p:spPr>
          <a:xfrm>
            <a:off x="546652" y="1537855"/>
            <a:ext cx="5558219" cy="4879521"/>
          </a:xfrm>
        </p:spPr>
        <p:txBody>
          <a:bodyPr lIns="91440" tIns="45720" rIns="91440" bIns="45720" numCol="1" spcCol="288000" anchor="t">
            <a:normAutofit/>
          </a:bodyPr>
          <a:lstStyle/>
          <a:p>
            <a:pPr algn="just">
              <a:spcAft>
                <a:spcPts val="600"/>
              </a:spcAft>
            </a:pPr>
            <a:r>
              <a:rPr lang="en-US" sz="2400" dirty="0">
                <a:latin typeface="Calibri"/>
                <a:ea typeface="Open Sans"/>
                <a:cs typeface="Calibri"/>
              </a:rPr>
              <a:t>To answer this question, it is worth looking at the WHO guidelines. The WHO recommends the following portion of physical activity on a weekly basis:</a:t>
            </a:r>
          </a:p>
          <a:p>
            <a:pPr marL="342900" indent="-342900" algn="just">
              <a:spcAft>
                <a:spcPts val="600"/>
              </a:spcAft>
              <a:buSzPct val="90000"/>
              <a:buFont typeface="Czcionka systemowa (Regular)"/>
              <a:buChar char="►"/>
            </a:pPr>
            <a:r>
              <a:rPr lang="en-US" sz="2400" dirty="0">
                <a:latin typeface="Calibri"/>
                <a:ea typeface="Open Sans"/>
                <a:cs typeface="Calibri"/>
              </a:rPr>
              <a:t>minimum of 150-300 minutes of moderate intensity aerobic activity or 75-150 minutes of moderate to high intensity aerobic activity</a:t>
            </a:r>
          </a:p>
          <a:p>
            <a:pPr marL="342900" indent="-342900" algn="just">
              <a:spcAft>
                <a:spcPts val="600"/>
              </a:spcAft>
              <a:buSzPct val="90000"/>
              <a:buFont typeface="Czcionka systemowa (Regular)"/>
              <a:buChar char="►"/>
            </a:pPr>
            <a:r>
              <a:rPr lang="en-US" sz="2400" dirty="0">
                <a:latin typeface="Calibri"/>
                <a:ea typeface="Open Sans"/>
                <a:cs typeface="Calibri"/>
              </a:rPr>
              <a:t>muscle strengthening exercises of moderate or high intensity at least 2x per week</a:t>
            </a:r>
          </a:p>
          <a:p>
            <a:pPr algn="just">
              <a:spcAft>
                <a:spcPts val="600"/>
              </a:spcAft>
              <a:buSzPct val="90000"/>
            </a:pPr>
            <a:r>
              <a:rPr lang="en-US" sz="2400" dirty="0">
                <a:latin typeface="Calibri"/>
                <a:ea typeface="Open Sans"/>
                <a:cs typeface="Calibri"/>
              </a:rPr>
              <a:t>for people who are not very sedentary.</a:t>
            </a:r>
          </a:p>
        </p:txBody>
      </p:sp>
    </p:spTree>
    <p:extLst>
      <p:ext uri="{BB962C8B-B14F-4D97-AF65-F5344CB8AC3E}">
        <p14:creationId xmlns:p14="http://schemas.microsoft.com/office/powerpoint/2010/main" val="34963847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Obraz zawierający osoba, ubrania, na wolnym powietrzu, Szorty&#10;&#10;Opis wygenerowany automatycznie">
            <a:extLst>
              <a:ext uri="{FF2B5EF4-FFF2-40B4-BE49-F238E27FC236}">
                <a16:creationId xmlns:a16="http://schemas.microsoft.com/office/drawing/2014/main" id="{B6B1F385-DAA7-BC07-340C-804347E82D5E}"/>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a:xfrm>
            <a:off x="884606" y="0"/>
            <a:ext cx="4993772" cy="6858000"/>
          </a:xfrm>
        </p:spPr>
      </p:pic>
      <p:sp>
        <p:nvSpPr>
          <p:cNvPr id="12" name="Text Placeholder 11">
            <a:extLst>
              <a:ext uri="{FF2B5EF4-FFF2-40B4-BE49-F238E27FC236}">
                <a16:creationId xmlns:a16="http://schemas.microsoft.com/office/drawing/2014/main" id="{DABB18E3-F736-2842-91BA-877EB98C7F53}"/>
              </a:ext>
            </a:extLst>
          </p:cNvPr>
          <p:cNvSpPr>
            <a:spLocks noGrp="1"/>
          </p:cNvSpPr>
          <p:nvPr>
            <p:ph type="body" sz="quarter" idx="30"/>
          </p:nvPr>
        </p:nvSpPr>
        <p:spPr>
          <a:xfrm>
            <a:off x="4890794" y="556054"/>
            <a:ext cx="7019675" cy="890417"/>
          </a:xfrm>
        </p:spPr>
        <p:txBody>
          <a:bodyPr lIns="91440" tIns="45720" rIns="91440" bIns="45720" anchor="ctr">
            <a:noAutofit/>
          </a:bodyPr>
          <a:lstStyle/>
          <a:p>
            <a:pPr>
              <a:lnSpc>
                <a:spcPct val="90000"/>
              </a:lnSpc>
            </a:pPr>
            <a:r>
              <a:rPr lang="en-US" sz="2800"/>
              <a:t>What is an appropriate level of activity? </a:t>
            </a:r>
            <a:endParaRPr lang="pl-PL" sz="2800"/>
          </a:p>
        </p:txBody>
      </p:sp>
      <p:sp>
        <p:nvSpPr>
          <p:cNvPr id="24" name="Rectangle 23">
            <a:extLst>
              <a:ext uri="{FF2B5EF4-FFF2-40B4-BE49-F238E27FC236}">
                <a16:creationId xmlns:a16="http://schemas.microsoft.com/office/drawing/2014/main" id="{25A3E78A-700B-CA4F-83B4-5D0535AC6C7A}"/>
              </a:ext>
            </a:extLst>
          </p:cNvPr>
          <p:cNvSpPr/>
          <p:nvPr/>
        </p:nvSpPr>
        <p:spPr>
          <a:xfrm>
            <a:off x="4423941" y="-3443729"/>
            <a:ext cx="4915922" cy="1050965"/>
          </a:xfrm>
          <a:prstGeom prst="rect">
            <a:avLst/>
          </a:prstGeom>
          <a:solidFill>
            <a:srgbClr val="7C9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69">
              <a:latin typeface="Montserrat" panose="00000500000000000000" pitchFamily="50" charset="0"/>
            </a:endParaRPr>
          </a:p>
        </p:txBody>
      </p:sp>
      <p:sp>
        <p:nvSpPr>
          <p:cNvPr id="66" name="Slide Number Placeholder 2">
            <a:extLst>
              <a:ext uri="{FF2B5EF4-FFF2-40B4-BE49-F238E27FC236}">
                <a16:creationId xmlns:a16="http://schemas.microsoft.com/office/drawing/2014/main" id="{E9C72276-D914-3543-9C06-3EA9336EF950}"/>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pPr/>
              <a:t>32</a:t>
            </a:fld>
            <a:endParaRPr lang="en-US" sz="1291"/>
          </a:p>
        </p:txBody>
      </p:sp>
      <p:sp>
        <p:nvSpPr>
          <p:cNvPr id="67" name="Text Placeholder 2">
            <a:extLst>
              <a:ext uri="{FF2B5EF4-FFF2-40B4-BE49-F238E27FC236}">
                <a16:creationId xmlns:a16="http://schemas.microsoft.com/office/drawing/2014/main" id="{76EC7856-B0EC-004E-A2BE-9CF77555B8D1}"/>
              </a:ext>
            </a:extLst>
          </p:cNvPr>
          <p:cNvSpPr>
            <a:spLocks noGrp="1"/>
          </p:cNvSpPr>
          <p:nvPr>
            <p:ph type="body" sz="quarter" idx="48"/>
          </p:nvPr>
        </p:nvSpPr>
        <p:spPr>
          <a:xfrm>
            <a:off x="6313624" y="1592056"/>
            <a:ext cx="5519942" cy="3011117"/>
          </a:xfrm>
        </p:spPr>
        <p:txBody>
          <a:bodyPr lIns="91440" tIns="45720" rIns="91440" bIns="45720" numCol="1" spcCol="288000" anchor="t">
            <a:noAutofit/>
          </a:bodyPr>
          <a:lstStyle/>
          <a:p>
            <a:pPr algn="just"/>
            <a:r>
              <a:rPr lang="en-US" sz="2200" dirty="0">
                <a:latin typeface="Calibri"/>
                <a:ea typeface="Calibri"/>
                <a:cs typeface="Calibri"/>
              </a:rPr>
              <a:t>The WHO Guidelines on levels of physical activity states:</a:t>
            </a:r>
          </a:p>
          <a:p>
            <a:pPr algn="just"/>
            <a:endParaRPr lang="en-US" sz="2200" dirty="0">
              <a:latin typeface="Calibri"/>
              <a:ea typeface="Calibri"/>
              <a:cs typeface="Calibri"/>
            </a:endParaRPr>
          </a:p>
          <a:p>
            <a:pPr algn="just"/>
            <a:r>
              <a:rPr lang="en-US" sz="2200" i="1" dirty="0">
                <a:solidFill>
                  <a:srgbClr val="EE6A15"/>
                </a:solidFill>
                <a:latin typeface="Calibri"/>
                <a:ea typeface="Calibri"/>
                <a:cs typeface="Calibri"/>
              </a:rPr>
              <a:t>“To help reduce the detrimental effects of high levels of sedentary behaviour on health, adults should aim to do more than the recommended levels of moderate to vigorous-intensity physical activity.”</a:t>
            </a:r>
            <a:endParaRPr lang="en-US" sz="2200" i="1" dirty="0">
              <a:latin typeface="Calibri"/>
              <a:ea typeface="Calibri"/>
              <a:cs typeface="Calibri"/>
            </a:endParaRPr>
          </a:p>
          <a:p>
            <a:pPr algn="just"/>
            <a:endParaRPr lang="en-US" sz="2200" dirty="0">
              <a:latin typeface="Calibri"/>
              <a:cs typeface="Calibri"/>
            </a:endParaRPr>
          </a:p>
          <a:p>
            <a:pPr algn="just"/>
            <a:r>
              <a:rPr lang="en-US" sz="2200" dirty="0">
                <a:latin typeface="Calibri"/>
                <a:cs typeface="Calibri"/>
              </a:rPr>
              <a:t>If you have a sedentary job, a high level of physical activity is recommended to avoid health consequences. People who work sedentary jobs are advised to double their activity from the WHO recommended minimum.</a:t>
            </a:r>
          </a:p>
        </p:txBody>
      </p:sp>
      <p:sp>
        <p:nvSpPr>
          <p:cNvPr id="7" name="Freeform 6">
            <a:extLst>
              <a:ext uri="{FF2B5EF4-FFF2-40B4-BE49-F238E27FC236}">
                <a16:creationId xmlns:a16="http://schemas.microsoft.com/office/drawing/2014/main" id="{E2D134EE-D694-4C9B-B64B-AE65D5D1AF43}"/>
              </a:ext>
            </a:extLst>
          </p:cNvPr>
          <p:cNvSpPr/>
          <p:nvPr/>
        </p:nvSpPr>
        <p:spPr>
          <a:xfrm>
            <a:off x="795273" y="4457985"/>
            <a:ext cx="4218413" cy="3781775"/>
          </a:xfrm>
          <a:custGeom>
            <a:avLst/>
            <a:gdLst>
              <a:gd name="connsiteX0" fmla="*/ 462978 w 980508"/>
              <a:gd name="connsiteY0" fmla="*/ 7330 h 879018"/>
              <a:gd name="connsiteX1" fmla="*/ 541187 w 980508"/>
              <a:gd name="connsiteY1" fmla="*/ 0 h 879018"/>
              <a:gd name="connsiteX2" fmla="*/ 774185 w 980508"/>
              <a:gd name="connsiteY2" fmla="*/ 66788 h 879018"/>
              <a:gd name="connsiteX3" fmla="*/ 770111 w 980508"/>
              <a:gd name="connsiteY3" fmla="*/ 99368 h 879018"/>
              <a:gd name="connsiteX4" fmla="*/ 770111 w 980508"/>
              <a:gd name="connsiteY4" fmla="*/ 99368 h 879018"/>
              <a:gd name="connsiteX5" fmla="*/ 475198 w 980508"/>
              <a:gd name="connsiteY5" fmla="*/ 274483 h 879018"/>
              <a:gd name="connsiteX6" fmla="*/ 470310 w 980508"/>
              <a:gd name="connsiteY6" fmla="*/ 276926 h 879018"/>
              <a:gd name="connsiteX7" fmla="*/ 439352 w 980508"/>
              <a:gd name="connsiteY7" fmla="*/ 263895 h 879018"/>
              <a:gd name="connsiteX8" fmla="*/ 438537 w 980508"/>
              <a:gd name="connsiteY8" fmla="*/ 39096 h 879018"/>
              <a:gd name="connsiteX9" fmla="*/ 462978 w 980508"/>
              <a:gd name="connsiteY9" fmla="*/ 7330 h 879018"/>
              <a:gd name="connsiteX10" fmla="*/ 367660 w 980508"/>
              <a:gd name="connsiteY10" fmla="*/ 552224 h 879018"/>
              <a:gd name="connsiteX11" fmla="*/ 388842 w 980508"/>
              <a:gd name="connsiteY11" fmla="*/ 523717 h 879018"/>
              <a:gd name="connsiteX12" fmla="*/ 432835 w 980508"/>
              <a:gd name="connsiteY12" fmla="*/ 524531 h 879018"/>
              <a:gd name="connsiteX13" fmla="*/ 478456 w 980508"/>
              <a:gd name="connsiteY13" fmla="*/ 588061 h 879018"/>
              <a:gd name="connsiteX14" fmla="*/ 463792 w 980508"/>
              <a:gd name="connsiteY14" fmla="*/ 610052 h 879018"/>
              <a:gd name="connsiteX15" fmla="*/ 381510 w 980508"/>
              <a:gd name="connsiteY15" fmla="*/ 591319 h 879018"/>
              <a:gd name="connsiteX16" fmla="*/ 367660 w 980508"/>
              <a:gd name="connsiteY16" fmla="*/ 552224 h 879018"/>
              <a:gd name="connsiteX17" fmla="*/ 198207 w 980508"/>
              <a:gd name="connsiteY17" fmla="*/ 706162 h 879018"/>
              <a:gd name="connsiteX18" fmla="*/ 172952 w 980508"/>
              <a:gd name="connsiteY18" fmla="*/ 680913 h 879018"/>
              <a:gd name="connsiteX19" fmla="*/ 186802 w 980508"/>
              <a:gd name="connsiteY19" fmla="*/ 634487 h 879018"/>
              <a:gd name="connsiteX20" fmla="*/ 233238 w 980508"/>
              <a:gd name="connsiteY20" fmla="*/ 610052 h 879018"/>
              <a:gd name="connsiteX21" fmla="*/ 335888 w 980508"/>
              <a:gd name="connsiteY21" fmla="*/ 641818 h 879018"/>
              <a:gd name="connsiteX22" fmla="*/ 335888 w 980508"/>
              <a:gd name="connsiteY22" fmla="*/ 663809 h 879018"/>
              <a:gd name="connsiteX23" fmla="*/ 198207 w 980508"/>
              <a:gd name="connsiteY23" fmla="*/ 706162 h 879018"/>
              <a:gd name="connsiteX24" fmla="*/ 634060 w 980508"/>
              <a:gd name="connsiteY24" fmla="*/ 869060 h 879018"/>
              <a:gd name="connsiteX25" fmla="*/ 556666 w 980508"/>
              <a:gd name="connsiteY25" fmla="*/ 878834 h 879018"/>
              <a:gd name="connsiteX26" fmla="*/ 322038 w 980508"/>
              <a:gd name="connsiteY26" fmla="*/ 819376 h 879018"/>
              <a:gd name="connsiteX27" fmla="*/ 325297 w 980508"/>
              <a:gd name="connsiteY27" fmla="*/ 785982 h 879018"/>
              <a:gd name="connsiteX28" fmla="*/ 325297 w 980508"/>
              <a:gd name="connsiteY28" fmla="*/ 785982 h 879018"/>
              <a:gd name="connsiteX29" fmla="*/ 614508 w 980508"/>
              <a:gd name="connsiteY29" fmla="*/ 602722 h 879018"/>
              <a:gd name="connsiteX30" fmla="*/ 619396 w 980508"/>
              <a:gd name="connsiteY30" fmla="*/ 600279 h 879018"/>
              <a:gd name="connsiteX31" fmla="*/ 651168 w 980508"/>
              <a:gd name="connsiteY31" fmla="*/ 612496 h 879018"/>
              <a:gd name="connsiteX32" fmla="*/ 659315 w 980508"/>
              <a:gd name="connsiteY32" fmla="*/ 837295 h 879018"/>
              <a:gd name="connsiteX33" fmla="*/ 634060 w 980508"/>
              <a:gd name="connsiteY33" fmla="*/ 869060 h 879018"/>
              <a:gd name="connsiteX34" fmla="*/ 955043 w 980508"/>
              <a:gd name="connsiteY34" fmla="*/ 587247 h 879018"/>
              <a:gd name="connsiteX35" fmla="*/ 922456 w 980508"/>
              <a:gd name="connsiteY35" fmla="*/ 658108 h 879018"/>
              <a:gd name="connsiteX36" fmla="*/ 748115 w 980508"/>
              <a:gd name="connsiteY36" fmla="*/ 826707 h 879018"/>
              <a:gd name="connsiteX37" fmla="*/ 721230 w 980508"/>
              <a:gd name="connsiteY37" fmla="*/ 807159 h 879018"/>
              <a:gd name="connsiteX38" fmla="*/ 721230 w 980508"/>
              <a:gd name="connsiteY38" fmla="*/ 807159 h 879018"/>
              <a:gd name="connsiteX39" fmla="*/ 717157 w 980508"/>
              <a:gd name="connsiteY39" fmla="*/ 465073 h 879018"/>
              <a:gd name="connsiteX40" fmla="*/ 717157 w 980508"/>
              <a:gd name="connsiteY40" fmla="*/ 459372 h 879018"/>
              <a:gd name="connsiteX41" fmla="*/ 744041 w 980508"/>
              <a:gd name="connsiteY41" fmla="*/ 439010 h 879018"/>
              <a:gd name="connsiteX42" fmla="*/ 939564 w 980508"/>
              <a:gd name="connsiteY42" fmla="*/ 549780 h 879018"/>
              <a:gd name="connsiteX43" fmla="*/ 955043 w 980508"/>
              <a:gd name="connsiteY43" fmla="*/ 587247 h 879018"/>
              <a:gd name="connsiteX44" fmla="*/ 980298 w 980508"/>
              <a:gd name="connsiteY44" fmla="*/ 454485 h 879018"/>
              <a:gd name="connsiteX45" fmla="*/ 949340 w 980508"/>
              <a:gd name="connsiteY45" fmla="*/ 467517 h 879018"/>
              <a:gd name="connsiteX46" fmla="*/ 949340 w 980508"/>
              <a:gd name="connsiteY46" fmla="*/ 467517 h 879018"/>
              <a:gd name="connsiteX47" fmla="*/ 651168 w 980508"/>
              <a:gd name="connsiteY47" fmla="*/ 299732 h 879018"/>
              <a:gd name="connsiteX48" fmla="*/ 646280 w 980508"/>
              <a:gd name="connsiteY48" fmla="*/ 296474 h 879018"/>
              <a:gd name="connsiteX49" fmla="*/ 642207 w 980508"/>
              <a:gd name="connsiteY49" fmla="*/ 263080 h 879018"/>
              <a:gd name="connsiteX50" fmla="*/ 836100 w 980508"/>
              <a:gd name="connsiteY50" fmla="*/ 149866 h 879018"/>
              <a:gd name="connsiteX51" fmla="*/ 876019 w 980508"/>
              <a:gd name="connsiteY51" fmla="*/ 156382 h 879018"/>
              <a:gd name="connsiteX52" fmla="*/ 920827 w 980508"/>
              <a:gd name="connsiteY52" fmla="*/ 220727 h 879018"/>
              <a:gd name="connsiteX53" fmla="*/ 980298 w 980508"/>
              <a:gd name="connsiteY53" fmla="*/ 454485 h 879018"/>
              <a:gd name="connsiteX54" fmla="*/ 206354 w 980508"/>
              <a:gd name="connsiteY54" fmla="*/ 532676 h 879018"/>
              <a:gd name="connsiteX55" fmla="*/ 291081 w 980508"/>
              <a:gd name="connsiteY55" fmla="*/ 517201 h 879018"/>
              <a:gd name="connsiteX56" fmla="*/ 294339 w 980508"/>
              <a:gd name="connsiteY56" fmla="*/ 503355 h 879018"/>
              <a:gd name="connsiteX57" fmla="*/ 229980 w 980508"/>
              <a:gd name="connsiteY57" fmla="*/ 452042 h 879018"/>
              <a:gd name="connsiteX58" fmla="*/ 211242 w 980508"/>
              <a:gd name="connsiteY58" fmla="*/ 457743 h 879018"/>
              <a:gd name="connsiteX59" fmla="*/ 193319 w 980508"/>
              <a:gd name="connsiteY59" fmla="*/ 518830 h 879018"/>
              <a:gd name="connsiteX60" fmla="*/ 206354 w 980508"/>
              <a:gd name="connsiteY60" fmla="*/ 532676 h 879018"/>
              <a:gd name="connsiteX61" fmla="*/ 1055 w 980508"/>
              <a:gd name="connsiteY61" fmla="*/ 526160 h 879018"/>
              <a:gd name="connsiteX62" fmla="*/ 18163 w 980508"/>
              <a:gd name="connsiteY62" fmla="*/ 545708 h 879018"/>
              <a:gd name="connsiteX63" fmla="*/ 66229 w 980508"/>
              <a:gd name="connsiteY63" fmla="*/ 536748 h 879018"/>
              <a:gd name="connsiteX64" fmla="*/ 71117 w 980508"/>
              <a:gd name="connsiteY64" fmla="*/ 517201 h 879018"/>
              <a:gd name="connsiteX65" fmla="*/ 36086 w 980508"/>
              <a:gd name="connsiteY65" fmla="*/ 489508 h 879018"/>
              <a:gd name="connsiteX66" fmla="*/ 15719 w 980508"/>
              <a:gd name="connsiteY66" fmla="*/ 488694 h 879018"/>
              <a:gd name="connsiteX67" fmla="*/ 10017 w 980508"/>
              <a:gd name="connsiteY67" fmla="*/ 497653 h 879018"/>
              <a:gd name="connsiteX68" fmla="*/ 10017 w 980508"/>
              <a:gd name="connsiteY68" fmla="*/ 497653 h 879018"/>
              <a:gd name="connsiteX69" fmla="*/ 1055 w 980508"/>
              <a:gd name="connsiteY69" fmla="*/ 526160 h 87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980508" h="879018">
                <a:moveTo>
                  <a:pt x="462978" y="7330"/>
                </a:moveTo>
                <a:cubicBezTo>
                  <a:pt x="488233" y="2444"/>
                  <a:pt x="514302" y="0"/>
                  <a:pt x="541187" y="0"/>
                </a:cubicBezTo>
                <a:cubicBezTo>
                  <a:pt x="626728" y="0"/>
                  <a:pt x="706566" y="24435"/>
                  <a:pt x="774185" y="66788"/>
                </a:cubicBezTo>
                <a:cubicBezTo>
                  <a:pt x="791293" y="82263"/>
                  <a:pt x="770111" y="99368"/>
                  <a:pt x="770111" y="99368"/>
                </a:cubicBezTo>
                <a:lnTo>
                  <a:pt x="770111" y="99368"/>
                </a:lnTo>
                <a:lnTo>
                  <a:pt x="475198" y="274483"/>
                </a:lnTo>
                <a:cubicBezTo>
                  <a:pt x="473568" y="275298"/>
                  <a:pt x="471939" y="276112"/>
                  <a:pt x="470310" y="276926"/>
                </a:cubicBezTo>
                <a:cubicBezTo>
                  <a:pt x="444240" y="292402"/>
                  <a:pt x="440167" y="272854"/>
                  <a:pt x="439352" y="263895"/>
                </a:cubicBezTo>
                <a:lnTo>
                  <a:pt x="438537" y="39096"/>
                </a:lnTo>
                <a:cubicBezTo>
                  <a:pt x="437723" y="35837"/>
                  <a:pt x="440981" y="13846"/>
                  <a:pt x="462978" y="7330"/>
                </a:cubicBezTo>
                <a:close/>
                <a:moveTo>
                  <a:pt x="367660" y="552224"/>
                </a:moveTo>
                <a:lnTo>
                  <a:pt x="388842" y="523717"/>
                </a:lnTo>
                <a:cubicBezTo>
                  <a:pt x="401062" y="507427"/>
                  <a:pt x="421429" y="507427"/>
                  <a:pt x="432835" y="524531"/>
                </a:cubicBezTo>
                <a:lnTo>
                  <a:pt x="478456" y="588061"/>
                </a:lnTo>
                <a:cubicBezTo>
                  <a:pt x="490677" y="605166"/>
                  <a:pt x="484159" y="614939"/>
                  <a:pt x="463792" y="610052"/>
                </a:cubicBezTo>
                <a:lnTo>
                  <a:pt x="381510" y="591319"/>
                </a:lnTo>
                <a:cubicBezTo>
                  <a:pt x="361957" y="585618"/>
                  <a:pt x="355440" y="568514"/>
                  <a:pt x="367660" y="552224"/>
                </a:cubicBezTo>
                <a:close/>
                <a:moveTo>
                  <a:pt x="198207" y="706162"/>
                </a:moveTo>
                <a:cubicBezTo>
                  <a:pt x="178655" y="711864"/>
                  <a:pt x="167249" y="701275"/>
                  <a:pt x="172952" y="680913"/>
                </a:cubicBezTo>
                <a:lnTo>
                  <a:pt x="186802" y="634487"/>
                </a:lnTo>
                <a:cubicBezTo>
                  <a:pt x="192504" y="614939"/>
                  <a:pt x="213686" y="603537"/>
                  <a:pt x="233238" y="610052"/>
                </a:cubicBezTo>
                <a:lnTo>
                  <a:pt x="335888" y="641818"/>
                </a:lnTo>
                <a:cubicBezTo>
                  <a:pt x="355440" y="648334"/>
                  <a:pt x="355440" y="658108"/>
                  <a:pt x="335888" y="663809"/>
                </a:cubicBezTo>
                <a:lnTo>
                  <a:pt x="198207" y="706162"/>
                </a:lnTo>
                <a:close/>
                <a:moveTo>
                  <a:pt x="634060" y="869060"/>
                </a:moveTo>
                <a:cubicBezTo>
                  <a:pt x="608805" y="874762"/>
                  <a:pt x="582735" y="878020"/>
                  <a:pt x="556666" y="878834"/>
                </a:cubicBezTo>
                <a:cubicBezTo>
                  <a:pt x="471124" y="881278"/>
                  <a:pt x="390471" y="859286"/>
                  <a:pt x="322038" y="819376"/>
                </a:cubicBezTo>
                <a:cubicBezTo>
                  <a:pt x="304115" y="803901"/>
                  <a:pt x="325297" y="785982"/>
                  <a:pt x="325297" y="785982"/>
                </a:cubicBezTo>
                <a:lnTo>
                  <a:pt x="325297" y="785982"/>
                </a:lnTo>
                <a:lnTo>
                  <a:pt x="614508" y="602722"/>
                </a:lnTo>
                <a:cubicBezTo>
                  <a:pt x="616137" y="601908"/>
                  <a:pt x="617766" y="601093"/>
                  <a:pt x="619396" y="600279"/>
                </a:cubicBezTo>
                <a:cubicBezTo>
                  <a:pt x="645465" y="584804"/>
                  <a:pt x="650354" y="603537"/>
                  <a:pt x="651168" y="612496"/>
                </a:cubicBezTo>
                <a:lnTo>
                  <a:pt x="659315" y="837295"/>
                </a:lnTo>
                <a:cubicBezTo>
                  <a:pt x="657686" y="840553"/>
                  <a:pt x="655242" y="861730"/>
                  <a:pt x="634060" y="869060"/>
                </a:cubicBezTo>
                <a:close/>
                <a:moveTo>
                  <a:pt x="955043" y="587247"/>
                </a:moveTo>
                <a:cubicBezTo>
                  <a:pt x="946082" y="611682"/>
                  <a:pt x="935491" y="635302"/>
                  <a:pt x="922456" y="658108"/>
                </a:cubicBezTo>
                <a:cubicBezTo>
                  <a:pt x="880093" y="732226"/>
                  <a:pt x="818992" y="789240"/>
                  <a:pt x="748115" y="826707"/>
                </a:cubicBezTo>
                <a:cubicBezTo>
                  <a:pt x="726119" y="834037"/>
                  <a:pt x="721230" y="807159"/>
                  <a:pt x="721230" y="807159"/>
                </a:cubicBezTo>
                <a:lnTo>
                  <a:pt x="721230" y="807159"/>
                </a:lnTo>
                <a:lnTo>
                  <a:pt x="717157" y="465073"/>
                </a:lnTo>
                <a:cubicBezTo>
                  <a:pt x="717157" y="463444"/>
                  <a:pt x="717157" y="461001"/>
                  <a:pt x="717157" y="459372"/>
                </a:cubicBezTo>
                <a:cubicBezTo>
                  <a:pt x="717157" y="429236"/>
                  <a:pt x="735895" y="434937"/>
                  <a:pt x="744041" y="439010"/>
                </a:cubicBezTo>
                <a:lnTo>
                  <a:pt x="939564" y="549780"/>
                </a:lnTo>
                <a:cubicBezTo>
                  <a:pt x="943638" y="551409"/>
                  <a:pt x="960746" y="564441"/>
                  <a:pt x="955043" y="587247"/>
                </a:cubicBezTo>
                <a:close/>
                <a:moveTo>
                  <a:pt x="980298" y="454485"/>
                </a:moveTo>
                <a:cubicBezTo>
                  <a:pt x="975410" y="477291"/>
                  <a:pt x="949340" y="467517"/>
                  <a:pt x="949340" y="467517"/>
                </a:cubicBezTo>
                <a:lnTo>
                  <a:pt x="949340" y="467517"/>
                </a:lnTo>
                <a:lnTo>
                  <a:pt x="651168" y="299732"/>
                </a:lnTo>
                <a:cubicBezTo>
                  <a:pt x="649539" y="298918"/>
                  <a:pt x="647909" y="297289"/>
                  <a:pt x="646280" y="296474"/>
                </a:cubicBezTo>
                <a:cubicBezTo>
                  <a:pt x="620210" y="280999"/>
                  <a:pt x="634875" y="267967"/>
                  <a:pt x="642207" y="263080"/>
                </a:cubicBezTo>
                <a:lnTo>
                  <a:pt x="836100" y="149866"/>
                </a:lnTo>
                <a:cubicBezTo>
                  <a:pt x="839359" y="148237"/>
                  <a:pt x="859726" y="140092"/>
                  <a:pt x="876019" y="156382"/>
                </a:cubicBezTo>
                <a:cubicBezTo>
                  <a:pt x="892313" y="175930"/>
                  <a:pt x="907792" y="197107"/>
                  <a:pt x="920827" y="220727"/>
                </a:cubicBezTo>
                <a:cubicBezTo>
                  <a:pt x="964005" y="293216"/>
                  <a:pt x="982742" y="374665"/>
                  <a:pt x="980298" y="454485"/>
                </a:cubicBezTo>
                <a:close/>
                <a:moveTo>
                  <a:pt x="206354" y="532676"/>
                </a:moveTo>
                <a:lnTo>
                  <a:pt x="291081" y="517201"/>
                </a:lnTo>
                <a:cubicBezTo>
                  <a:pt x="300857" y="515572"/>
                  <a:pt x="302486" y="509056"/>
                  <a:pt x="294339" y="503355"/>
                </a:cubicBezTo>
                <a:lnTo>
                  <a:pt x="229980" y="452042"/>
                </a:lnTo>
                <a:cubicBezTo>
                  <a:pt x="222648" y="446340"/>
                  <a:pt x="213686" y="448784"/>
                  <a:pt x="211242" y="457743"/>
                </a:cubicBezTo>
                <a:lnTo>
                  <a:pt x="193319" y="518830"/>
                </a:lnTo>
                <a:cubicBezTo>
                  <a:pt x="191690" y="528604"/>
                  <a:pt x="197393" y="534305"/>
                  <a:pt x="206354" y="532676"/>
                </a:cubicBezTo>
                <a:close/>
                <a:moveTo>
                  <a:pt x="1055" y="526160"/>
                </a:moveTo>
                <a:cubicBezTo>
                  <a:pt x="-3018" y="539192"/>
                  <a:pt x="5129" y="548151"/>
                  <a:pt x="18163" y="545708"/>
                </a:cubicBezTo>
                <a:lnTo>
                  <a:pt x="66229" y="536748"/>
                </a:lnTo>
                <a:cubicBezTo>
                  <a:pt x="79264" y="534305"/>
                  <a:pt x="81708" y="525346"/>
                  <a:pt x="71117" y="517201"/>
                </a:cubicBezTo>
                <a:lnTo>
                  <a:pt x="36086" y="489508"/>
                </a:lnTo>
                <a:cubicBezTo>
                  <a:pt x="28754" y="483807"/>
                  <a:pt x="21422" y="483807"/>
                  <a:pt x="15719" y="488694"/>
                </a:cubicBezTo>
                <a:lnTo>
                  <a:pt x="10017" y="497653"/>
                </a:lnTo>
                <a:cubicBezTo>
                  <a:pt x="10017" y="497653"/>
                  <a:pt x="10017" y="497653"/>
                  <a:pt x="10017" y="497653"/>
                </a:cubicBezTo>
                <a:lnTo>
                  <a:pt x="1055" y="526160"/>
                </a:lnTo>
                <a:close/>
              </a:path>
            </a:pathLst>
          </a:custGeom>
          <a:solidFill>
            <a:schemeClr val="bg1">
              <a:alpha val="30781"/>
            </a:schemeClr>
          </a:solidFill>
          <a:ln w="8132" cap="flat">
            <a:noFill/>
            <a:prstDash val="solid"/>
            <a:miter/>
          </a:ln>
        </p:spPr>
        <p:txBody>
          <a:bodyPr rtlCol="0" anchor="ctr"/>
          <a:lstStyle/>
          <a:p>
            <a:endParaRPr lang="en-US"/>
          </a:p>
        </p:txBody>
      </p:sp>
    </p:spTree>
    <p:extLst>
      <p:ext uri="{BB962C8B-B14F-4D97-AF65-F5344CB8AC3E}">
        <p14:creationId xmlns:p14="http://schemas.microsoft.com/office/powerpoint/2010/main" val="7856065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Obraz zawierający oczy, przybliżenie, rzęsa, organ&#10;&#10;Opis wygenerowany automatycznie">
            <a:extLst>
              <a:ext uri="{FF2B5EF4-FFF2-40B4-BE49-F238E27FC236}">
                <a16:creationId xmlns:a16="http://schemas.microsoft.com/office/drawing/2014/main" id="{4E130FD0-5E68-BE4E-7521-27B1CD4DC4F3}"/>
              </a:ext>
            </a:extLst>
          </p:cNvPr>
          <p:cNvPicPr>
            <a:picLocks noGrp="1" noChangeAspect="1"/>
          </p:cNvPicPr>
          <p:nvPr>
            <p:ph type="pic" sz="quarter" idx="21"/>
          </p:nvPr>
        </p:nvPicPr>
        <p:blipFill rotWithShape="1">
          <a:blip r:embed="rId2" cstate="screen">
            <a:extLst>
              <a:ext uri="{28A0092B-C50C-407E-A947-70E740481C1C}">
                <a14:useLocalDpi xmlns:a14="http://schemas.microsoft.com/office/drawing/2010/main"/>
              </a:ext>
            </a:extLst>
          </a:blip>
          <a:srcRect/>
          <a:stretch/>
        </p:blipFill>
        <p:spPr>
          <a:xfrm flipH="1">
            <a:off x="6799920" y="10"/>
            <a:ext cx="4993772" cy="6857990"/>
          </a:xfrm>
          <a:noFill/>
        </p:spPr>
      </p:pic>
      <p:sp>
        <p:nvSpPr>
          <p:cNvPr id="6" name="Text Placeholder 5">
            <a:extLst>
              <a:ext uri="{FF2B5EF4-FFF2-40B4-BE49-F238E27FC236}">
                <a16:creationId xmlns:a16="http://schemas.microsoft.com/office/drawing/2014/main" id="{45E18B39-6088-17DE-38C0-8C8C8E7F6345}"/>
              </a:ext>
            </a:extLst>
          </p:cNvPr>
          <p:cNvSpPr>
            <a:spLocks noGrp="1"/>
          </p:cNvSpPr>
          <p:nvPr>
            <p:ph type="body" sz="quarter" idx="30"/>
          </p:nvPr>
        </p:nvSpPr>
        <p:spPr>
          <a:xfrm>
            <a:off x="398308" y="440624"/>
            <a:ext cx="6776598" cy="842867"/>
          </a:xfrm>
        </p:spPr>
        <p:txBody>
          <a:bodyPr lIns="91440" tIns="45720" rIns="91440" bIns="45720" anchor="ctr">
            <a:normAutofit/>
          </a:bodyPr>
          <a:lstStyle/>
          <a:p>
            <a:pPr>
              <a:lnSpc>
                <a:spcPct val="90000"/>
              </a:lnSpc>
            </a:pPr>
            <a:r>
              <a:rPr lang="en-US" sz="3200">
                <a:latin typeface="Calibri"/>
                <a:ea typeface="Calibri"/>
                <a:cs typeface="Calibri"/>
              </a:rPr>
              <a:t>Don't forget about your eyes! </a:t>
            </a:r>
            <a:endParaRPr lang="pl-PL" sz="3200">
              <a:latin typeface="Calibri"/>
              <a:ea typeface="Calibri"/>
              <a:cs typeface="Calibri"/>
            </a:endParaRPr>
          </a:p>
        </p:txBody>
      </p:sp>
      <p:sp>
        <p:nvSpPr>
          <p:cNvPr id="7" name="Text Placeholder 6">
            <a:extLst>
              <a:ext uri="{FF2B5EF4-FFF2-40B4-BE49-F238E27FC236}">
                <a16:creationId xmlns:a16="http://schemas.microsoft.com/office/drawing/2014/main" id="{08528FEF-BD5F-A632-5D35-66D4F36CD8C4}"/>
              </a:ext>
            </a:extLst>
          </p:cNvPr>
          <p:cNvSpPr>
            <a:spLocks noGrp="1"/>
          </p:cNvSpPr>
          <p:nvPr>
            <p:ph type="body" sz="quarter" idx="48"/>
          </p:nvPr>
        </p:nvSpPr>
        <p:spPr>
          <a:xfrm>
            <a:off x="537781" y="2256173"/>
            <a:ext cx="5558219" cy="4693261"/>
          </a:xfrm>
        </p:spPr>
        <p:txBody>
          <a:bodyPr lIns="91440" tIns="45720" rIns="91440" bIns="45720" numCol="1" spcCol="288000" anchor="t">
            <a:normAutofit/>
          </a:bodyPr>
          <a:lstStyle/>
          <a:p>
            <a:pPr algn="just"/>
            <a:r>
              <a:rPr lang="en-US" sz="2400" dirty="0">
                <a:ea typeface="Calibri"/>
              </a:rPr>
              <a:t>Visual sharpness is managed by the small but crucial ciliary muscle, which is responsible for moving the eye. Focusing your eyes on a monitor for long periods of time negatively affects eye health. As part of your active breaks, make sure you also move your eyes – you can try looking out of the window, doing eye exercises or blinking to relieve eye stress.</a:t>
            </a:r>
            <a:endParaRPr lang="en-US" sz="2400" dirty="0">
              <a:latin typeface="Calibri"/>
              <a:ea typeface="Calibri"/>
              <a:cs typeface="Calibri"/>
            </a:endParaRPr>
          </a:p>
        </p:txBody>
      </p:sp>
    </p:spTree>
    <p:extLst>
      <p:ext uri="{BB962C8B-B14F-4D97-AF65-F5344CB8AC3E}">
        <p14:creationId xmlns:p14="http://schemas.microsoft.com/office/powerpoint/2010/main" val="24497217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2F5D9BC-1893-3455-3146-BF043781EAC4}"/>
              </a:ext>
            </a:extLst>
          </p:cNvPr>
          <p:cNvSpPr>
            <a:spLocks noGrp="1"/>
          </p:cNvSpPr>
          <p:nvPr>
            <p:ph type="body" sz="quarter" idx="14"/>
          </p:nvPr>
        </p:nvSpPr>
        <p:spPr/>
        <p:txBody>
          <a:bodyPr/>
          <a:lstStyle/>
          <a:p>
            <a:r>
              <a:rPr lang="fi-FI"/>
              <a:t>06</a:t>
            </a:r>
          </a:p>
        </p:txBody>
      </p:sp>
      <p:sp>
        <p:nvSpPr>
          <p:cNvPr id="3" name="Text Placeholder 2">
            <a:extLst>
              <a:ext uri="{FF2B5EF4-FFF2-40B4-BE49-F238E27FC236}">
                <a16:creationId xmlns:a16="http://schemas.microsoft.com/office/drawing/2014/main" id="{6525235E-2D59-39F7-C856-89C8A9036FCB}"/>
              </a:ext>
            </a:extLst>
          </p:cNvPr>
          <p:cNvSpPr>
            <a:spLocks noGrp="1"/>
          </p:cNvSpPr>
          <p:nvPr>
            <p:ph type="body" sz="quarter" idx="17"/>
          </p:nvPr>
        </p:nvSpPr>
        <p:spPr/>
        <p:txBody>
          <a:bodyPr/>
          <a:lstStyle/>
          <a:p>
            <a:r>
              <a:rPr lang="fi-FI"/>
              <a:t>SECTION</a:t>
            </a:r>
          </a:p>
        </p:txBody>
      </p:sp>
      <p:sp>
        <p:nvSpPr>
          <p:cNvPr id="4" name="Text Placeholder 3">
            <a:extLst>
              <a:ext uri="{FF2B5EF4-FFF2-40B4-BE49-F238E27FC236}">
                <a16:creationId xmlns:a16="http://schemas.microsoft.com/office/drawing/2014/main" id="{FD671CFF-7D2A-06D2-7D34-EADA26EF8C58}"/>
              </a:ext>
            </a:extLst>
          </p:cNvPr>
          <p:cNvSpPr>
            <a:spLocks noGrp="1"/>
          </p:cNvSpPr>
          <p:nvPr>
            <p:ph type="body" sz="quarter" idx="18"/>
          </p:nvPr>
        </p:nvSpPr>
        <p:spPr/>
        <p:txBody>
          <a:bodyPr lIns="91440" tIns="45720" rIns="91440" bIns="45720" anchor="t">
            <a:noAutofit/>
          </a:bodyPr>
          <a:lstStyle/>
          <a:p>
            <a:r>
              <a:rPr lang="en-US" b="1">
                <a:latin typeface="Calibri"/>
                <a:ea typeface="Calibri"/>
                <a:cs typeface="Calibri"/>
              </a:rPr>
              <a:t>Case studies</a:t>
            </a:r>
            <a:endParaRPr lang="pl-PL" b="1">
              <a:ea typeface="Calibri"/>
            </a:endParaRPr>
          </a:p>
        </p:txBody>
      </p:sp>
      <p:pic>
        <p:nvPicPr>
          <p:cNvPr id="6" name="Picture Placeholder 4" descr="Ręka trzymająca kawałek białej układanki na niebieskim tle">
            <a:extLst>
              <a:ext uri="{FF2B5EF4-FFF2-40B4-BE49-F238E27FC236}">
                <a16:creationId xmlns:a16="http://schemas.microsoft.com/office/drawing/2014/main" id="{681C27F0-517C-10F9-0B00-4567374CC9EA}"/>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p:blipFill>
        <p:spPr>
          <a:xfrm>
            <a:off x="6842125" y="0"/>
            <a:ext cx="5364163" cy="6326188"/>
          </a:xfrm>
        </p:spPr>
      </p:pic>
    </p:spTree>
    <p:extLst>
      <p:ext uri="{BB962C8B-B14F-4D97-AF65-F5344CB8AC3E}">
        <p14:creationId xmlns:p14="http://schemas.microsoft.com/office/powerpoint/2010/main" val="27118694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Placeholder 3" descr="A screenshot of a computer&#10;&#10;Description automatically generated">
            <a:extLst>
              <a:ext uri="{FF2B5EF4-FFF2-40B4-BE49-F238E27FC236}">
                <a16:creationId xmlns:a16="http://schemas.microsoft.com/office/drawing/2014/main" id="{A8436A5A-BCE2-0DD2-2636-879683C598E9}"/>
              </a:ext>
            </a:extLst>
          </p:cNvPr>
          <p:cNvPicPr>
            <a:picLocks noGrp="1" noChangeAspect="1"/>
          </p:cNvPicPr>
          <p:nvPr>
            <p:ph type="pic" sz="quarter" idx="21"/>
          </p:nvPr>
        </p:nvPicPr>
        <p:blipFill rotWithShape="1">
          <a:blip r:embed="rId2"/>
          <a:srcRect l="10941" t="585" r="41392" b="-585"/>
          <a:stretch/>
        </p:blipFill>
        <p:spPr>
          <a:xfrm>
            <a:off x="884606" y="0"/>
            <a:ext cx="5004115" cy="6858007"/>
          </a:xfrm>
          <a:noFill/>
        </p:spPr>
      </p:pic>
      <p:sp>
        <p:nvSpPr>
          <p:cNvPr id="32" name="Text Placeholder 2">
            <a:extLst>
              <a:ext uri="{FF2B5EF4-FFF2-40B4-BE49-F238E27FC236}">
                <a16:creationId xmlns:a16="http://schemas.microsoft.com/office/drawing/2014/main" id="{AA0E6A64-0035-C44E-6B29-8A6917EBE50B}"/>
              </a:ext>
            </a:extLst>
          </p:cNvPr>
          <p:cNvSpPr>
            <a:spLocks noGrp="1"/>
          </p:cNvSpPr>
          <p:nvPr>
            <p:ph type="body" sz="quarter" idx="30"/>
          </p:nvPr>
        </p:nvSpPr>
        <p:spPr/>
        <p:txBody>
          <a:bodyPr lIns="91440" tIns="45720" rIns="91440" bIns="45720">
            <a:normAutofit/>
          </a:bodyPr>
          <a:lstStyle/>
          <a:p>
            <a:r>
              <a:rPr lang="en-US" dirty="0">
                <a:latin typeface="Calibri"/>
                <a:ea typeface="Open Sans"/>
                <a:cs typeface="Calibri"/>
              </a:rPr>
              <a:t>CASE – CUCKOO APPLICATION</a:t>
            </a:r>
          </a:p>
        </p:txBody>
      </p:sp>
      <p:sp>
        <p:nvSpPr>
          <p:cNvPr id="7" name="Text Placeholder 6">
            <a:extLst>
              <a:ext uri="{FF2B5EF4-FFF2-40B4-BE49-F238E27FC236}">
                <a16:creationId xmlns:a16="http://schemas.microsoft.com/office/drawing/2014/main" id="{3EF41F46-9F41-F9DC-7E60-F76AD3759068}"/>
              </a:ext>
            </a:extLst>
          </p:cNvPr>
          <p:cNvSpPr>
            <a:spLocks noGrp="1"/>
          </p:cNvSpPr>
          <p:nvPr>
            <p:ph type="body" sz="quarter" idx="48"/>
          </p:nvPr>
        </p:nvSpPr>
        <p:spPr/>
        <p:txBody>
          <a:bodyPr lIns="91440" tIns="45720" rIns="91440" bIns="45720" numCol="1" spcCol="288000" anchor="t">
            <a:normAutofit/>
          </a:bodyPr>
          <a:lstStyle/>
          <a:p>
            <a:pPr algn="just"/>
            <a:r>
              <a:rPr lang="en-US" sz="1750" dirty="0">
                <a:latin typeface="Calibri"/>
                <a:ea typeface="Open Sans"/>
                <a:cs typeface="Calibri"/>
              </a:rPr>
              <a:t>Cuckoo is a wellbeing app tailored for the present-day workplace. It is a gamified, user-friendly app that rewards healthy breaks.</a:t>
            </a:r>
            <a:endParaRPr lang="en-US" sz="1750" dirty="0">
              <a:solidFill>
                <a:srgbClr val="000000"/>
              </a:solidFill>
            </a:endParaRPr>
          </a:p>
          <a:p>
            <a:pPr algn="just"/>
            <a:endParaRPr lang="en-US" sz="1750" dirty="0">
              <a:solidFill>
                <a:srgbClr val="000000"/>
              </a:solidFill>
              <a:latin typeface="Calibri"/>
              <a:ea typeface="Open Sans"/>
              <a:cs typeface="Calibri"/>
            </a:endParaRPr>
          </a:p>
          <a:p>
            <a:pPr algn="just"/>
            <a:r>
              <a:rPr lang="en-US" sz="1750" dirty="0">
                <a:solidFill>
                  <a:srgbClr val="000000"/>
                </a:solidFill>
                <a:latin typeface="Calibri"/>
                <a:ea typeface="Open Sans"/>
                <a:cs typeface="Calibri"/>
              </a:rPr>
              <a:t>In 2018, the Finnish Institute of Occupational Health did a study on the use of Cuckoo and its positive impact on the companies. The app decreased two sick leave days per employee per year on average. It also decreased the time employees spent sitting at work by 30 minutes per day. These benefits lead also to productivity growth by 1,5€ per hour and saving up to 100,000€ per year in a company with 100 employees. These are just a few of the benefits of adding movement and recovery breaks to workdays.</a:t>
            </a:r>
            <a:endParaRPr lang="en-US" sz="1750"/>
          </a:p>
          <a:p>
            <a:pPr algn="just"/>
            <a:endParaRPr lang="en-US" sz="1750" dirty="0"/>
          </a:p>
          <a:p>
            <a:pPr algn="just"/>
            <a:r>
              <a:rPr lang="en-US" sz="1750" dirty="0">
                <a:latin typeface="Calibri"/>
                <a:ea typeface="Open Sans"/>
                <a:cs typeface="Calibri"/>
              </a:rPr>
              <a:t>Cuckoo isn't the only application for this purpose and the same principles can be applied by different methods.</a:t>
            </a:r>
            <a:endParaRPr lang="en-US" sz="1750" dirty="0"/>
          </a:p>
          <a:p>
            <a:pPr algn="just"/>
            <a:endParaRPr lang="en-US" sz="1750" dirty="0"/>
          </a:p>
          <a:p>
            <a:pPr algn="just"/>
            <a:endParaRPr lang="en-US" sz="1750" dirty="0"/>
          </a:p>
          <a:p>
            <a:pPr algn="just"/>
            <a:endParaRPr lang="en-US" sz="1750" dirty="0"/>
          </a:p>
        </p:txBody>
      </p:sp>
      <p:sp>
        <p:nvSpPr>
          <p:cNvPr id="2" name="TextBox 1">
            <a:extLst>
              <a:ext uri="{FF2B5EF4-FFF2-40B4-BE49-F238E27FC236}">
                <a16:creationId xmlns:a16="http://schemas.microsoft.com/office/drawing/2014/main" id="{91003D2B-3051-BF04-8447-3AFA98892B7D}"/>
              </a:ext>
            </a:extLst>
          </p:cNvPr>
          <p:cNvSpPr txBox="1"/>
          <p:nvPr/>
        </p:nvSpPr>
        <p:spPr>
          <a:xfrm>
            <a:off x="6304547" y="6192252"/>
            <a:ext cx="2927684" cy="28469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50" i="1" dirty="0">
                <a:latin typeface="Calibri"/>
                <a:cs typeface="Calibri"/>
              </a:rPr>
              <a:t>Source: </a:t>
            </a:r>
            <a:r>
              <a:rPr lang="en-US" sz="1250" i="1" dirty="0">
                <a:solidFill>
                  <a:schemeClr val="accent3"/>
                </a:solidFill>
                <a:latin typeface="Calibri"/>
                <a:cs typeface="Calibri"/>
                <a:hlinkClick r:id="rId3">
                  <a:extLst>
                    <a:ext uri="{A12FA001-AC4F-418D-AE19-62706E023703}">
                      <ahyp:hlinkClr xmlns:ahyp="http://schemas.microsoft.com/office/drawing/2018/hyperlinkcolor" val="tx"/>
                    </a:ext>
                  </a:extLst>
                </a:hlinkClick>
              </a:rPr>
              <a:t>https://cuckoo.fi/en</a:t>
            </a:r>
            <a:r>
              <a:rPr lang="en-US" sz="1250" i="1" dirty="0">
                <a:solidFill>
                  <a:schemeClr val="accent3"/>
                </a:solidFill>
                <a:latin typeface="Calibri"/>
                <a:cs typeface="Calibri"/>
              </a:rPr>
              <a:t> </a:t>
            </a:r>
            <a:endParaRPr lang="en-US" sz="1250" i="1">
              <a:solidFill>
                <a:schemeClr val="accent3"/>
              </a:solidFill>
              <a:latin typeface="Calibri"/>
              <a:ea typeface="+mn-lt"/>
              <a:cs typeface="Calibri"/>
            </a:endParaRPr>
          </a:p>
        </p:txBody>
      </p:sp>
    </p:spTree>
    <p:extLst>
      <p:ext uri="{BB962C8B-B14F-4D97-AF65-F5344CB8AC3E}">
        <p14:creationId xmlns:p14="http://schemas.microsoft.com/office/powerpoint/2010/main" val="23642711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 Placeholder 2">
            <a:extLst>
              <a:ext uri="{FF2B5EF4-FFF2-40B4-BE49-F238E27FC236}">
                <a16:creationId xmlns:a16="http://schemas.microsoft.com/office/drawing/2014/main" id="{AA0E6A64-0035-C44E-6B29-8A6917EBE50B}"/>
              </a:ext>
            </a:extLst>
          </p:cNvPr>
          <p:cNvSpPr>
            <a:spLocks noGrp="1"/>
          </p:cNvSpPr>
          <p:nvPr>
            <p:ph type="body" sz="quarter" idx="30"/>
          </p:nvPr>
        </p:nvSpPr>
        <p:spPr/>
        <p:txBody>
          <a:bodyPr lIns="91440" tIns="45720" rIns="91440" bIns="45720" anchor="t">
            <a:normAutofit/>
          </a:bodyPr>
          <a:lstStyle/>
          <a:p>
            <a:r>
              <a:rPr lang="en-US" dirty="0">
                <a:latin typeface="Calibri"/>
                <a:ea typeface="Open Sans"/>
                <a:cs typeface="Calibri"/>
              </a:rPr>
              <a:t>BREAK APPS: COMPANY &amp; INDIVIDUAL PERSPECTIVES</a:t>
            </a:r>
          </a:p>
        </p:txBody>
      </p:sp>
      <p:sp>
        <p:nvSpPr>
          <p:cNvPr id="7" name="Text Placeholder 6">
            <a:extLst>
              <a:ext uri="{FF2B5EF4-FFF2-40B4-BE49-F238E27FC236}">
                <a16:creationId xmlns:a16="http://schemas.microsoft.com/office/drawing/2014/main" id="{3EF41F46-9F41-F9DC-7E60-F76AD3759068}"/>
              </a:ext>
            </a:extLst>
          </p:cNvPr>
          <p:cNvSpPr>
            <a:spLocks noGrp="1"/>
          </p:cNvSpPr>
          <p:nvPr>
            <p:ph type="body" sz="quarter" idx="48"/>
          </p:nvPr>
        </p:nvSpPr>
        <p:spPr/>
        <p:txBody>
          <a:bodyPr lIns="91440" tIns="45720" rIns="91440" bIns="45720" numCol="1" spcCol="288000" anchor="t">
            <a:normAutofit/>
          </a:bodyPr>
          <a:lstStyle/>
          <a:p>
            <a:pPr algn="just"/>
            <a:r>
              <a:rPr lang="en-US" sz="1600" dirty="0">
                <a:latin typeface="Calibri"/>
                <a:ea typeface="Calibri"/>
                <a:cs typeface="Calibri"/>
              </a:rPr>
              <a:t>Installing an app that reminds to take one-minute breaks to exercise body and eyes has significantly reduced the discomfort of sitting at a computer for long periods of time. Developing habits to increase the amount of walking during the day significantly increased the average daily step count without spending large amounts of time doing so.</a:t>
            </a:r>
          </a:p>
          <a:p>
            <a:pPr algn="just"/>
            <a:endParaRPr lang="en-US" sz="1600" dirty="0">
              <a:latin typeface="Calibri"/>
              <a:ea typeface="Calibri"/>
              <a:cs typeface="Calibri"/>
            </a:endParaRPr>
          </a:p>
          <a:p>
            <a:pPr algn="just"/>
            <a:r>
              <a:rPr lang="en-US" sz="1600" dirty="0">
                <a:latin typeface="Calibri"/>
                <a:ea typeface="Calibri"/>
                <a:cs typeface="Calibri"/>
              </a:rPr>
              <a:t>Adding targeted exercise as recommended by a physiotherapist and travelling to work by bicycle has eliminated joint pain. The improved physical condition allows to play freely with the children and discover new and exciting activities. In addition, a greater NEAT as a result of the above activities helps to maintain body weight at a healthy level.</a:t>
            </a:r>
            <a:endParaRPr lang="pl-PL" sz="1600" dirty="0">
              <a:latin typeface="Open Sans" panose="020B0606030504020204" pitchFamily="34" charset="0"/>
              <a:cs typeface="Calibri"/>
            </a:endParaRPr>
          </a:p>
          <a:p>
            <a:pPr algn="just"/>
            <a:endParaRPr lang="en-US" sz="1600" dirty="0">
              <a:latin typeface="Calibri"/>
              <a:cs typeface="Calibri"/>
            </a:endParaRPr>
          </a:p>
          <a:p>
            <a:pPr algn="just"/>
            <a:r>
              <a:rPr lang="en-US" sz="1600" dirty="0">
                <a:latin typeface="Calibri"/>
                <a:ea typeface="Open Sans"/>
                <a:cs typeface="Calibri"/>
              </a:rPr>
              <a:t>The implementation of active breaks, which employees can spend in the company's mini-gym, and attention to the ergonomics of workstations has reduced sick leave related to back pain and increased productivity. The medical subscription to physiotherapy services offered in the social package allows employees to find weak links in the musculoskeletal system early, preventing the development of problems that could put them out of work. The effectiveness of musculoskeletal prevention is also enhanced by the financial contribution offered to employees for sports activities.</a:t>
            </a:r>
          </a:p>
          <a:p>
            <a:pPr algn="just"/>
            <a:endParaRPr lang="en-US" sz="1600" dirty="0">
              <a:latin typeface="Calibri"/>
              <a:ea typeface="Open Sans"/>
              <a:cs typeface="Calibri"/>
            </a:endParaRPr>
          </a:p>
          <a:p>
            <a:pPr algn="just"/>
            <a:r>
              <a:rPr lang="en-US" sz="1600" dirty="0">
                <a:latin typeface="Calibri"/>
                <a:ea typeface="Open Sans"/>
                <a:cs typeface="Calibri"/>
              </a:rPr>
              <a:t>The costs of these measures are less than the losses associated with health problems that develop as a result of a sedentary working style.</a:t>
            </a:r>
            <a:endParaRPr lang="pl-PL" sz="1600" dirty="0">
              <a:latin typeface="Calibri"/>
              <a:ea typeface="Open Sans"/>
              <a:cs typeface="Calibri"/>
            </a:endParaRPr>
          </a:p>
        </p:txBody>
      </p:sp>
    </p:spTree>
    <p:extLst>
      <p:ext uri="{BB962C8B-B14F-4D97-AF65-F5344CB8AC3E}">
        <p14:creationId xmlns:p14="http://schemas.microsoft.com/office/powerpoint/2010/main" val="35867836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2F5D9BC-1893-3455-3146-BF043781EAC4}"/>
              </a:ext>
            </a:extLst>
          </p:cNvPr>
          <p:cNvSpPr>
            <a:spLocks noGrp="1"/>
          </p:cNvSpPr>
          <p:nvPr>
            <p:ph type="body" sz="quarter" idx="14"/>
          </p:nvPr>
        </p:nvSpPr>
        <p:spPr/>
        <p:txBody>
          <a:bodyPr/>
          <a:lstStyle/>
          <a:p>
            <a:r>
              <a:rPr lang="fi-FI"/>
              <a:t>07</a:t>
            </a:r>
          </a:p>
        </p:txBody>
      </p:sp>
      <p:sp>
        <p:nvSpPr>
          <p:cNvPr id="3" name="Text Placeholder 2">
            <a:extLst>
              <a:ext uri="{FF2B5EF4-FFF2-40B4-BE49-F238E27FC236}">
                <a16:creationId xmlns:a16="http://schemas.microsoft.com/office/drawing/2014/main" id="{6525235E-2D59-39F7-C856-89C8A9036FCB}"/>
              </a:ext>
            </a:extLst>
          </p:cNvPr>
          <p:cNvSpPr>
            <a:spLocks noGrp="1"/>
          </p:cNvSpPr>
          <p:nvPr>
            <p:ph type="body" sz="quarter" idx="17"/>
          </p:nvPr>
        </p:nvSpPr>
        <p:spPr/>
        <p:txBody>
          <a:bodyPr/>
          <a:lstStyle/>
          <a:p>
            <a:r>
              <a:rPr lang="fi-FI"/>
              <a:t>SECTION</a:t>
            </a:r>
          </a:p>
        </p:txBody>
      </p:sp>
      <p:sp>
        <p:nvSpPr>
          <p:cNvPr id="4" name="Text Placeholder 3">
            <a:extLst>
              <a:ext uri="{FF2B5EF4-FFF2-40B4-BE49-F238E27FC236}">
                <a16:creationId xmlns:a16="http://schemas.microsoft.com/office/drawing/2014/main" id="{FD671CFF-7D2A-06D2-7D34-EADA26EF8C58}"/>
              </a:ext>
            </a:extLst>
          </p:cNvPr>
          <p:cNvSpPr>
            <a:spLocks noGrp="1"/>
          </p:cNvSpPr>
          <p:nvPr>
            <p:ph type="body" sz="quarter" idx="18"/>
          </p:nvPr>
        </p:nvSpPr>
        <p:spPr/>
        <p:txBody>
          <a:bodyPr lIns="91440" tIns="45720" rIns="91440" bIns="45720" anchor="t">
            <a:noAutofit/>
          </a:bodyPr>
          <a:lstStyle/>
          <a:p>
            <a:r>
              <a:rPr lang="en-US" b="1">
                <a:latin typeface="Calibri"/>
                <a:ea typeface="Calibri"/>
                <a:cs typeface="Calibri"/>
              </a:rPr>
              <a:t>Sources and exercises</a:t>
            </a:r>
            <a:endParaRPr lang="pl-PL" b="1">
              <a:ea typeface="Calibri"/>
            </a:endParaRPr>
          </a:p>
        </p:txBody>
      </p:sp>
      <p:pic>
        <p:nvPicPr>
          <p:cNvPr id="8" name="Picture Placeholder 7">
            <a:extLst>
              <a:ext uri="{FF2B5EF4-FFF2-40B4-BE49-F238E27FC236}">
                <a16:creationId xmlns:a16="http://schemas.microsoft.com/office/drawing/2014/main" id="{86F8BA73-4749-A0F5-A89B-C0C7B11FB178}"/>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3270926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F58919C3-9A02-19A6-D5BF-70468BBA3B58}"/>
              </a:ext>
            </a:extLst>
          </p:cNvPr>
          <p:cNvSpPr>
            <a:spLocks noGrp="1"/>
          </p:cNvSpPr>
          <p:nvPr>
            <p:ph type="body" sz="quarter" idx="30"/>
          </p:nvPr>
        </p:nvSpPr>
        <p:spPr>
          <a:xfrm>
            <a:off x="2363461" y="676344"/>
            <a:ext cx="7465079" cy="723352"/>
          </a:xfrm>
        </p:spPr>
        <p:txBody>
          <a:bodyPr lIns="91440" tIns="45720" rIns="91440" bIns="45720">
            <a:normAutofit/>
          </a:bodyPr>
          <a:lstStyle/>
          <a:p>
            <a:r>
              <a:rPr lang="en-US"/>
              <a:t>EXERCISES</a:t>
            </a:r>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2363461" y="1694964"/>
            <a:ext cx="7465079" cy="2654613"/>
          </a:xfrm>
        </p:spPr>
        <p:txBody>
          <a:bodyPr lIns="91440" tIns="45720" rIns="91440" bIns="45720" numCol="1" spcCol="288000" anchor="t">
            <a:normAutofit lnSpcReduction="10000"/>
          </a:bodyPr>
          <a:lstStyle/>
          <a:p>
            <a:pPr>
              <a:spcAft>
                <a:spcPts val="600"/>
              </a:spcAft>
            </a:pPr>
            <a:r>
              <a:rPr lang="en-US" dirty="0"/>
              <a:t>Check out our exercise suggestions to reduce the negative effects of sedentary work:</a:t>
            </a:r>
          </a:p>
          <a:p>
            <a:pPr>
              <a:spcAft>
                <a:spcPts val="600"/>
              </a:spcAft>
            </a:pPr>
            <a:br>
              <a:rPr lang="en-US" dirty="0"/>
            </a:br>
            <a:r>
              <a:rPr lang="en-US" dirty="0">
                <a:hlinkClick r:id="rId2"/>
              </a:rPr>
              <a:t>Diaphragmatic breathing with flexion-extension spinal mobilization</a:t>
            </a:r>
            <a:endParaRPr lang="en-US" dirty="0"/>
          </a:p>
          <a:p>
            <a:pPr>
              <a:spcAft>
                <a:spcPts val="600"/>
              </a:spcAft>
            </a:pPr>
            <a:r>
              <a:rPr lang="en-US" dirty="0">
                <a:hlinkClick r:id="rId3"/>
              </a:rPr>
              <a:t>Spine rotation with hamstring mobilization</a:t>
            </a:r>
            <a:endParaRPr lang="en-US" dirty="0"/>
          </a:p>
          <a:p>
            <a:pPr>
              <a:spcAft>
                <a:spcPts val="600"/>
              </a:spcAft>
            </a:pPr>
            <a:r>
              <a:rPr lang="en-US" dirty="0">
                <a:hlinkClick r:id="rId4"/>
              </a:rPr>
              <a:t>Eye accommodation exercises</a:t>
            </a:r>
            <a:endParaRPr lang="en-US" dirty="0"/>
          </a:p>
        </p:txBody>
      </p:sp>
      <p:pic>
        <p:nvPicPr>
          <p:cNvPr id="13" name="Picture 11" descr="The radiologic figure of a skeleton">
            <a:extLst>
              <a:ext uri="{FF2B5EF4-FFF2-40B4-BE49-F238E27FC236}">
                <a16:creationId xmlns:a16="http://schemas.microsoft.com/office/drawing/2014/main" id="{F26D4170-7187-428E-3857-FD9E33511999}"/>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r="-2" b="-2"/>
          <a:stretch/>
        </p:blipFill>
        <p:spPr>
          <a:xfrm>
            <a:off x="20" y="10"/>
            <a:ext cx="12191980" cy="6857990"/>
          </a:xfrm>
          <a:custGeom>
            <a:avLst/>
            <a:gdLst>
              <a:gd name="connsiteX0" fmla="*/ 0 w 12192000"/>
              <a:gd name="connsiteY0" fmla="*/ 0 h 6858000"/>
              <a:gd name="connsiteX1" fmla="*/ 2031600 w 12192000"/>
              <a:gd name="connsiteY1" fmla="*/ 0 h 6858000"/>
              <a:gd name="connsiteX2" fmla="*/ 2031600 w 12192000"/>
              <a:gd name="connsiteY2" fmla="*/ 304623 h 6858000"/>
              <a:gd name="connsiteX3" fmla="*/ 2031600 w 12192000"/>
              <a:gd name="connsiteY3" fmla="*/ 425819 h 6858000"/>
              <a:gd name="connsiteX4" fmla="*/ 2031600 w 12192000"/>
              <a:gd name="connsiteY4" fmla="*/ 4660586 h 6858000"/>
              <a:gd name="connsiteX5" fmla="*/ 10160400 w 12192000"/>
              <a:gd name="connsiteY5" fmla="*/ 4660586 h 6858000"/>
              <a:gd name="connsiteX6" fmla="*/ 10160400 w 12192000"/>
              <a:gd name="connsiteY6" fmla="*/ 425819 h 6858000"/>
              <a:gd name="connsiteX7" fmla="*/ 10160400 w 12192000"/>
              <a:gd name="connsiteY7" fmla="*/ 304623 h 6858000"/>
              <a:gd name="connsiteX8" fmla="*/ 10160400 w 12192000"/>
              <a:gd name="connsiteY8" fmla="*/ 0 h 6858000"/>
              <a:gd name="connsiteX9" fmla="*/ 12192000 w 12192000"/>
              <a:gd name="connsiteY9" fmla="*/ 0 h 6858000"/>
              <a:gd name="connsiteX10" fmla="*/ 12192000 w 12192000"/>
              <a:gd name="connsiteY10" fmla="*/ 6858000 h 6858000"/>
              <a:gd name="connsiteX11" fmla="*/ 0 w 121920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0" y="0"/>
                </a:moveTo>
                <a:lnTo>
                  <a:pt x="2031600" y="0"/>
                </a:lnTo>
                <a:lnTo>
                  <a:pt x="2031600" y="304623"/>
                </a:lnTo>
                <a:lnTo>
                  <a:pt x="2031600" y="425819"/>
                </a:lnTo>
                <a:lnTo>
                  <a:pt x="2031600" y="4660586"/>
                </a:lnTo>
                <a:lnTo>
                  <a:pt x="10160400" y="4660586"/>
                </a:lnTo>
                <a:lnTo>
                  <a:pt x="10160400" y="425819"/>
                </a:lnTo>
                <a:lnTo>
                  <a:pt x="10160400" y="304623"/>
                </a:lnTo>
                <a:lnTo>
                  <a:pt x="10160400" y="0"/>
                </a:lnTo>
                <a:lnTo>
                  <a:pt x="12192000" y="0"/>
                </a:lnTo>
                <a:lnTo>
                  <a:pt x="12192000" y="6858000"/>
                </a:lnTo>
                <a:lnTo>
                  <a:pt x="0" y="6858000"/>
                </a:lnTo>
                <a:close/>
              </a:path>
            </a:pathLst>
          </a:custGeom>
          <a:noFill/>
        </p:spPr>
      </p:pic>
    </p:spTree>
    <p:extLst>
      <p:ext uri="{BB962C8B-B14F-4D97-AF65-F5344CB8AC3E}">
        <p14:creationId xmlns:p14="http://schemas.microsoft.com/office/powerpoint/2010/main" val="1691411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E75AA26E-387F-B08E-B99C-10A35159A924}"/>
              </a:ext>
            </a:extLst>
          </p:cNvPr>
          <p:cNvSpPr>
            <a:spLocks noGrp="1"/>
          </p:cNvSpPr>
          <p:nvPr>
            <p:ph type="body" sz="quarter" idx="30"/>
          </p:nvPr>
        </p:nvSpPr>
        <p:spPr/>
        <p:txBody>
          <a:bodyPr/>
          <a:lstStyle/>
          <a:p>
            <a:r>
              <a:rPr lang="en-US" dirty="0"/>
              <a:t>ADDITIONAL SOURCES</a:t>
            </a:r>
          </a:p>
        </p:txBody>
      </p:sp>
      <p:sp>
        <p:nvSpPr>
          <p:cNvPr id="3" name="Symbol zastępczy tekstu 2">
            <a:extLst>
              <a:ext uri="{FF2B5EF4-FFF2-40B4-BE49-F238E27FC236}">
                <a16:creationId xmlns:a16="http://schemas.microsoft.com/office/drawing/2014/main" id="{00729A6F-AABB-1371-D787-43B851160FD1}"/>
              </a:ext>
            </a:extLst>
          </p:cNvPr>
          <p:cNvSpPr>
            <a:spLocks noGrp="1"/>
          </p:cNvSpPr>
          <p:nvPr>
            <p:ph type="body" sz="quarter" idx="48"/>
          </p:nvPr>
        </p:nvSpPr>
        <p:spPr>
          <a:xfrm>
            <a:off x="2336799" y="1228436"/>
            <a:ext cx="7465079" cy="3130378"/>
          </a:xfrm>
        </p:spPr>
        <p:txBody>
          <a:bodyPr/>
          <a:lstStyle/>
          <a:p>
            <a:pPr>
              <a:spcAft>
                <a:spcPts val="600"/>
              </a:spcAft>
            </a:pPr>
            <a:r>
              <a:rPr lang="en-US" sz="1800" b="1" dirty="0"/>
              <a:t>If you are interested in this topic, and want to learn more, check out our recommended sources providing reliable information on health: </a:t>
            </a:r>
          </a:p>
          <a:p>
            <a:pPr>
              <a:spcAft>
                <a:spcPts val="600"/>
              </a:spcAft>
            </a:pPr>
            <a:r>
              <a:rPr lang="en-US" sz="1800" dirty="0">
                <a:hlinkClick r:id="rId2"/>
              </a:rPr>
              <a:t>Facebook</a:t>
            </a:r>
            <a:r>
              <a:rPr lang="en-US" sz="1800" dirty="0"/>
              <a:t>, </a:t>
            </a:r>
            <a:r>
              <a:rPr lang="en-US" sz="1800" dirty="0">
                <a:hlinkClick r:id="rId3"/>
              </a:rPr>
              <a:t>Instagram</a:t>
            </a:r>
            <a:r>
              <a:rPr lang="en-US" sz="1800" dirty="0"/>
              <a:t> and </a:t>
            </a:r>
            <a:r>
              <a:rPr lang="en-US" sz="1800" dirty="0">
                <a:hlinkClick r:id="rId4"/>
              </a:rPr>
              <a:t>website</a:t>
            </a:r>
            <a:r>
              <a:rPr lang="en-US" sz="1800" dirty="0"/>
              <a:t> of “Movement Inspired” - the authors of this module</a:t>
            </a:r>
          </a:p>
          <a:p>
            <a:pPr>
              <a:spcAft>
                <a:spcPts val="600"/>
              </a:spcAft>
            </a:pPr>
            <a:r>
              <a:rPr lang="en-US" sz="1800" dirty="0">
                <a:hlinkClick r:id="rId5"/>
              </a:rPr>
              <a:t>Health and Safety Executive website</a:t>
            </a:r>
            <a:endParaRPr lang="en-US" sz="1800" dirty="0"/>
          </a:p>
          <a:p>
            <a:pPr>
              <a:spcAft>
                <a:spcPts val="600"/>
              </a:spcAft>
            </a:pPr>
            <a:r>
              <a:rPr lang="en-US" sz="1800" dirty="0">
                <a:hlinkClick r:id="rId6"/>
              </a:rPr>
              <a:t>WHO Guidelines on physical activity</a:t>
            </a:r>
            <a:endParaRPr lang="en-US" sz="1800" dirty="0"/>
          </a:p>
          <a:p>
            <a:pPr>
              <a:spcAft>
                <a:spcPts val="600"/>
              </a:spcAft>
            </a:pPr>
            <a:r>
              <a:rPr lang="en-US" sz="1800" dirty="0">
                <a:hlinkClick r:id="rId7"/>
              </a:rPr>
              <a:t>Mayo Clinic YT Channel</a:t>
            </a:r>
            <a:endParaRPr lang="en-US" sz="1800" dirty="0"/>
          </a:p>
          <a:p>
            <a:pPr>
              <a:spcAft>
                <a:spcPts val="600"/>
              </a:spcAft>
            </a:pPr>
            <a:r>
              <a:rPr lang="en-US" sz="1800" dirty="0">
                <a:hlinkClick r:id="rId8"/>
              </a:rPr>
              <a:t>Podcasts by Dr Andrew Huberman</a:t>
            </a:r>
            <a:endParaRPr lang="en-US" sz="1800" dirty="0"/>
          </a:p>
          <a:p>
            <a:pPr>
              <a:spcAft>
                <a:spcPts val="600"/>
              </a:spcAft>
            </a:pPr>
            <a:r>
              <a:rPr lang="en-US" sz="1800" dirty="0">
                <a:hlinkClick r:id="rId9"/>
              </a:rPr>
              <a:t>Prehab Guys YT Channel</a:t>
            </a:r>
            <a:endParaRPr lang="en-US" sz="1800" dirty="0"/>
          </a:p>
          <a:p>
            <a:pPr>
              <a:spcAft>
                <a:spcPts val="600"/>
              </a:spcAft>
            </a:pPr>
            <a:r>
              <a:rPr lang="en-US" sz="1800" dirty="0">
                <a:hlinkClick r:id="rId10"/>
              </a:rPr>
              <a:t>Z-Health YT Channel</a:t>
            </a:r>
            <a:endParaRPr lang="en-US" sz="1800" dirty="0"/>
          </a:p>
        </p:txBody>
      </p:sp>
      <p:pic>
        <p:nvPicPr>
          <p:cNvPr id="6" name="Symbol zastępczy obrazu 5" descr="Wywodny widok icebergu ruchomego">
            <a:extLst>
              <a:ext uri="{FF2B5EF4-FFF2-40B4-BE49-F238E27FC236}">
                <a16:creationId xmlns:a16="http://schemas.microsoft.com/office/drawing/2014/main" id="{1CE4335F-E83A-539E-D5E4-428CC1CF191D}"/>
              </a:ext>
            </a:extLst>
          </p:cNvPr>
          <p:cNvPicPr>
            <a:picLocks noGrp="1" noChangeAspect="1"/>
          </p:cNvPicPr>
          <p:nvPr>
            <p:ph type="pic" sz="quarter" idx="21"/>
          </p:nvPr>
        </p:nvPicPr>
        <p:blipFill>
          <a:blip r:embed="rId11"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8743382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71795F2C-4BCE-5049-9792-CD5702D9FFBB}"/>
              </a:ext>
            </a:extLst>
          </p:cNvPr>
          <p:cNvSpPr>
            <a:spLocks noGrp="1"/>
          </p:cNvSpPr>
          <p:nvPr>
            <p:ph type="body" sz="quarter" idx="14"/>
          </p:nvPr>
        </p:nvSpPr>
        <p:spPr/>
        <p:txBody>
          <a:bodyPr/>
          <a:lstStyle/>
          <a:p>
            <a:r>
              <a:rPr lang="en-US"/>
              <a:t>01</a:t>
            </a:r>
          </a:p>
        </p:txBody>
      </p:sp>
      <p:sp>
        <p:nvSpPr>
          <p:cNvPr id="11" name="Text Placeholder 10">
            <a:extLst>
              <a:ext uri="{FF2B5EF4-FFF2-40B4-BE49-F238E27FC236}">
                <a16:creationId xmlns:a16="http://schemas.microsoft.com/office/drawing/2014/main" id="{09DE250D-399D-3046-A104-9E1DCF4E2437}"/>
              </a:ext>
            </a:extLst>
          </p:cNvPr>
          <p:cNvSpPr>
            <a:spLocks noGrp="1"/>
          </p:cNvSpPr>
          <p:nvPr>
            <p:ph type="body" sz="quarter" idx="17"/>
          </p:nvPr>
        </p:nvSpPr>
        <p:spPr/>
        <p:txBody>
          <a:bodyPr/>
          <a:lstStyle/>
          <a:p>
            <a:r>
              <a:rPr lang="en-US"/>
              <a:t>SECTION</a:t>
            </a:r>
          </a:p>
        </p:txBody>
      </p:sp>
      <p:sp>
        <p:nvSpPr>
          <p:cNvPr id="12" name="Text Placeholder 11">
            <a:extLst>
              <a:ext uri="{FF2B5EF4-FFF2-40B4-BE49-F238E27FC236}">
                <a16:creationId xmlns:a16="http://schemas.microsoft.com/office/drawing/2014/main" id="{EA701505-57B6-7A45-B68E-0C04614F51C7}"/>
              </a:ext>
            </a:extLst>
          </p:cNvPr>
          <p:cNvSpPr>
            <a:spLocks noGrp="1"/>
          </p:cNvSpPr>
          <p:nvPr>
            <p:ph type="body" sz="quarter" idx="18"/>
          </p:nvPr>
        </p:nvSpPr>
        <p:spPr/>
        <p:txBody>
          <a:bodyPr lIns="91440" tIns="45720" rIns="91440" bIns="45720" anchor="t">
            <a:noAutofit/>
          </a:bodyPr>
          <a:lstStyle/>
          <a:p>
            <a:r>
              <a:rPr lang="en-US" b="1">
                <a:latin typeface="Calibri"/>
                <a:ea typeface="Calibri"/>
                <a:cs typeface="Calibri"/>
              </a:rPr>
              <a:t>Impact of Digital Use on Physical Health</a:t>
            </a:r>
          </a:p>
        </p:txBody>
      </p:sp>
      <p:pic>
        <p:nvPicPr>
          <p:cNvPr id="5" name="Picture Placeholder 4">
            <a:extLst>
              <a:ext uri="{FF2B5EF4-FFF2-40B4-BE49-F238E27FC236}">
                <a16:creationId xmlns:a16="http://schemas.microsoft.com/office/drawing/2014/main" id="{2C2D5644-C03C-9C89-CB10-BB10A925BF83}"/>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2182037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2F5D9BC-1893-3455-3146-BF043781EAC4}"/>
              </a:ext>
            </a:extLst>
          </p:cNvPr>
          <p:cNvSpPr>
            <a:spLocks noGrp="1"/>
          </p:cNvSpPr>
          <p:nvPr>
            <p:ph type="body" sz="quarter" idx="14"/>
          </p:nvPr>
        </p:nvSpPr>
        <p:spPr/>
        <p:txBody>
          <a:bodyPr lIns="91440" tIns="45720" rIns="91440" bIns="45720" anchor="t">
            <a:noAutofit/>
          </a:bodyPr>
          <a:lstStyle/>
          <a:p>
            <a:r>
              <a:rPr lang="fi-FI" sz="11600">
                <a:latin typeface="Calibri"/>
                <a:ea typeface="Calibri"/>
                <a:cs typeface="Calibri"/>
              </a:rPr>
              <a:t>08</a:t>
            </a:r>
            <a:endParaRPr lang="fi-FI"/>
          </a:p>
        </p:txBody>
      </p:sp>
      <p:sp>
        <p:nvSpPr>
          <p:cNvPr id="3" name="Text Placeholder 2">
            <a:extLst>
              <a:ext uri="{FF2B5EF4-FFF2-40B4-BE49-F238E27FC236}">
                <a16:creationId xmlns:a16="http://schemas.microsoft.com/office/drawing/2014/main" id="{6525235E-2D59-39F7-C856-89C8A9036FCB}"/>
              </a:ext>
            </a:extLst>
          </p:cNvPr>
          <p:cNvSpPr>
            <a:spLocks noGrp="1"/>
          </p:cNvSpPr>
          <p:nvPr>
            <p:ph type="body" sz="quarter" idx="17"/>
          </p:nvPr>
        </p:nvSpPr>
        <p:spPr/>
        <p:txBody>
          <a:bodyPr/>
          <a:lstStyle/>
          <a:p>
            <a:r>
              <a:rPr lang="fi-FI"/>
              <a:t>SECTION</a:t>
            </a:r>
          </a:p>
        </p:txBody>
      </p:sp>
      <p:sp>
        <p:nvSpPr>
          <p:cNvPr id="4" name="Text Placeholder 3">
            <a:extLst>
              <a:ext uri="{FF2B5EF4-FFF2-40B4-BE49-F238E27FC236}">
                <a16:creationId xmlns:a16="http://schemas.microsoft.com/office/drawing/2014/main" id="{FD671CFF-7D2A-06D2-7D34-EADA26EF8C58}"/>
              </a:ext>
            </a:extLst>
          </p:cNvPr>
          <p:cNvSpPr>
            <a:spLocks noGrp="1"/>
          </p:cNvSpPr>
          <p:nvPr>
            <p:ph type="body" sz="quarter" idx="18"/>
          </p:nvPr>
        </p:nvSpPr>
        <p:spPr/>
        <p:txBody>
          <a:bodyPr lIns="91440" tIns="45720" rIns="91440" bIns="45720" anchor="t">
            <a:noAutofit/>
          </a:bodyPr>
          <a:lstStyle/>
          <a:p>
            <a:r>
              <a:rPr lang="en-US" b="1">
                <a:latin typeface="Calibri"/>
                <a:ea typeface="Calibri"/>
                <a:cs typeface="Calibri"/>
              </a:rPr>
              <a:t>Summary of the module</a:t>
            </a:r>
            <a:endParaRPr lang="pl-PL" b="1">
              <a:ea typeface="Calibri"/>
            </a:endParaRPr>
          </a:p>
        </p:txBody>
      </p:sp>
      <p:pic>
        <p:nvPicPr>
          <p:cNvPr id="8" name="Picture Placeholder 7" descr="Obraz zawierający osoba, dłoń&#10;&#10;Opis wygenerowany automatycznie">
            <a:extLst>
              <a:ext uri="{FF2B5EF4-FFF2-40B4-BE49-F238E27FC236}">
                <a16:creationId xmlns:a16="http://schemas.microsoft.com/office/drawing/2014/main" id="{86F8BA73-4749-A0F5-A89B-C0C7B11FB178}"/>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a:xfrm>
            <a:off x="6841657" y="0"/>
            <a:ext cx="5364392" cy="6325815"/>
          </a:xfrm>
        </p:spPr>
      </p:pic>
    </p:spTree>
    <p:extLst>
      <p:ext uri="{BB962C8B-B14F-4D97-AF65-F5344CB8AC3E}">
        <p14:creationId xmlns:p14="http://schemas.microsoft.com/office/powerpoint/2010/main" val="23706870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Obraz zawierający lupa&#10;&#10;Opis wygenerowany automatycznie">
            <a:extLst>
              <a:ext uri="{FF2B5EF4-FFF2-40B4-BE49-F238E27FC236}">
                <a16:creationId xmlns:a16="http://schemas.microsoft.com/office/drawing/2014/main" id="{B6B1F385-DAA7-BC07-340C-804347E82D5E}"/>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a:xfrm>
            <a:off x="884606" y="0"/>
            <a:ext cx="4993772" cy="6858000"/>
          </a:xfrm>
        </p:spPr>
      </p:pic>
      <p:sp>
        <p:nvSpPr>
          <p:cNvPr id="12" name="Text Placeholder 11">
            <a:extLst>
              <a:ext uri="{FF2B5EF4-FFF2-40B4-BE49-F238E27FC236}">
                <a16:creationId xmlns:a16="http://schemas.microsoft.com/office/drawing/2014/main" id="{DABB18E3-F736-2842-91BA-877EB98C7F53}"/>
              </a:ext>
            </a:extLst>
          </p:cNvPr>
          <p:cNvSpPr>
            <a:spLocks noGrp="1"/>
          </p:cNvSpPr>
          <p:nvPr>
            <p:ph type="body" sz="quarter" idx="30"/>
          </p:nvPr>
        </p:nvSpPr>
        <p:spPr>
          <a:xfrm>
            <a:off x="4890794" y="556054"/>
            <a:ext cx="7019675" cy="890417"/>
          </a:xfrm>
        </p:spPr>
        <p:txBody>
          <a:bodyPr lIns="91440" tIns="45720" rIns="91440" bIns="45720" anchor="ctr">
            <a:noAutofit/>
          </a:bodyPr>
          <a:lstStyle/>
          <a:p>
            <a:pPr>
              <a:lnSpc>
                <a:spcPct val="90000"/>
              </a:lnSpc>
            </a:pPr>
            <a:r>
              <a:rPr lang="en-US" sz="2800" dirty="0"/>
              <a:t>Test what you’ve learned - quiz!</a:t>
            </a:r>
            <a:endParaRPr lang="pl-PL" sz="2800" dirty="0"/>
          </a:p>
        </p:txBody>
      </p:sp>
      <p:sp>
        <p:nvSpPr>
          <p:cNvPr id="24" name="Rectangle 23">
            <a:extLst>
              <a:ext uri="{FF2B5EF4-FFF2-40B4-BE49-F238E27FC236}">
                <a16:creationId xmlns:a16="http://schemas.microsoft.com/office/drawing/2014/main" id="{25A3E78A-700B-CA4F-83B4-5D0535AC6C7A}"/>
              </a:ext>
            </a:extLst>
          </p:cNvPr>
          <p:cNvSpPr/>
          <p:nvPr/>
        </p:nvSpPr>
        <p:spPr>
          <a:xfrm>
            <a:off x="4423941" y="-3443729"/>
            <a:ext cx="4915922" cy="1050965"/>
          </a:xfrm>
          <a:prstGeom prst="rect">
            <a:avLst/>
          </a:prstGeom>
          <a:solidFill>
            <a:srgbClr val="7C9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69">
              <a:latin typeface="Montserrat" panose="00000500000000000000" pitchFamily="50" charset="0"/>
            </a:endParaRPr>
          </a:p>
        </p:txBody>
      </p:sp>
      <p:sp>
        <p:nvSpPr>
          <p:cNvPr id="66" name="Slide Number Placeholder 2">
            <a:extLst>
              <a:ext uri="{FF2B5EF4-FFF2-40B4-BE49-F238E27FC236}">
                <a16:creationId xmlns:a16="http://schemas.microsoft.com/office/drawing/2014/main" id="{E9C72276-D914-3543-9C06-3EA9336EF950}"/>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pPr/>
              <a:t>41</a:t>
            </a:fld>
            <a:endParaRPr lang="en-US" sz="1291"/>
          </a:p>
        </p:txBody>
      </p:sp>
      <p:sp>
        <p:nvSpPr>
          <p:cNvPr id="67" name="Text Placeholder 2">
            <a:extLst>
              <a:ext uri="{FF2B5EF4-FFF2-40B4-BE49-F238E27FC236}">
                <a16:creationId xmlns:a16="http://schemas.microsoft.com/office/drawing/2014/main" id="{76EC7856-B0EC-004E-A2BE-9CF77555B8D1}"/>
              </a:ext>
            </a:extLst>
          </p:cNvPr>
          <p:cNvSpPr>
            <a:spLocks noGrp="1"/>
          </p:cNvSpPr>
          <p:nvPr>
            <p:ph type="body" sz="quarter" idx="48"/>
          </p:nvPr>
        </p:nvSpPr>
        <p:spPr>
          <a:xfrm>
            <a:off x="6313624" y="1592056"/>
            <a:ext cx="5519942" cy="3011117"/>
          </a:xfrm>
        </p:spPr>
        <p:txBody>
          <a:bodyPr lIns="91440" tIns="45720" rIns="91440" bIns="45720" numCol="1" spcCol="288000" anchor="t">
            <a:noAutofit/>
          </a:bodyPr>
          <a:lstStyle/>
          <a:p>
            <a:pPr marL="342900" lvl="0" indent="-342900">
              <a:lnSpc>
                <a:spcPct val="107000"/>
              </a:lnSpc>
              <a:spcAft>
                <a:spcPts val="600"/>
              </a:spcAft>
              <a:buFont typeface="+mj-lt"/>
              <a:buAutoNum type="arabicPeriod"/>
            </a:pPr>
            <a:r>
              <a:rPr lang="en-US" sz="1400" b="1" kern="100" dirty="0">
                <a:effectLst/>
                <a:latin typeface="Calibri" panose="020F0502020204030204" pitchFamily="34" charset="0"/>
                <a:ea typeface="Calibri" panose="020F0502020204030204" pitchFamily="34" charset="0"/>
                <a:cs typeface="Calibri" panose="020F0502020204030204" pitchFamily="34" charset="0"/>
              </a:rPr>
              <a:t>A sedentary lifestyle can be effectively compensated for by:</a:t>
            </a:r>
            <a:br>
              <a:rPr lang="en-US" sz="1400" kern="100" dirty="0">
                <a:effectLst/>
                <a:latin typeface="Calibri" panose="020F0502020204030204" pitchFamily="34" charset="0"/>
                <a:ea typeface="Calibri" panose="020F0502020204030204" pitchFamily="34" charset="0"/>
                <a:cs typeface="Calibri" panose="020F0502020204030204" pitchFamily="34" charset="0"/>
              </a:rPr>
            </a:br>
            <a:r>
              <a:rPr lang="en-US" sz="1400" kern="100" dirty="0">
                <a:effectLst/>
                <a:latin typeface="Calibri" panose="020F0502020204030204" pitchFamily="34" charset="0"/>
                <a:ea typeface="Calibri" panose="020F0502020204030204" pitchFamily="34" charset="0"/>
                <a:cs typeface="Calibri" panose="020F0502020204030204" pitchFamily="34" charset="0"/>
              </a:rPr>
              <a:t>a) massage</a:t>
            </a:r>
            <a:br>
              <a:rPr lang="en-US" sz="1400" kern="100" dirty="0">
                <a:effectLst/>
                <a:latin typeface="Calibri" panose="020F0502020204030204" pitchFamily="34" charset="0"/>
                <a:ea typeface="Calibri" panose="020F0502020204030204" pitchFamily="34" charset="0"/>
                <a:cs typeface="Calibri" panose="020F0502020204030204" pitchFamily="34" charset="0"/>
              </a:rPr>
            </a:br>
            <a:r>
              <a:rPr lang="en-US" sz="1400" kern="100" dirty="0">
                <a:effectLst/>
                <a:latin typeface="Calibri" panose="020F0502020204030204" pitchFamily="34" charset="0"/>
                <a:ea typeface="Calibri" panose="020F0502020204030204" pitchFamily="34" charset="0"/>
                <a:cs typeface="Calibri" panose="020F0502020204030204" pitchFamily="34" charset="0"/>
              </a:rPr>
              <a:t>b) manual therapy</a:t>
            </a:r>
            <a:br>
              <a:rPr lang="en-US" sz="1400" kern="100" dirty="0">
                <a:effectLst/>
                <a:latin typeface="Calibri" panose="020F0502020204030204" pitchFamily="34" charset="0"/>
                <a:ea typeface="Calibri" panose="020F0502020204030204" pitchFamily="34" charset="0"/>
                <a:cs typeface="Calibri" panose="020F0502020204030204" pitchFamily="34" charset="0"/>
              </a:rPr>
            </a:br>
            <a:r>
              <a:rPr lang="en-US" sz="1400" kern="100" dirty="0">
                <a:effectLst/>
                <a:latin typeface="Calibri" panose="020F0502020204030204" pitchFamily="34" charset="0"/>
                <a:ea typeface="Calibri" panose="020F0502020204030204" pitchFamily="34" charset="0"/>
                <a:cs typeface="Calibri" panose="020F0502020204030204" pitchFamily="34" charset="0"/>
              </a:rPr>
              <a:t>c) physical activity</a:t>
            </a:r>
            <a:br>
              <a:rPr lang="en-US" sz="1400" kern="100" dirty="0">
                <a:effectLst/>
                <a:latin typeface="Calibri" panose="020F0502020204030204" pitchFamily="34" charset="0"/>
                <a:ea typeface="Calibri" panose="020F0502020204030204" pitchFamily="34" charset="0"/>
                <a:cs typeface="Calibri" panose="020F0502020204030204" pitchFamily="34" charset="0"/>
              </a:rPr>
            </a:br>
            <a:r>
              <a:rPr lang="en-US" sz="1400" kern="100" dirty="0">
                <a:effectLst/>
                <a:latin typeface="Calibri" panose="020F0502020204030204" pitchFamily="34" charset="0"/>
                <a:ea typeface="Calibri" panose="020F0502020204030204" pitchFamily="34" charset="0"/>
                <a:cs typeface="Calibri" panose="020F0502020204030204" pitchFamily="34" charset="0"/>
              </a:rPr>
              <a:t>d) sleep</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600"/>
              </a:spcAft>
              <a:buFont typeface="+mj-lt"/>
              <a:buAutoNum type="arabicPeriod"/>
            </a:pPr>
            <a:r>
              <a:rPr lang="en-US" sz="1400" b="1" kern="100" dirty="0">
                <a:effectLst/>
                <a:latin typeface="Calibri" panose="020F0502020204030204" pitchFamily="34" charset="0"/>
                <a:ea typeface="Calibri" panose="020F0502020204030204" pitchFamily="34" charset="0"/>
                <a:cs typeface="Calibri" panose="020F0502020204030204" pitchFamily="34" charset="0"/>
              </a:rPr>
              <a:t>When sitting in front of a computer, your eyesight should be at the level of:</a:t>
            </a:r>
            <a:br>
              <a:rPr lang="en-US" sz="1400" kern="100" dirty="0">
                <a:effectLst/>
                <a:latin typeface="Calibri" panose="020F0502020204030204" pitchFamily="34" charset="0"/>
                <a:ea typeface="Calibri" panose="020F0502020204030204" pitchFamily="34" charset="0"/>
                <a:cs typeface="Calibri" panose="020F0502020204030204" pitchFamily="34" charset="0"/>
              </a:rPr>
            </a:br>
            <a:r>
              <a:rPr lang="en-US" sz="1400" kern="100" dirty="0">
                <a:effectLst/>
                <a:latin typeface="Calibri" panose="020F0502020204030204" pitchFamily="34" charset="0"/>
                <a:ea typeface="Calibri" panose="020F0502020204030204" pitchFamily="34" charset="0"/>
                <a:cs typeface="Calibri" panose="020F0502020204030204" pitchFamily="34" charset="0"/>
              </a:rPr>
              <a:t>a) the bottom edge of the monitor</a:t>
            </a:r>
            <a:br>
              <a:rPr lang="en-US" sz="1400" kern="100" dirty="0">
                <a:effectLst/>
                <a:latin typeface="Calibri" panose="020F0502020204030204" pitchFamily="34" charset="0"/>
                <a:ea typeface="Calibri" panose="020F0502020204030204" pitchFamily="34" charset="0"/>
                <a:cs typeface="Calibri" panose="020F0502020204030204" pitchFamily="34" charset="0"/>
              </a:rPr>
            </a:br>
            <a:r>
              <a:rPr lang="en-US" sz="1400" kern="100" dirty="0">
                <a:effectLst/>
                <a:latin typeface="Calibri" panose="020F0502020204030204" pitchFamily="34" charset="0"/>
                <a:ea typeface="Calibri" panose="020F0502020204030204" pitchFamily="34" charset="0"/>
                <a:cs typeface="Calibri" panose="020F0502020204030204" pitchFamily="34" charset="0"/>
              </a:rPr>
              <a:t>b) the center of the monitor</a:t>
            </a:r>
            <a:br>
              <a:rPr lang="en-US" sz="1400" kern="100" dirty="0">
                <a:effectLst/>
                <a:latin typeface="Calibri" panose="020F0502020204030204" pitchFamily="34" charset="0"/>
                <a:ea typeface="Calibri" panose="020F0502020204030204" pitchFamily="34" charset="0"/>
                <a:cs typeface="Calibri" panose="020F0502020204030204" pitchFamily="34" charset="0"/>
              </a:rPr>
            </a:br>
            <a:r>
              <a:rPr lang="en-US" sz="1400" kern="100" dirty="0">
                <a:effectLst/>
                <a:latin typeface="Calibri" panose="020F0502020204030204" pitchFamily="34" charset="0"/>
                <a:ea typeface="Calibri" panose="020F0502020204030204" pitchFamily="34" charset="0"/>
                <a:cs typeface="Calibri" panose="020F0502020204030204" pitchFamily="34" charset="0"/>
              </a:rPr>
              <a:t>c) the top edge of the monitor</a:t>
            </a:r>
            <a:br>
              <a:rPr lang="en-US" sz="1400" kern="100" dirty="0">
                <a:effectLst/>
                <a:latin typeface="Calibri" panose="020F0502020204030204" pitchFamily="34" charset="0"/>
                <a:ea typeface="Calibri" panose="020F0502020204030204" pitchFamily="34" charset="0"/>
                <a:cs typeface="Calibri" panose="020F0502020204030204" pitchFamily="34" charset="0"/>
              </a:rPr>
            </a:br>
            <a:r>
              <a:rPr lang="en-US" sz="1400" kern="100" dirty="0">
                <a:effectLst/>
                <a:latin typeface="Calibri" panose="020F0502020204030204" pitchFamily="34" charset="0"/>
                <a:ea typeface="Calibri" panose="020F0502020204030204" pitchFamily="34" charset="0"/>
                <a:cs typeface="Calibri" panose="020F0502020204030204" pitchFamily="34" charset="0"/>
              </a:rPr>
              <a:t>d) 10 cm above the top edge of the monitor</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600"/>
              </a:spcAft>
              <a:buFont typeface="+mj-lt"/>
              <a:buAutoNum type="arabicPeriod"/>
            </a:pPr>
            <a:r>
              <a:rPr lang="en-US" sz="1400" b="1" kern="100" dirty="0">
                <a:effectLst/>
                <a:latin typeface="Calibri" panose="020F0502020204030204" pitchFamily="34" charset="0"/>
                <a:ea typeface="Calibri" panose="020F0502020204030204" pitchFamily="34" charset="0"/>
                <a:cs typeface="Calibri" panose="020F0502020204030204" pitchFamily="34" charset="0"/>
              </a:rPr>
              <a:t>NEAT specifies:</a:t>
            </a:r>
            <a:br>
              <a:rPr lang="en-US" sz="1400" kern="100" dirty="0">
                <a:effectLst/>
                <a:latin typeface="Calibri" panose="020F0502020204030204" pitchFamily="34" charset="0"/>
                <a:ea typeface="Calibri" panose="020F0502020204030204" pitchFamily="34" charset="0"/>
                <a:cs typeface="Calibri" panose="020F0502020204030204" pitchFamily="34" charset="0"/>
              </a:rPr>
            </a:br>
            <a:r>
              <a:rPr lang="en-US" sz="1400" kern="100" dirty="0">
                <a:effectLst/>
                <a:latin typeface="Calibri" panose="020F0502020204030204" pitchFamily="34" charset="0"/>
                <a:ea typeface="Calibri" panose="020F0502020204030204" pitchFamily="34" charset="0"/>
                <a:cs typeface="Calibri" panose="020F0502020204030204" pitchFamily="34" charset="0"/>
              </a:rPr>
              <a:t>a) increase in back pain</a:t>
            </a:r>
            <a:br>
              <a:rPr lang="en-US" sz="1400" kern="100" dirty="0">
                <a:effectLst/>
                <a:latin typeface="Calibri" panose="020F0502020204030204" pitchFamily="34" charset="0"/>
                <a:ea typeface="Calibri" panose="020F0502020204030204" pitchFamily="34" charset="0"/>
                <a:cs typeface="Calibri" panose="020F0502020204030204" pitchFamily="34" charset="0"/>
              </a:rPr>
            </a:br>
            <a:r>
              <a:rPr lang="en-US" sz="1400" kern="100" dirty="0">
                <a:effectLst/>
                <a:latin typeface="Calibri" panose="020F0502020204030204" pitchFamily="34" charset="0"/>
                <a:ea typeface="Calibri" panose="020F0502020204030204" pitchFamily="34" charset="0"/>
                <a:cs typeface="Calibri" panose="020F0502020204030204" pitchFamily="34" charset="0"/>
              </a:rPr>
              <a:t>b) the amount of energy burned during the day </a:t>
            </a:r>
            <a:r>
              <a:rPr lang="en-US" sz="1400" kern="100" dirty="0">
                <a:ea typeface="Calibri" panose="020F0502020204030204" pitchFamily="34" charset="0"/>
              </a:rPr>
              <a:t>aside from </a:t>
            </a:r>
            <a:r>
              <a:rPr lang="en-US" sz="1400" kern="100" dirty="0">
                <a:effectLst/>
                <a:latin typeface="Calibri" panose="020F0502020204030204" pitchFamily="34" charset="0"/>
                <a:ea typeface="Calibri" panose="020F0502020204030204" pitchFamily="34" charset="0"/>
                <a:cs typeface="Calibri" panose="020F0502020204030204" pitchFamily="34" charset="0"/>
              </a:rPr>
              <a:t>training</a:t>
            </a:r>
            <a:br>
              <a:rPr lang="en-US" sz="1400" kern="100" dirty="0">
                <a:effectLst/>
                <a:latin typeface="Calibri" panose="020F0502020204030204" pitchFamily="34" charset="0"/>
                <a:ea typeface="Calibri" panose="020F0502020204030204" pitchFamily="34" charset="0"/>
                <a:cs typeface="Calibri" panose="020F0502020204030204" pitchFamily="34" charset="0"/>
              </a:rPr>
            </a:br>
            <a:r>
              <a:rPr lang="en-US" sz="1400" kern="100" dirty="0">
                <a:effectLst/>
                <a:latin typeface="Calibri" panose="020F0502020204030204" pitchFamily="34" charset="0"/>
                <a:ea typeface="Calibri" panose="020F0502020204030204" pitchFamily="34" charset="0"/>
                <a:cs typeface="Calibri" panose="020F0502020204030204" pitchFamily="34" charset="0"/>
              </a:rPr>
              <a:t>c) the amount of energy burned during training</a:t>
            </a:r>
            <a:br>
              <a:rPr lang="en-US" sz="1400" kern="100" dirty="0">
                <a:effectLst/>
                <a:latin typeface="Calibri" panose="020F0502020204030204" pitchFamily="34" charset="0"/>
                <a:ea typeface="Calibri" panose="020F0502020204030204" pitchFamily="34" charset="0"/>
                <a:cs typeface="Calibri" panose="020F0502020204030204" pitchFamily="34" charset="0"/>
              </a:rPr>
            </a:br>
            <a:r>
              <a:rPr lang="en-US" sz="1400" kern="100" dirty="0">
                <a:effectLst/>
                <a:latin typeface="Calibri" panose="020F0502020204030204" pitchFamily="34" charset="0"/>
                <a:ea typeface="Calibri" panose="020F0502020204030204" pitchFamily="34" charset="0"/>
                <a:cs typeface="Calibri" panose="020F0502020204030204" pitchFamily="34" charset="0"/>
              </a:rPr>
              <a:t>d) the calorific value of </a:t>
            </a:r>
            <a:r>
              <a:rPr lang="en-US" sz="1400" kern="100" dirty="0">
                <a:ea typeface="Calibri" panose="020F0502020204030204" pitchFamily="34" charset="0"/>
              </a:rPr>
              <a:t>a</a:t>
            </a:r>
            <a:r>
              <a:rPr lang="en-US" sz="1400" kern="100" dirty="0">
                <a:effectLst/>
                <a:latin typeface="Calibri" panose="020F0502020204030204" pitchFamily="34" charset="0"/>
                <a:ea typeface="Calibri" panose="020F0502020204030204" pitchFamily="34" charset="0"/>
                <a:cs typeface="Calibri" panose="020F0502020204030204" pitchFamily="34" charset="0"/>
              </a:rPr>
              <a:t> meal</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600"/>
              </a:spcAft>
              <a:buFont typeface="+mj-lt"/>
              <a:buAutoNum type="arabicPeriod"/>
            </a:pPr>
            <a:r>
              <a:rPr lang="en-US" sz="1400" b="1" kern="100" dirty="0">
                <a:effectLst/>
                <a:latin typeface="Calibri" panose="020F0502020204030204" pitchFamily="34" charset="0"/>
                <a:ea typeface="Calibri" panose="020F0502020204030204" pitchFamily="34" charset="0"/>
                <a:cs typeface="Calibri" panose="020F0502020204030204" pitchFamily="34" charset="0"/>
              </a:rPr>
              <a:t>Insufficient muscle strength can:</a:t>
            </a:r>
            <a:br>
              <a:rPr lang="en-US" sz="1400" kern="100" dirty="0">
                <a:effectLst/>
                <a:latin typeface="Calibri" panose="020F0502020204030204" pitchFamily="34" charset="0"/>
                <a:ea typeface="Calibri" panose="020F0502020204030204" pitchFamily="34" charset="0"/>
                <a:cs typeface="Calibri" panose="020F0502020204030204" pitchFamily="34" charset="0"/>
              </a:rPr>
            </a:br>
            <a:r>
              <a:rPr lang="en-US" sz="1400" kern="100" dirty="0">
                <a:effectLst/>
                <a:latin typeface="Calibri" panose="020F0502020204030204" pitchFamily="34" charset="0"/>
                <a:ea typeface="Calibri" panose="020F0502020204030204" pitchFamily="34" charset="0"/>
                <a:cs typeface="Calibri" panose="020F0502020204030204" pitchFamily="34" charset="0"/>
              </a:rPr>
              <a:t>a) increase spinal fatigue</a:t>
            </a:r>
            <a:br>
              <a:rPr lang="en-US" sz="1400" kern="100" dirty="0">
                <a:effectLst/>
                <a:latin typeface="Calibri" panose="020F0502020204030204" pitchFamily="34" charset="0"/>
                <a:ea typeface="Calibri" panose="020F0502020204030204" pitchFamily="34" charset="0"/>
                <a:cs typeface="Calibri" panose="020F0502020204030204" pitchFamily="34" charset="0"/>
              </a:rPr>
            </a:br>
            <a:r>
              <a:rPr lang="en-US" sz="1400" kern="100" dirty="0">
                <a:effectLst/>
                <a:latin typeface="Calibri" panose="020F0502020204030204" pitchFamily="34" charset="0"/>
                <a:ea typeface="Calibri" panose="020F0502020204030204" pitchFamily="34" charset="0"/>
                <a:cs typeface="Calibri" panose="020F0502020204030204" pitchFamily="34" charset="0"/>
              </a:rPr>
              <a:t>b) cause pain in peripheral joints</a:t>
            </a:r>
            <a:br>
              <a:rPr lang="en-US" sz="1400" kern="100" dirty="0">
                <a:effectLst/>
                <a:latin typeface="Calibri" panose="020F0502020204030204" pitchFamily="34" charset="0"/>
                <a:ea typeface="Calibri" panose="020F0502020204030204" pitchFamily="34" charset="0"/>
                <a:cs typeface="Calibri" panose="020F0502020204030204" pitchFamily="34" charset="0"/>
              </a:rPr>
            </a:br>
            <a:r>
              <a:rPr lang="en-US" sz="1400" kern="100" dirty="0">
                <a:effectLst/>
                <a:latin typeface="Calibri" panose="020F0502020204030204" pitchFamily="34" charset="0"/>
                <a:ea typeface="Calibri" panose="020F0502020204030204" pitchFamily="34" charset="0"/>
                <a:cs typeface="Calibri" panose="020F0502020204030204" pitchFamily="34" charset="0"/>
              </a:rPr>
              <a:t>c) increase the risk of injury</a:t>
            </a:r>
            <a:br>
              <a:rPr lang="en-US" sz="1400" kern="100" dirty="0">
                <a:effectLst/>
                <a:latin typeface="Calibri" panose="020F0502020204030204" pitchFamily="34" charset="0"/>
                <a:ea typeface="Calibri" panose="020F0502020204030204" pitchFamily="34" charset="0"/>
                <a:cs typeface="Calibri" panose="020F0502020204030204" pitchFamily="34" charset="0"/>
              </a:rPr>
            </a:br>
            <a:r>
              <a:rPr lang="en-US" sz="1400" kern="100" dirty="0">
                <a:effectLst/>
                <a:latin typeface="Calibri" panose="020F0502020204030204" pitchFamily="34" charset="0"/>
                <a:ea typeface="Calibri" panose="020F0502020204030204" pitchFamily="34" charset="0"/>
                <a:cs typeface="Calibri" panose="020F0502020204030204" pitchFamily="34" charset="0"/>
              </a:rPr>
              <a:t>d) all of the above</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600"/>
              </a:spcAft>
            </a:pPr>
            <a:endParaRPr lang="en-US" sz="1400" dirty="0">
              <a:latin typeface="Calibri"/>
              <a:cs typeface="Calibri"/>
            </a:endParaRPr>
          </a:p>
        </p:txBody>
      </p:sp>
      <p:sp>
        <p:nvSpPr>
          <p:cNvPr id="7" name="Freeform 6">
            <a:extLst>
              <a:ext uri="{FF2B5EF4-FFF2-40B4-BE49-F238E27FC236}">
                <a16:creationId xmlns:a16="http://schemas.microsoft.com/office/drawing/2014/main" id="{E2D134EE-D694-4C9B-B64B-AE65D5D1AF43}"/>
              </a:ext>
            </a:extLst>
          </p:cNvPr>
          <p:cNvSpPr/>
          <p:nvPr/>
        </p:nvSpPr>
        <p:spPr>
          <a:xfrm>
            <a:off x="795273" y="4457985"/>
            <a:ext cx="4218413" cy="3781775"/>
          </a:xfrm>
          <a:custGeom>
            <a:avLst/>
            <a:gdLst>
              <a:gd name="connsiteX0" fmla="*/ 462978 w 980508"/>
              <a:gd name="connsiteY0" fmla="*/ 7330 h 879018"/>
              <a:gd name="connsiteX1" fmla="*/ 541187 w 980508"/>
              <a:gd name="connsiteY1" fmla="*/ 0 h 879018"/>
              <a:gd name="connsiteX2" fmla="*/ 774185 w 980508"/>
              <a:gd name="connsiteY2" fmla="*/ 66788 h 879018"/>
              <a:gd name="connsiteX3" fmla="*/ 770111 w 980508"/>
              <a:gd name="connsiteY3" fmla="*/ 99368 h 879018"/>
              <a:gd name="connsiteX4" fmla="*/ 770111 w 980508"/>
              <a:gd name="connsiteY4" fmla="*/ 99368 h 879018"/>
              <a:gd name="connsiteX5" fmla="*/ 475198 w 980508"/>
              <a:gd name="connsiteY5" fmla="*/ 274483 h 879018"/>
              <a:gd name="connsiteX6" fmla="*/ 470310 w 980508"/>
              <a:gd name="connsiteY6" fmla="*/ 276926 h 879018"/>
              <a:gd name="connsiteX7" fmla="*/ 439352 w 980508"/>
              <a:gd name="connsiteY7" fmla="*/ 263895 h 879018"/>
              <a:gd name="connsiteX8" fmla="*/ 438537 w 980508"/>
              <a:gd name="connsiteY8" fmla="*/ 39096 h 879018"/>
              <a:gd name="connsiteX9" fmla="*/ 462978 w 980508"/>
              <a:gd name="connsiteY9" fmla="*/ 7330 h 879018"/>
              <a:gd name="connsiteX10" fmla="*/ 367660 w 980508"/>
              <a:gd name="connsiteY10" fmla="*/ 552224 h 879018"/>
              <a:gd name="connsiteX11" fmla="*/ 388842 w 980508"/>
              <a:gd name="connsiteY11" fmla="*/ 523717 h 879018"/>
              <a:gd name="connsiteX12" fmla="*/ 432835 w 980508"/>
              <a:gd name="connsiteY12" fmla="*/ 524531 h 879018"/>
              <a:gd name="connsiteX13" fmla="*/ 478456 w 980508"/>
              <a:gd name="connsiteY13" fmla="*/ 588061 h 879018"/>
              <a:gd name="connsiteX14" fmla="*/ 463792 w 980508"/>
              <a:gd name="connsiteY14" fmla="*/ 610052 h 879018"/>
              <a:gd name="connsiteX15" fmla="*/ 381510 w 980508"/>
              <a:gd name="connsiteY15" fmla="*/ 591319 h 879018"/>
              <a:gd name="connsiteX16" fmla="*/ 367660 w 980508"/>
              <a:gd name="connsiteY16" fmla="*/ 552224 h 879018"/>
              <a:gd name="connsiteX17" fmla="*/ 198207 w 980508"/>
              <a:gd name="connsiteY17" fmla="*/ 706162 h 879018"/>
              <a:gd name="connsiteX18" fmla="*/ 172952 w 980508"/>
              <a:gd name="connsiteY18" fmla="*/ 680913 h 879018"/>
              <a:gd name="connsiteX19" fmla="*/ 186802 w 980508"/>
              <a:gd name="connsiteY19" fmla="*/ 634487 h 879018"/>
              <a:gd name="connsiteX20" fmla="*/ 233238 w 980508"/>
              <a:gd name="connsiteY20" fmla="*/ 610052 h 879018"/>
              <a:gd name="connsiteX21" fmla="*/ 335888 w 980508"/>
              <a:gd name="connsiteY21" fmla="*/ 641818 h 879018"/>
              <a:gd name="connsiteX22" fmla="*/ 335888 w 980508"/>
              <a:gd name="connsiteY22" fmla="*/ 663809 h 879018"/>
              <a:gd name="connsiteX23" fmla="*/ 198207 w 980508"/>
              <a:gd name="connsiteY23" fmla="*/ 706162 h 879018"/>
              <a:gd name="connsiteX24" fmla="*/ 634060 w 980508"/>
              <a:gd name="connsiteY24" fmla="*/ 869060 h 879018"/>
              <a:gd name="connsiteX25" fmla="*/ 556666 w 980508"/>
              <a:gd name="connsiteY25" fmla="*/ 878834 h 879018"/>
              <a:gd name="connsiteX26" fmla="*/ 322038 w 980508"/>
              <a:gd name="connsiteY26" fmla="*/ 819376 h 879018"/>
              <a:gd name="connsiteX27" fmla="*/ 325297 w 980508"/>
              <a:gd name="connsiteY27" fmla="*/ 785982 h 879018"/>
              <a:gd name="connsiteX28" fmla="*/ 325297 w 980508"/>
              <a:gd name="connsiteY28" fmla="*/ 785982 h 879018"/>
              <a:gd name="connsiteX29" fmla="*/ 614508 w 980508"/>
              <a:gd name="connsiteY29" fmla="*/ 602722 h 879018"/>
              <a:gd name="connsiteX30" fmla="*/ 619396 w 980508"/>
              <a:gd name="connsiteY30" fmla="*/ 600279 h 879018"/>
              <a:gd name="connsiteX31" fmla="*/ 651168 w 980508"/>
              <a:gd name="connsiteY31" fmla="*/ 612496 h 879018"/>
              <a:gd name="connsiteX32" fmla="*/ 659315 w 980508"/>
              <a:gd name="connsiteY32" fmla="*/ 837295 h 879018"/>
              <a:gd name="connsiteX33" fmla="*/ 634060 w 980508"/>
              <a:gd name="connsiteY33" fmla="*/ 869060 h 879018"/>
              <a:gd name="connsiteX34" fmla="*/ 955043 w 980508"/>
              <a:gd name="connsiteY34" fmla="*/ 587247 h 879018"/>
              <a:gd name="connsiteX35" fmla="*/ 922456 w 980508"/>
              <a:gd name="connsiteY35" fmla="*/ 658108 h 879018"/>
              <a:gd name="connsiteX36" fmla="*/ 748115 w 980508"/>
              <a:gd name="connsiteY36" fmla="*/ 826707 h 879018"/>
              <a:gd name="connsiteX37" fmla="*/ 721230 w 980508"/>
              <a:gd name="connsiteY37" fmla="*/ 807159 h 879018"/>
              <a:gd name="connsiteX38" fmla="*/ 721230 w 980508"/>
              <a:gd name="connsiteY38" fmla="*/ 807159 h 879018"/>
              <a:gd name="connsiteX39" fmla="*/ 717157 w 980508"/>
              <a:gd name="connsiteY39" fmla="*/ 465073 h 879018"/>
              <a:gd name="connsiteX40" fmla="*/ 717157 w 980508"/>
              <a:gd name="connsiteY40" fmla="*/ 459372 h 879018"/>
              <a:gd name="connsiteX41" fmla="*/ 744041 w 980508"/>
              <a:gd name="connsiteY41" fmla="*/ 439010 h 879018"/>
              <a:gd name="connsiteX42" fmla="*/ 939564 w 980508"/>
              <a:gd name="connsiteY42" fmla="*/ 549780 h 879018"/>
              <a:gd name="connsiteX43" fmla="*/ 955043 w 980508"/>
              <a:gd name="connsiteY43" fmla="*/ 587247 h 879018"/>
              <a:gd name="connsiteX44" fmla="*/ 980298 w 980508"/>
              <a:gd name="connsiteY44" fmla="*/ 454485 h 879018"/>
              <a:gd name="connsiteX45" fmla="*/ 949340 w 980508"/>
              <a:gd name="connsiteY45" fmla="*/ 467517 h 879018"/>
              <a:gd name="connsiteX46" fmla="*/ 949340 w 980508"/>
              <a:gd name="connsiteY46" fmla="*/ 467517 h 879018"/>
              <a:gd name="connsiteX47" fmla="*/ 651168 w 980508"/>
              <a:gd name="connsiteY47" fmla="*/ 299732 h 879018"/>
              <a:gd name="connsiteX48" fmla="*/ 646280 w 980508"/>
              <a:gd name="connsiteY48" fmla="*/ 296474 h 879018"/>
              <a:gd name="connsiteX49" fmla="*/ 642207 w 980508"/>
              <a:gd name="connsiteY49" fmla="*/ 263080 h 879018"/>
              <a:gd name="connsiteX50" fmla="*/ 836100 w 980508"/>
              <a:gd name="connsiteY50" fmla="*/ 149866 h 879018"/>
              <a:gd name="connsiteX51" fmla="*/ 876019 w 980508"/>
              <a:gd name="connsiteY51" fmla="*/ 156382 h 879018"/>
              <a:gd name="connsiteX52" fmla="*/ 920827 w 980508"/>
              <a:gd name="connsiteY52" fmla="*/ 220727 h 879018"/>
              <a:gd name="connsiteX53" fmla="*/ 980298 w 980508"/>
              <a:gd name="connsiteY53" fmla="*/ 454485 h 879018"/>
              <a:gd name="connsiteX54" fmla="*/ 206354 w 980508"/>
              <a:gd name="connsiteY54" fmla="*/ 532676 h 879018"/>
              <a:gd name="connsiteX55" fmla="*/ 291081 w 980508"/>
              <a:gd name="connsiteY55" fmla="*/ 517201 h 879018"/>
              <a:gd name="connsiteX56" fmla="*/ 294339 w 980508"/>
              <a:gd name="connsiteY56" fmla="*/ 503355 h 879018"/>
              <a:gd name="connsiteX57" fmla="*/ 229980 w 980508"/>
              <a:gd name="connsiteY57" fmla="*/ 452042 h 879018"/>
              <a:gd name="connsiteX58" fmla="*/ 211242 w 980508"/>
              <a:gd name="connsiteY58" fmla="*/ 457743 h 879018"/>
              <a:gd name="connsiteX59" fmla="*/ 193319 w 980508"/>
              <a:gd name="connsiteY59" fmla="*/ 518830 h 879018"/>
              <a:gd name="connsiteX60" fmla="*/ 206354 w 980508"/>
              <a:gd name="connsiteY60" fmla="*/ 532676 h 879018"/>
              <a:gd name="connsiteX61" fmla="*/ 1055 w 980508"/>
              <a:gd name="connsiteY61" fmla="*/ 526160 h 879018"/>
              <a:gd name="connsiteX62" fmla="*/ 18163 w 980508"/>
              <a:gd name="connsiteY62" fmla="*/ 545708 h 879018"/>
              <a:gd name="connsiteX63" fmla="*/ 66229 w 980508"/>
              <a:gd name="connsiteY63" fmla="*/ 536748 h 879018"/>
              <a:gd name="connsiteX64" fmla="*/ 71117 w 980508"/>
              <a:gd name="connsiteY64" fmla="*/ 517201 h 879018"/>
              <a:gd name="connsiteX65" fmla="*/ 36086 w 980508"/>
              <a:gd name="connsiteY65" fmla="*/ 489508 h 879018"/>
              <a:gd name="connsiteX66" fmla="*/ 15719 w 980508"/>
              <a:gd name="connsiteY66" fmla="*/ 488694 h 879018"/>
              <a:gd name="connsiteX67" fmla="*/ 10017 w 980508"/>
              <a:gd name="connsiteY67" fmla="*/ 497653 h 879018"/>
              <a:gd name="connsiteX68" fmla="*/ 10017 w 980508"/>
              <a:gd name="connsiteY68" fmla="*/ 497653 h 879018"/>
              <a:gd name="connsiteX69" fmla="*/ 1055 w 980508"/>
              <a:gd name="connsiteY69" fmla="*/ 526160 h 87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980508" h="879018">
                <a:moveTo>
                  <a:pt x="462978" y="7330"/>
                </a:moveTo>
                <a:cubicBezTo>
                  <a:pt x="488233" y="2444"/>
                  <a:pt x="514302" y="0"/>
                  <a:pt x="541187" y="0"/>
                </a:cubicBezTo>
                <a:cubicBezTo>
                  <a:pt x="626728" y="0"/>
                  <a:pt x="706566" y="24435"/>
                  <a:pt x="774185" y="66788"/>
                </a:cubicBezTo>
                <a:cubicBezTo>
                  <a:pt x="791293" y="82263"/>
                  <a:pt x="770111" y="99368"/>
                  <a:pt x="770111" y="99368"/>
                </a:cubicBezTo>
                <a:lnTo>
                  <a:pt x="770111" y="99368"/>
                </a:lnTo>
                <a:lnTo>
                  <a:pt x="475198" y="274483"/>
                </a:lnTo>
                <a:cubicBezTo>
                  <a:pt x="473568" y="275298"/>
                  <a:pt x="471939" y="276112"/>
                  <a:pt x="470310" y="276926"/>
                </a:cubicBezTo>
                <a:cubicBezTo>
                  <a:pt x="444240" y="292402"/>
                  <a:pt x="440167" y="272854"/>
                  <a:pt x="439352" y="263895"/>
                </a:cubicBezTo>
                <a:lnTo>
                  <a:pt x="438537" y="39096"/>
                </a:lnTo>
                <a:cubicBezTo>
                  <a:pt x="437723" y="35837"/>
                  <a:pt x="440981" y="13846"/>
                  <a:pt x="462978" y="7330"/>
                </a:cubicBezTo>
                <a:close/>
                <a:moveTo>
                  <a:pt x="367660" y="552224"/>
                </a:moveTo>
                <a:lnTo>
                  <a:pt x="388842" y="523717"/>
                </a:lnTo>
                <a:cubicBezTo>
                  <a:pt x="401062" y="507427"/>
                  <a:pt x="421429" y="507427"/>
                  <a:pt x="432835" y="524531"/>
                </a:cubicBezTo>
                <a:lnTo>
                  <a:pt x="478456" y="588061"/>
                </a:lnTo>
                <a:cubicBezTo>
                  <a:pt x="490677" y="605166"/>
                  <a:pt x="484159" y="614939"/>
                  <a:pt x="463792" y="610052"/>
                </a:cubicBezTo>
                <a:lnTo>
                  <a:pt x="381510" y="591319"/>
                </a:lnTo>
                <a:cubicBezTo>
                  <a:pt x="361957" y="585618"/>
                  <a:pt x="355440" y="568514"/>
                  <a:pt x="367660" y="552224"/>
                </a:cubicBezTo>
                <a:close/>
                <a:moveTo>
                  <a:pt x="198207" y="706162"/>
                </a:moveTo>
                <a:cubicBezTo>
                  <a:pt x="178655" y="711864"/>
                  <a:pt x="167249" y="701275"/>
                  <a:pt x="172952" y="680913"/>
                </a:cubicBezTo>
                <a:lnTo>
                  <a:pt x="186802" y="634487"/>
                </a:lnTo>
                <a:cubicBezTo>
                  <a:pt x="192504" y="614939"/>
                  <a:pt x="213686" y="603537"/>
                  <a:pt x="233238" y="610052"/>
                </a:cubicBezTo>
                <a:lnTo>
                  <a:pt x="335888" y="641818"/>
                </a:lnTo>
                <a:cubicBezTo>
                  <a:pt x="355440" y="648334"/>
                  <a:pt x="355440" y="658108"/>
                  <a:pt x="335888" y="663809"/>
                </a:cubicBezTo>
                <a:lnTo>
                  <a:pt x="198207" y="706162"/>
                </a:lnTo>
                <a:close/>
                <a:moveTo>
                  <a:pt x="634060" y="869060"/>
                </a:moveTo>
                <a:cubicBezTo>
                  <a:pt x="608805" y="874762"/>
                  <a:pt x="582735" y="878020"/>
                  <a:pt x="556666" y="878834"/>
                </a:cubicBezTo>
                <a:cubicBezTo>
                  <a:pt x="471124" y="881278"/>
                  <a:pt x="390471" y="859286"/>
                  <a:pt x="322038" y="819376"/>
                </a:cubicBezTo>
                <a:cubicBezTo>
                  <a:pt x="304115" y="803901"/>
                  <a:pt x="325297" y="785982"/>
                  <a:pt x="325297" y="785982"/>
                </a:cubicBezTo>
                <a:lnTo>
                  <a:pt x="325297" y="785982"/>
                </a:lnTo>
                <a:lnTo>
                  <a:pt x="614508" y="602722"/>
                </a:lnTo>
                <a:cubicBezTo>
                  <a:pt x="616137" y="601908"/>
                  <a:pt x="617766" y="601093"/>
                  <a:pt x="619396" y="600279"/>
                </a:cubicBezTo>
                <a:cubicBezTo>
                  <a:pt x="645465" y="584804"/>
                  <a:pt x="650354" y="603537"/>
                  <a:pt x="651168" y="612496"/>
                </a:cubicBezTo>
                <a:lnTo>
                  <a:pt x="659315" y="837295"/>
                </a:lnTo>
                <a:cubicBezTo>
                  <a:pt x="657686" y="840553"/>
                  <a:pt x="655242" y="861730"/>
                  <a:pt x="634060" y="869060"/>
                </a:cubicBezTo>
                <a:close/>
                <a:moveTo>
                  <a:pt x="955043" y="587247"/>
                </a:moveTo>
                <a:cubicBezTo>
                  <a:pt x="946082" y="611682"/>
                  <a:pt x="935491" y="635302"/>
                  <a:pt x="922456" y="658108"/>
                </a:cubicBezTo>
                <a:cubicBezTo>
                  <a:pt x="880093" y="732226"/>
                  <a:pt x="818992" y="789240"/>
                  <a:pt x="748115" y="826707"/>
                </a:cubicBezTo>
                <a:cubicBezTo>
                  <a:pt x="726119" y="834037"/>
                  <a:pt x="721230" y="807159"/>
                  <a:pt x="721230" y="807159"/>
                </a:cubicBezTo>
                <a:lnTo>
                  <a:pt x="721230" y="807159"/>
                </a:lnTo>
                <a:lnTo>
                  <a:pt x="717157" y="465073"/>
                </a:lnTo>
                <a:cubicBezTo>
                  <a:pt x="717157" y="463444"/>
                  <a:pt x="717157" y="461001"/>
                  <a:pt x="717157" y="459372"/>
                </a:cubicBezTo>
                <a:cubicBezTo>
                  <a:pt x="717157" y="429236"/>
                  <a:pt x="735895" y="434937"/>
                  <a:pt x="744041" y="439010"/>
                </a:cubicBezTo>
                <a:lnTo>
                  <a:pt x="939564" y="549780"/>
                </a:lnTo>
                <a:cubicBezTo>
                  <a:pt x="943638" y="551409"/>
                  <a:pt x="960746" y="564441"/>
                  <a:pt x="955043" y="587247"/>
                </a:cubicBezTo>
                <a:close/>
                <a:moveTo>
                  <a:pt x="980298" y="454485"/>
                </a:moveTo>
                <a:cubicBezTo>
                  <a:pt x="975410" y="477291"/>
                  <a:pt x="949340" y="467517"/>
                  <a:pt x="949340" y="467517"/>
                </a:cubicBezTo>
                <a:lnTo>
                  <a:pt x="949340" y="467517"/>
                </a:lnTo>
                <a:lnTo>
                  <a:pt x="651168" y="299732"/>
                </a:lnTo>
                <a:cubicBezTo>
                  <a:pt x="649539" y="298918"/>
                  <a:pt x="647909" y="297289"/>
                  <a:pt x="646280" y="296474"/>
                </a:cubicBezTo>
                <a:cubicBezTo>
                  <a:pt x="620210" y="280999"/>
                  <a:pt x="634875" y="267967"/>
                  <a:pt x="642207" y="263080"/>
                </a:cubicBezTo>
                <a:lnTo>
                  <a:pt x="836100" y="149866"/>
                </a:lnTo>
                <a:cubicBezTo>
                  <a:pt x="839359" y="148237"/>
                  <a:pt x="859726" y="140092"/>
                  <a:pt x="876019" y="156382"/>
                </a:cubicBezTo>
                <a:cubicBezTo>
                  <a:pt x="892313" y="175930"/>
                  <a:pt x="907792" y="197107"/>
                  <a:pt x="920827" y="220727"/>
                </a:cubicBezTo>
                <a:cubicBezTo>
                  <a:pt x="964005" y="293216"/>
                  <a:pt x="982742" y="374665"/>
                  <a:pt x="980298" y="454485"/>
                </a:cubicBezTo>
                <a:close/>
                <a:moveTo>
                  <a:pt x="206354" y="532676"/>
                </a:moveTo>
                <a:lnTo>
                  <a:pt x="291081" y="517201"/>
                </a:lnTo>
                <a:cubicBezTo>
                  <a:pt x="300857" y="515572"/>
                  <a:pt x="302486" y="509056"/>
                  <a:pt x="294339" y="503355"/>
                </a:cubicBezTo>
                <a:lnTo>
                  <a:pt x="229980" y="452042"/>
                </a:lnTo>
                <a:cubicBezTo>
                  <a:pt x="222648" y="446340"/>
                  <a:pt x="213686" y="448784"/>
                  <a:pt x="211242" y="457743"/>
                </a:cubicBezTo>
                <a:lnTo>
                  <a:pt x="193319" y="518830"/>
                </a:lnTo>
                <a:cubicBezTo>
                  <a:pt x="191690" y="528604"/>
                  <a:pt x="197393" y="534305"/>
                  <a:pt x="206354" y="532676"/>
                </a:cubicBezTo>
                <a:close/>
                <a:moveTo>
                  <a:pt x="1055" y="526160"/>
                </a:moveTo>
                <a:cubicBezTo>
                  <a:pt x="-3018" y="539192"/>
                  <a:pt x="5129" y="548151"/>
                  <a:pt x="18163" y="545708"/>
                </a:cubicBezTo>
                <a:lnTo>
                  <a:pt x="66229" y="536748"/>
                </a:lnTo>
                <a:cubicBezTo>
                  <a:pt x="79264" y="534305"/>
                  <a:pt x="81708" y="525346"/>
                  <a:pt x="71117" y="517201"/>
                </a:cubicBezTo>
                <a:lnTo>
                  <a:pt x="36086" y="489508"/>
                </a:lnTo>
                <a:cubicBezTo>
                  <a:pt x="28754" y="483807"/>
                  <a:pt x="21422" y="483807"/>
                  <a:pt x="15719" y="488694"/>
                </a:cubicBezTo>
                <a:lnTo>
                  <a:pt x="10017" y="497653"/>
                </a:lnTo>
                <a:cubicBezTo>
                  <a:pt x="10017" y="497653"/>
                  <a:pt x="10017" y="497653"/>
                  <a:pt x="10017" y="497653"/>
                </a:cubicBezTo>
                <a:lnTo>
                  <a:pt x="1055" y="526160"/>
                </a:lnTo>
                <a:close/>
              </a:path>
            </a:pathLst>
          </a:custGeom>
          <a:solidFill>
            <a:schemeClr val="bg1">
              <a:alpha val="30781"/>
            </a:schemeClr>
          </a:solidFill>
          <a:ln w="8132" cap="flat">
            <a:noFill/>
            <a:prstDash val="solid"/>
            <a:miter/>
          </a:ln>
        </p:spPr>
        <p:txBody>
          <a:bodyPr rtlCol="0" anchor="ctr"/>
          <a:lstStyle/>
          <a:p>
            <a:endParaRPr lang="en-US"/>
          </a:p>
        </p:txBody>
      </p:sp>
    </p:spTree>
    <p:extLst>
      <p:ext uri="{BB962C8B-B14F-4D97-AF65-F5344CB8AC3E}">
        <p14:creationId xmlns:p14="http://schemas.microsoft.com/office/powerpoint/2010/main" val="18442958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4E130FD0-5E68-BE4E-7521-27B1CD4DC4F3}"/>
              </a:ext>
            </a:extLst>
          </p:cNvPr>
          <p:cNvPicPr>
            <a:picLocks noGrp="1" noChangeAspect="1"/>
          </p:cNvPicPr>
          <p:nvPr>
            <p:ph type="pic" sz="quarter" idx="21"/>
          </p:nvPr>
        </p:nvPicPr>
        <p:blipFill>
          <a:blip r:embed="rId3" cstate="screen">
            <a:extLst>
              <a:ext uri="{28A0092B-C50C-407E-A947-70E740481C1C}">
                <a14:useLocalDpi xmlns:a14="http://schemas.microsoft.com/office/drawing/2010/main"/>
              </a:ext>
            </a:extLst>
          </a:blip>
          <a:srcRect/>
          <a:stretch/>
        </p:blipFill>
        <p:spPr>
          <a:xfrm flipH="1">
            <a:off x="6799920" y="0"/>
            <a:ext cx="4993772" cy="6857990"/>
          </a:xfrm>
          <a:noFill/>
        </p:spPr>
      </p:pic>
      <p:sp>
        <p:nvSpPr>
          <p:cNvPr id="6" name="Text Placeholder 5">
            <a:extLst>
              <a:ext uri="{FF2B5EF4-FFF2-40B4-BE49-F238E27FC236}">
                <a16:creationId xmlns:a16="http://schemas.microsoft.com/office/drawing/2014/main" id="{45E18B39-6088-17DE-38C0-8C8C8E7F6345}"/>
              </a:ext>
            </a:extLst>
          </p:cNvPr>
          <p:cNvSpPr>
            <a:spLocks noGrp="1"/>
          </p:cNvSpPr>
          <p:nvPr>
            <p:ph type="body" sz="quarter" idx="30"/>
          </p:nvPr>
        </p:nvSpPr>
        <p:spPr>
          <a:xfrm>
            <a:off x="398308" y="440624"/>
            <a:ext cx="6776598" cy="842867"/>
          </a:xfrm>
        </p:spPr>
        <p:txBody>
          <a:bodyPr lIns="91440" tIns="45720" rIns="91440" bIns="45720" anchor="ctr">
            <a:normAutofit/>
          </a:bodyPr>
          <a:lstStyle/>
          <a:p>
            <a:pPr>
              <a:lnSpc>
                <a:spcPct val="90000"/>
              </a:lnSpc>
            </a:pPr>
            <a:r>
              <a:rPr lang="en-US" sz="3200" dirty="0"/>
              <a:t>Test what you've learned - quiz!</a:t>
            </a:r>
            <a:endParaRPr lang="pl-PL" sz="3200" dirty="0"/>
          </a:p>
        </p:txBody>
      </p:sp>
      <p:sp>
        <p:nvSpPr>
          <p:cNvPr id="7" name="Text Placeholder 6">
            <a:extLst>
              <a:ext uri="{FF2B5EF4-FFF2-40B4-BE49-F238E27FC236}">
                <a16:creationId xmlns:a16="http://schemas.microsoft.com/office/drawing/2014/main" id="{08528FEF-BD5F-A632-5D35-66D4F36CD8C4}"/>
              </a:ext>
            </a:extLst>
          </p:cNvPr>
          <p:cNvSpPr>
            <a:spLocks noGrp="1"/>
          </p:cNvSpPr>
          <p:nvPr>
            <p:ph type="body" sz="quarter" idx="48"/>
          </p:nvPr>
        </p:nvSpPr>
        <p:spPr>
          <a:xfrm>
            <a:off x="537781" y="1283491"/>
            <a:ext cx="5558219" cy="5458091"/>
          </a:xfrm>
        </p:spPr>
        <p:txBody>
          <a:bodyPr lIns="91440" tIns="45720" rIns="91440" bIns="45720" numCol="1" spcCol="288000" anchor="t">
            <a:normAutofit/>
          </a:bodyPr>
          <a:lstStyle/>
          <a:p>
            <a:pPr marL="342900" lvl="0" indent="-342900">
              <a:lnSpc>
                <a:spcPct val="107000"/>
              </a:lnSpc>
              <a:spcAft>
                <a:spcPts val="600"/>
              </a:spcAft>
              <a:buFont typeface="+mj-lt"/>
              <a:buAutoNum type="arabicPeriod" startAt="5"/>
            </a:pPr>
            <a:r>
              <a:rPr lang="en-US" sz="1400" b="1" kern="100" dirty="0">
                <a:effectLst/>
                <a:latin typeface="Calibri" panose="020F0502020204030204" pitchFamily="34" charset="0"/>
                <a:ea typeface="Calibri" panose="020F0502020204030204" pitchFamily="34" charset="0"/>
                <a:cs typeface="Calibri" panose="020F0502020204030204" pitchFamily="34" charset="0"/>
              </a:rPr>
              <a:t>The 20-20-20 rule states to:</a:t>
            </a:r>
            <a:br>
              <a:rPr lang="en-US" sz="1400" kern="100" dirty="0">
                <a:effectLst/>
                <a:latin typeface="Calibri" panose="020F0502020204030204" pitchFamily="34" charset="0"/>
                <a:ea typeface="Calibri" panose="020F0502020204030204" pitchFamily="34" charset="0"/>
                <a:cs typeface="Calibri" panose="020F0502020204030204" pitchFamily="34" charset="0"/>
              </a:rPr>
            </a:br>
            <a:r>
              <a:rPr lang="en-US" sz="1400" kern="100" dirty="0">
                <a:effectLst/>
                <a:latin typeface="Calibri" panose="020F0502020204030204" pitchFamily="34" charset="0"/>
                <a:ea typeface="Calibri" panose="020F0502020204030204" pitchFamily="34" charset="0"/>
                <a:cs typeface="Calibri" panose="020F0502020204030204" pitchFamily="34" charset="0"/>
              </a:rPr>
              <a:t>a) look 20 feet away for 20 seconds every 20 minutes</a:t>
            </a:r>
            <a:br>
              <a:rPr lang="en-US" sz="1400" kern="100" dirty="0">
                <a:effectLst/>
                <a:latin typeface="Calibri" panose="020F0502020204030204" pitchFamily="34" charset="0"/>
                <a:ea typeface="Calibri" panose="020F0502020204030204" pitchFamily="34" charset="0"/>
                <a:cs typeface="Calibri" panose="020F0502020204030204" pitchFamily="34" charset="0"/>
              </a:rPr>
            </a:br>
            <a:r>
              <a:rPr lang="en-US" sz="1400" kern="100" dirty="0">
                <a:effectLst/>
                <a:latin typeface="Calibri" panose="020F0502020204030204" pitchFamily="34" charset="0"/>
                <a:ea typeface="Calibri" panose="020F0502020204030204" pitchFamily="34" charset="0"/>
                <a:cs typeface="Calibri" panose="020F0502020204030204" pitchFamily="34" charset="0"/>
              </a:rPr>
              <a:t>b) do 20 squats and 20 bends after every 20 minutes of sitting</a:t>
            </a:r>
            <a:br>
              <a:rPr lang="en-US" sz="1400" kern="100" dirty="0">
                <a:effectLst/>
                <a:latin typeface="Calibri" panose="020F0502020204030204" pitchFamily="34" charset="0"/>
                <a:ea typeface="Calibri" panose="020F0502020204030204" pitchFamily="34" charset="0"/>
                <a:cs typeface="Calibri" panose="020F0502020204030204" pitchFamily="34" charset="0"/>
              </a:rPr>
            </a:br>
            <a:r>
              <a:rPr lang="en-US" sz="1400" kern="100" dirty="0">
                <a:effectLst/>
                <a:latin typeface="Calibri" panose="020F0502020204030204" pitchFamily="34" charset="0"/>
                <a:ea typeface="Calibri" panose="020F0502020204030204" pitchFamily="34" charset="0"/>
                <a:cs typeface="Calibri" panose="020F0502020204030204" pitchFamily="34" charset="0"/>
              </a:rPr>
              <a:t>c) look at the object at a distance of 20 </a:t>
            </a:r>
            <a:r>
              <a:rPr lang="en-US" sz="1400" kern="100" dirty="0" err="1">
                <a:effectLst/>
                <a:latin typeface="Calibri" panose="020F0502020204030204" pitchFamily="34" charset="0"/>
                <a:ea typeface="Calibri" panose="020F0502020204030204" pitchFamily="34" charset="0"/>
                <a:cs typeface="Calibri" panose="020F0502020204030204" pitchFamily="34" charset="0"/>
              </a:rPr>
              <a:t>centimetres</a:t>
            </a:r>
            <a:r>
              <a:rPr lang="en-US" sz="1400" kern="100" dirty="0">
                <a:effectLst/>
                <a:latin typeface="Calibri" panose="020F0502020204030204" pitchFamily="34" charset="0"/>
                <a:ea typeface="Calibri" panose="020F0502020204030204" pitchFamily="34" charset="0"/>
                <a:cs typeface="Calibri" panose="020F0502020204030204" pitchFamily="34" charset="0"/>
              </a:rPr>
              <a:t> for 20 seconds every 20 minutes</a:t>
            </a:r>
            <a:br>
              <a:rPr lang="en-US" sz="1400" kern="100" dirty="0">
                <a:effectLst/>
                <a:latin typeface="Calibri" panose="020F0502020204030204" pitchFamily="34" charset="0"/>
                <a:ea typeface="Calibri" panose="020F0502020204030204" pitchFamily="34" charset="0"/>
                <a:cs typeface="Calibri" panose="020F0502020204030204" pitchFamily="34" charset="0"/>
              </a:rPr>
            </a:br>
            <a:r>
              <a:rPr lang="en-US" sz="1400" kern="100" dirty="0">
                <a:effectLst/>
                <a:latin typeface="Calibri" panose="020F0502020204030204" pitchFamily="34" charset="0"/>
                <a:ea typeface="Calibri" panose="020F0502020204030204" pitchFamily="34" charset="0"/>
                <a:cs typeface="Calibri" panose="020F0502020204030204" pitchFamily="34" charset="0"/>
              </a:rPr>
              <a:t>d) exercise for 20 seconds and then take a 20 second break; repeat the cycle 20 times</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600"/>
              </a:spcAft>
              <a:buFont typeface="+mj-lt"/>
              <a:buAutoNum type="arabicPeriod" startAt="5"/>
            </a:pPr>
            <a:r>
              <a:rPr lang="en-US" sz="1400" b="1" kern="100" dirty="0">
                <a:effectLst/>
                <a:latin typeface="Calibri" panose="020F0502020204030204" pitchFamily="34" charset="0"/>
                <a:ea typeface="Calibri" panose="020F0502020204030204" pitchFamily="34" charset="0"/>
                <a:cs typeface="Calibri" panose="020F0502020204030204" pitchFamily="34" charset="0"/>
              </a:rPr>
              <a:t>The back of your chair should support your:</a:t>
            </a:r>
            <a:br>
              <a:rPr lang="en-US" sz="1400" kern="100" dirty="0">
                <a:effectLst/>
                <a:latin typeface="Calibri" panose="020F0502020204030204" pitchFamily="34" charset="0"/>
                <a:ea typeface="Calibri" panose="020F0502020204030204" pitchFamily="34" charset="0"/>
                <a:cs typeface="Calibri" panose="020F0502020204030204" pitchFamily="34" charset="0"/>
              </a:rPr>
            </a:br>
            <a:r>
              <a:rPr lang="en-US" sz="1400" kern="100" dirty="0">
                <a:effectLst/>
                <a:latin typeface="Calibri" panose="020F0502020204030204" pitchFamily="34" charset="0"/>
                <a:ea typeface="Calibri" panose="020F0502020204030204" pitchFamily="34" charset="0"/>
                <a:cs typeface="Calibri" panose="020F0502020204030204" pitchFamily="34" charset="0"/>
              </a:rPr>
              <a:t>a) head</a:t>
            </a:r>
            <a:br>
              <a:rPr lang="en-US" sz="1400" kern="100" dirty="0">
                <a:effectLst/>
                <a:latin typeface="Calibri" panose="020F0502020204030204" pitchFamily="34" charset="0"/>
                <a:ea typeface="Calibri" panose="020F0502020204030204" pitchFamily="34" charset="0"/>
                <a:cs typeface="Calibri" panose="020F0502020204030204" pitchFamily="34" charset="0"/>
              </a:rPr>
            </a:br>
            <a:r>
              <a:rPr lang="en-US" sz="1400" kern="100" dirty="0">
                <a:effectLst/>
                <a:latin typeface="Calibri" panose="020F0502020204030204" pitchFamily="34" charset="0"/>
                <a:ea typeface="Calibri" panose="020F0502020204030204" pitchFamily="34" charset="0"/>
                <a:cs typeface="Calibri" panose="020F0502020204030204" pitchFamily="34" charset="0"/>
              </a:rPr>
              <a:t>b) upper back</a:t>
            </a:r>
            <a:br>
              <a:rPr lang="en-US" sz="1400" kern="100" dirty="0">
                <a:effectLst/>
                <a:latin typeface="Calibri" panose="020F0502020204030204" pitchFamily="34" charset="0"/>
                <a:ea typeface="Calibri" panose="020F0502020204030204" pitchFamily="34" charset="0"/>
                <a:cs typeface="Calibri" panose="020F0502020204030204" pitchFamily="34" charset="0"/>
              </a:rPr>
            </a:br>
            <a:r>
              <a:rPr lang="en-US" sz="1400" kern="100" dirty="0">
                <a:effectLst/>
                <a:latin typeface="Calibri" panose="020F0502020204030204" pitchFamily="34" charset="0"/>
                <a:ea typeface="Calibri" panose="020F0502020204030204" pitchFamily="34" charset="0"/>
                <a:cs typeface="Calibri" panose="020F0502020204030204" pitchFamily="34" charset="0"/>
              </a:rPr>
              <a:t>c) middle back</a:t>
            </a:r>
            <a:br>
              <a:rPr lang="en-US" sz="1400" kern="100" dirty="0">
                <a:effectLst/>
                <a:latin typeface="Calibri" panose="020F0502020204030204" pitchFamily="34" charset="0"/>
                <a:ea typeface="Calibri" panose="020F0502020204030204" pitchFamily="34" charset="0"/>
                <a:cs typeface="Calibri" panose="020F0502020204030204" pitchFamily="34" charset="0"/>
              </a:rPr>
            </a:br>
            <a:r>
              <a:rPr lang="en-US" sz="1400" kern="100" dirty="0">
                <a:effectLst/>
                <a:latin typeface="Calibri" panose="020F0502020204030204" pitchFamily="34" charset="0"/>
                <a:ea typeface="Calibri" panose="020F0502020204030204" pitchFamily="34" charset="0"/>
                <a:cs typeface="Calibri" panose="020F0502020204030204" pitchFamily="34" charset="0"/>
              </a:rPr>
              <a:t>d) lower back</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600"/>
              </a:spcAft>
              <a:buFont typeface="+mj-lt"/>
              <a:buAutoNum type="arabicPeriod" startAt="5"/>
            </a:pPr>
            <a:r>
              <a:rPr lang="en-US" sz="1400" b="1" kern="100" dirty="0">
                <a:effectLst/>
                <a:latin typeface="Calibri" panose="020F0502020204030204" pitchFamily="34" charset="0"/>
                <a:ea typeface="Calibri" panose="020F0502020204030204" pitchFamily="34" charset="0"/>
                <a:cs typeface="Calibri" panose="020F0502020204030204" pitchFamily="34" charset="0"/>
              </a:rPr>
              <a:t>Intervertebral discs are:</a:t>
            </a:r>
            <a:br>
              <a:rPr lang="en-US" sz="1400" kern="100" dirty="0">
                <a:effectLst/>
                <a:latin typeface="Calibri" panose="020F0502020204030204" pitchFamily="34" charset="0"/>
                <a:ea typeface="Calibri" panose="020F0502020204030204" pitchFamily="34" charset="0"/>
                <a:cs typeface="Calibri" panose="020F0502020204030204" pitchFamily="34" charset="0"/>
              </a:rPr>
            </a:br>
            <a:r>
              <a:rPr lang="en-US" sz="1400" kern="100" dirty="0">
                <a:effectLst/>
                <a:latin typeface="Calibri" panose="020F0502020204030204" pitchFamily="34" charset="0"/>
                <a:ea typeface="Calibri" panose="020F0502020204030204" pitchFamily="34" charset="0"/>
                <a:cs typeface="Calibri" panose="020F0502020204030204" pitchFamily="34" charset="0"/>
              </a:rPr>
              <a:t>a) well supplied with blood</a:t>
            </a:r>
            <a:br>
              <a:rPr lang="en-US" sz="1400" kern="100" dirty="0">
                <a:effectLst/>
                <a:latin typeface="Calibri" panose="020F0502020204030204" pitchFamily="34" charset="0"/>
                <a:ea typeface="Calibri" panose="020F0502020204030204" pitchFamily="34" charset="0"/>
                <a:cs typeface="Calibri" panose="020F0502020204030204" pitchFamily="34" charset="0"/>
              </a:rPr>
            </a:br>
            <a:r>
              <a:rPr lang="en-US" sz="1400" kern="100" dirty="0">
                <a:effectLst/>
                <a:latin typeface="Calibri" panose="020F0502020204030204" pitchFamily="34" charset="0"/>
                <a:ea typeface="Calibri" panose="020F0502020204030204" pitchFamily="34" charset="0"/>
                <a:cs typeface="Calibri" panose="020F0502020204030204" pitchFamily="34" charset="0"/>
              </a:rPr>
              <a:t>b) poorly supplied with blood</a:t>
            </a:r>
            <a:br>
              <a:rPr lang="en-US" sz="1400" kern="100" dirty="0">
                <a:effectLst/>
                <a:latin typeface="Calibri" panose="020F0502020204030204" pitchFamily="34" charset="0"/>
                <a:ea typeface="Calibri" panose="020F0502020204030204" pitchFamily="34" charset="0"/>
                <a:cs typeface="Calibri" panose="020F0502020204030204" pitchFamily="34" charset="0"/>
              </a:rPr>
            </a:br>
            <a:r>
              <a:rPr lang="en-US" sz="1400" kern="100" dirty="0">
                <a:effectLst/>
                <a:latin typeface="Calibri" panose="020F0502020204030204" pitchFamily="34" charset="0"/>
                <a:ea typeface="Calibri" panose="020F0502020204030204" pitchFamily="34" charset="0"/>
                <a:cs typeface="Calibri" panose="020F0502020204030204" pitchFamily="34" charset="0"/>
              </a:rPr>
              <a:t>c) very fragile</a:t>
            </a:r>
            <a:br>
              <a:rPr lang="en-US" sz="1400" kern="100" dirty="0">
                <a:effectLst/>
                <a:latin typeface="Calibri" panose="020F0502020204030204" pitchFamily="34" charset="0"/>
                <a:ea typeface="Calibri" panose="020F0502020204030204" pitchFamily="34" charset="0"/>
                <a:cs typeface="Calibri" panose="020F0502020204030204" pitchFamily="34" charset="0"/>
              </a:rPr>
            </a:br>
            <a:r>
              <a:rPr lang="en-US" sz="1400" kern="100" dirty="0">
                <a:effectLst/>
                <a:latin typeface="Calibri" panose="020F0502020204030204" pitchFamily="34" charset="0"/>
                <a:ea typeface="Calibri" panose="020F0502020204030204" pitchFamily="34" charset="0"/>
                <a:cs typeface="Calibri" panose="020F0502020204030204" pitchFamily="34" charset="0"/>
              </a:rPr>
              <a:t>d) unimportant for the development of back pain</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600"/>
              </a:spcAft>
              <a:buFont typeface="+mj-lt"/>
              <a:buAutoNum type="arabicPeriod" startAt="5"/>
            </a:pPr>
            <a:r>
              <a:rPr lang="en-US" sz="1400" b="1" kern="100" dirty="0">
                <a:effectLst/>
                <a:latin typeface="Calibri" panose="020F0502020204030204" pitchFamily="34" charset="0"/>
                <a:ea typeface="Calibri" panose="020F0502020204030204" pitchFamily="34" charset="0"/>
                <a:cs typeface="Calibri" panose="020F0502020204030204" pitchFamily="34" charset="0"/>
              </a:rPr>
              <a:t>Focusing the eyes on one point for long periods:</a:t>
            </a:r>
            <a:br>
              <a:rPr lang="en-US" sz="1400" kern="100" dirty="0">
                <a:effectLst/>
                <a:latin typeface="Calibri" panose="020F0502020204030204" pitchFamily="34" charset="0"/>
                <a:ea typeface="Calibri" panose="020F0502020204030204" pitchFamily="34" charset="0"/>
                <a:cs typeface="Calibri" panose="020F0502020204030204" pitchFamily="34" charset="0"/>
              </a:rPr>
            </a:br>
            <a:r>
              <a:rPr lang="en-US" sz="1400" kern="100" dirty="0">
                <a:effectLst/>
                <a:latin typeface="Calibri" panose="020F0502020204030204" pitchFamily="34" charset="0"/>
                <a:ea typeface="Calibri" panose="020F0502020204030204" pitchFamily="34" charset="0"/>
                <a:cs typeface="Calibri" panose="020F0502020204030204" pitchFamily="34" charset="0"/>
              </a:rPr>
              <a:t>a) negatively affects eye health</a:t>
            </a:r>
            <a:br>
              <a:rPr lang="en-US" sz="1400" kern="100" dirty="0">
                <a:effectLst/>
                <a:latin typeface="Calibri" panose="020F0502020204030204" pitchFamily="34" charset="0"/>
                <a:ea typeface="Calibri" panose="020F0502020204030204" pitchFamily="34" charset="0"/>
                <a:cs typeface="Calibri" panose="020F0502020204030204" pitchFamily="34" charset="0"/>
              </a:rPr>
            </a:br>
            <a:r>
              <a:rPr lang="en-US" sz="1400" kern="100" dirty="0">
                <a:effectLst/>
                <a:latin typeface="Calibri" panose="020F0502020204030204" pitchFamily="34" charset="0"/>
                <a:ea typeface="Calibri" panose="020F0502020204030204" pitchFamily="34" charset="0"/>
                <a:cs typeface="Calibri" panose="020F0502020204030204" pitchFamily="34" charset="0"/>
              </a:rPr>
              <a:t>b) is a great vision exercise</a:t>
            </a:r>
            <a:br>
              <a:rPr lang="en-US" sz="1400" kern="100" dirty="0">
                <a:effectLst/>
                <a:latin typeface="Calibri" panose="020F0502020204030204" pitchFamily="34" charset="0"/>
                <a:ea typeface="Calibri" panose="020F0502020204030204" pitchFamily="34" charset="0"/>
                <a:cs typeface="Calibri" panose="020F0502020204030204" pitchFamily="34" charset="0"/>
              </a:rPr>
            </a:br>
            <a:r>
              <a:rPr lang="en-US" sz="1400" kern="100" dirty="0">
                <a:effectLst/>
                <a:latin typeface="Calibri" panose="020F0502020204030204" pitchFamily="34" charset="0"/>
                <a:ea typeface="Calibri" panose="020F0502020204030204" pitchFamily="34" charset="0"/>
                <a:cs typeface="Calibri" panose="020F0502020204030204" pitchFamily="34" charset="0"/>
              </a:rPr>
              <a:t>c) improves focus</a:t>
            </a:r>
            <a:br>
              <a:rPr lang="en-US" sz="1400" kern="100" dirty="0">
                <a:effectLst/>
                <a:latin typeface="Calibri" panose="020F0502020204030204" pitchFamily="34" charset="0"/>
                <a:ea typeface="Calibri" panose="020F0502020204030204" pitchFamily="34" charset="0"/>
                <a:cs typeface="Calibri" panose="020F0502020204030204" pitchFamily="34" charset="0"/>
              </a:rPr>
            </a:br>
            <a:r>
              <a:rPr lang="en-US" sz="1400" kern="100" dirty="0">
                <a:effectLst/>
                <a:latin typeface="Calibri" panose="020F0502020204030204" pitchFamily="34" charset="0"/>
                <a:ea typeface="Calibri" panose="020F0502020204030204" pitchFamily="34" charset="0"/>
                <a:cs typeface="Calibri" panose="020F0502020204030204" pitchFamily="34" charset="0"/>
              </a:rPr>
              <a:t>d) strengthens the ciliary muscle</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615876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B6B1F385-DAA7-BC07-340C-804347E82D5E}"/>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p:blipFill>
        <p:spPr>
          <a:xfrm>
            <a:off x="884606" y="0"/>
            <a:ext cx="4993772" cy="6858000"/>
          </a:xfrm>
        </p:spPr>
      </p:pic>
      <p:sp>
        <p:nvSpPr>
          <p:cNvPr id="12" name="Text Placeholder 11">
            <a:extLst>
              <a:ext uri="{FF2B5EF4-FFF2-40B4-BE49-F238E27FC236}">
                <a16:creationId xmlns:a16="http://schemas.microsoft.com/office/drawing/2014/main" id="{DABB18E3-F736-2842-91BA-877EB98C7F53}"/>
              </a:ext>
            </a:extLst>
          </p:cNvPr>
          <p:cNvSpPr>
            <a:spLocks noGrp="1"/>
          </p:cNvSpPr>
          <p:nvPr>
            <p:ph type="body" sz="quarter" idx="30"/>
          </p:nvPr>
        </p:nvSpPr>
        <p:spPr>
          <a:xfrm>
            <a:off x="4890794" y="556054"/>
            <a:ext cx="7019675" cy="890417"/>
          </a:xfrm>
        </p:spPr>
        <p:txBody>
          <a:bodyPr lIns="91440" tIns="45720" rIns="91440" bIns="45720" anchor="ctr">
            <a:noAutofit/>
          </a:bodyPr>
          <a:lstStyle/>
          <a:p>
            <a:pPr>
              <a:lnSpc>
                <a:spcPct val="90000"/>
              </a:lnSpc>
            </a:pPr>
            <a:r>
              <a:rPr lang="en-US" sz="2800" dirty="0"/>
              <a:t>Test what you've learned - quiz!</a:t>
            </a:r>
            <a:endParaRPr lang="pl-PL" sz="2800" dirty="0"/>
          </a:p>
        </p:txBody>
      </p:sp>
      <p:sp>
        <p:nvSpPr>
          <p:cNvPr id="24" name="Rectangle 23">
            <a:extLst>
              <a:ext uri="{FF2B5EF4-FFF2-40B4-BE49-F238E27FC236}">
                <a16:creationId xmlns:a16="http://schemas.microsoft.com/office/drawing/2014/main" id="{25A3E78A-700B-CA4F-83B4-5D0535AC6C7A}"/>
              </a:ext>
            </a:extLst>
          </p:cNvPr>
          <p:cNvSpPr/>
          <p:nvPr/>
        </p:nvSpPr>
        <p:spPr>
          <a:xfrm>
            <a:off x="4423941" y="-3443729"/>
            <a:ext cx="4915922" cy="1050965"/>
          </a:xfrm>
          <a:prstGeom prst="rect">
            <a:avLst/>
          </a:prstGeom>
          <a:solidFill>
            <a:srgbClr val="7C9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69">
              <a:latin typeface="Montserrat" panose="00000500000000000000" pitchFamily="50" charset="0"/>
            </a:endParaRPr>
          </a:p>
        </p:txBody>
      </p:sp>
      <p:sp>
        <p:nvSpPr>
          <p:cNvPr id="66" name="Slide Number Placeholder 2">
            <a:extLst>
              <a:ext uri="{FF2B5EF4-FFF2-40B4-BE49-F238E27FC236}">
                <a16:creationId xmlns:a16="http://schemas.microsoft.com/office/drawing/2014/main" id="{E9C72276-D914-3543-9C06-3EA9336EF950}"/>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pPr/>
              <a:t>43</a:t>
            </a:fld>
            <a:endParaRPr lang="en-US" sz="1291"/>
          </a:p>
        </p:txBody>
      </p:sp>
      <p:sp>
        <p:nvSpPr>
          <p:cNvPr id="67" name="Text Placeholder 2">
            <a:extLst>
              <a:ext uri="{FF2B5EF4-FFF2-40B4-BE49-F238E27FC236}">
                <a16:creationId xmlns:a16="http://schemas.microsoft.com/office/drawing/2014/main" id="{76EC7856-B0EC-004E-A2BE-9CF77555B8D1}"/>
              </a:ext>
            </a:extLst>
          </p:cNvPr>
          <p:cNvSpPr>
            <a:spLocks noGrp="1"/>
          </p:cNvSpPr>
          <p:nvPr>
            <p:ph type="body" sz="quarter" idx="48"/>
          </p:nvPr>
        </p:nvSpPr>
        <p:spPr>
          <a:xfrm>
            <a:off x="6313624" y="2173947"/>
            <a:ext cx="5519942" cy="3011117"/>
          </a:xfrm>
        </p:spPr>
        <p:txBody>
          <a:bodyPr lIns="91440" tIns="45720" rIns="91440" bIns="45720" numCol="1" spcCol="288000" anchor="t">
            <a:noAutofit/>
          </a:bodyPr>
          <a:lstStyle/>
          <a:p>
            <a:pPr algn="ctr">
              <a:lnSpc>
                <a:spcPct val="107000"/>
              </a:lnSpc>
              <a:spcAft>
                <a:spcPts val="800"/>
              </a:spcAft>
            </a:pPr>
            <a:r>
              <a:rPr lang="pl-PL" sz="2400" b="1" kern="100" dirty="0" err="1">
                <a:solidFill>
                  <a:srgbClr val="00B050"/>
                </a:solidFill>
                <a:effectLst/>
                <a:latin typeface="Calibri" panose="020F0502020204030204" pitchFamily="34" charset="0"/>
                <a:ea typeface="Calibri" panose="020F0502020204030204" pitchFamily="34" charset="0"/>
                <a:cs typeface="Calibri" panose="020F0502020204030204" pitchFamily="34" charset="0"/>
              </a:rPr>
              <a:t>Correct</a:t>
            </a:r>
            <a:r>
              <a:rPr lang="pl-PL" sz="2400" b="1" kern="1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 </a:t>
            </a:r>
            <a:r>
              <a:rPr lang="pl-PL" sz="2400" b="1" kern="100" dirty="0" err="1">
                <a:solidFill>
                  <a:srgbClr val="00B050"/>
                </a:solidFill>
                <a:effectLst/>
                <a:latin typeface="Calibri" panose="020F0502020204030204" pitchFamily="34" charset="0"/>
                <a:ea typeface="Calibri" panose="020F0502020204030204" pitchFamily="34" charset="0"/>
                <a:cs typeface="Calibri" panose="020F0502020204030204" pitchFamily="34" charset="0"/>
              </a:rPr>
              <a:t>answers</a:t>
            </a:r>
            <a:r>
              <a:rPr lang="pl-PL" sz="2400" b="1" kern="1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 </a:t>
            </a:r>
            <a:br>
              <a:rPr lang="pl-PL" sz="2400" b="1" kern="1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br>
            <a:r>
              <a:rPr lang="pl-PL" sz="2400" b="1" kern="1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1.c</a:t>
            </a:r>
            <a:br>
              <a:rPr lang="pl-PL" sz="2400" b="1" kern="1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br>
            <a:r>
              <a:rPr lang="pl-PL" sz="2400" b="1" kern="1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2.c</a:t>
            </a:r>
            <a:br>
              <a:rPr lang="pl-PL" sz="2400" b="1" kern="1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br>
            <a:r>
              <a:rPr lang="pl-PL" sz="2400" b="1" kern="1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3.b</a:t>
            </a:r>
            <a:br>
              <a:rPr lang="pl-PL" sz="2400" b="1" kern="1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br>
            <a:r>
              <a:rPr lang="pl-PL" sz="2400" b="1" kern="1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4.d</a:t>
            </a:r>
            <a:br>
              <a:rPr lang="pl-PL" sz="2400" b="1" kern="1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br>
            <a:r>
              <a:rPr lang="pl-PL" sz="2400" b="1" kern="1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5.a</a:t>
            </a:r>
            <a:br>
              <a:rPr lang="pl-PL" sz="2400" b="1" kern="1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br>
            <a:r>
              <a:rPr lang="pl-PL" sz="2400" b="1" kern="1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6.d</a:t>
            </a:r>
            <a:br>
              <a:rPr lang="pl-PL" sz="2400" b="1" kern="1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br>
            <a:r>
              <a:rPr lang="pl-PL" sz="2400" b="1" kern="1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7.b</a:t>
            </a:r>
            <a:br>
              <a:rPr lang="pl-PL" sz="2400" b="1" kern="1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br>
            <a:r>
              <a:rPr lang="pl-PL" sz="2400" b="1" kern="1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8.a</a:t>
            </a:r>
            <a:endParaRPr lang="pl-PL" sz="2400" b="1" kern="1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Freeform 6">
            <a:extLst>
              <a:ext uri="{FF2B5EF4-FFF2-40B4-BE49-F238E27FC236}">
                <a16:creationId xmlns:a16="http://schemas.microsoft.com/office/drawing/2014/main" id="{E2D134EE-D694-4C9B-B64B-AE65D5D1AF43}"/>
              </a:ext>
            </a:extLst>
          </p:cNvPr>
          <p:cNvSpPr/>
          <p:nvPr/>
        </p:nvSpPr>
        <p:spPr>
          <a:xfrm>
            <a:off x="795273" y="4457985"/>
            <a:ext cx="4218413" cy="3781775"/>
          </a:xfrm>
          <a:custGeom>
            <a:avLst/>
            <a:gdLst>
              <a:gd name="connsiteX0" fmla="*/ 462978 w 980508"/>
              <a:gd name="connsiteY0" fmla="*/ 7330 h 879018"/>
              <a:gd name="connsiteX1" fmla="*/ 541187 w 980508"/>
              <a:gd name="connsiteY1" fmla="*/ 0 h 879018"/>
              <a:gd name="connsiteX2" fmla="*/ 774185 w 980508"/>
              <a:gd name="connsiteY2" fmla="*/ 66788 h 879018"/>
              <a:gd name="connsiteX3" fmla="*/ 770111 w 980508"/>
              <a:gd name="connsiteY3" fmla="*/ 99368 h 879018"/>
              <a:gd name="connsiteX4" fmla="*/ 770111 w 980508"/>
              <a:gd name="connsiteY4" fmla="*/ 99368 h 879018"/>
              <a:gd name="connsiteX5" fmla="*/ 475198 w 980508"/>
              <a:gd name="connsiteY5" fmla="*/ 274483 h 879018"/>
              <a:gd name="connsiteX6" fmla="*/ 470310 w 980508"/>
              <a:gd name="connsiteY6" fmla="*/ 276926 h 879018"/>
              <a:gd name="connsiteX7" fmla="*/ 439352 w 980508"/>
              <a:gd name="connsiteY7" fmla="*/ 263895 h 879018"/>
              <a:gd name="connsiteX8" fmla="*/ 438537 w 980508"/>
              <a:gd name="connsiteY8" fmla="*/ 39096 h 879018"/>
              <a:gd name="connsiteX9" fmla="*/ 462978 w 980508"/>
              <a:gd name="connsiteY9" fmla="*/ 7330 h 879018"/>
              <a:gd name="connsiteX10" fmla="*/ 367660 w 980508"/>
              <a:gd name="connsiteY10" fmla="*/ 552224 h 879018"/>
              <a:gd name="connsiteX11" fmla="*/ 388842 w 980508"/>
              <a:gd name="connsiteY11" fmla="*/ 523717 h 879018"/>
              <a:gd name="connsiteX12" fmla="*/ 432835 w 980508"/>
              <a:gd name="connsiteY12" fmla="*/ 524531 h 879018"/>
              <a:gd name="connsiteX13" fmla="*/ 478456 w 980508"/>
              <a:gd name="connsiteY13" fmla="*/ 588061 h 879018"/>
              <a:gd name="connsiteX14" fmla="*/ 463792 w 980508"/>
              <a:gd name="connsiteY14" fmla="*/ 610052 h 879018"/>
              <a:gd name="connsiteX15" fmla="*/ 381510 w 980508"/>
              <a:gd name="connsiteY15" fmla="*/ 591319 h 879018"/>
              <a:gd name="connsiteX16" fmla="*/ 367660 w 980508"/>
              <a:gd name="connsiteY16" fmla="*/ 552224 h 879018"/>
              <a:gd name="connsiteX17" fmla="*/ 198207 w 980508"/>
              <a:gd name="connsiteY17" fmla="*/ 706162 h 879018"/>
              <a:gd name="connsiteX18" fmla="*/ 172952 w 980508"/>
              <a:gd name="connsiteY18" fmla="*/ 680913 h 879018"/>
              <a:gd name="connsiteX19" fmla="*/ 186802 w 980508"/>
              <a:gd name="connsiteY19" fmla="*/ 634487 h 879018"/>
              <a:gd name="connsiteX20" fmla="*/ 233238 w 980508"/>
              <a:gd name="connsiteY20" fmla="*/ 610052 h 879018"/>
              <a:gd name="connsiteX21" fmla="*/ 335888 w 980508"/>
              <a:gd name="connsiteY21" fmla="*/ 641818 h 879018"/>
              <a:gd name="connsiteX22" fmla="*/ 335888 w 980508"/>
              <a:gd name="connsiteY22" fmla="*/ 663809 h 879018"/>
              <a:gd name="connsiteX23" fmla="*/ 198207 w 980508"/>
              <a:gd name="connsiteY23" fmla="*/ 706162 h 879018"/>
              <a:gd name="connsiteX24" fmla="*/ 634060 w 980508"/>
              <a:gd name="connsiteY24" fmla="*/ 869060 h 879018"/>
              <a:gd name="connsiteX25" fmla="*/ 556666 w 980508"/>
              <a:gd name="connsiteY25" fmla="*/ 878834 h 879018"/>
              <a:gd name="connsiteX26" fmla="*/ 322038 w 980508"/>
              <a:gd name="connsiteY26" fmla="*/ 819376 h 879018"/>
              <a:gd name="connsiteX27" fmla="*/ 325297 w 980508"/>
              <a:gd name="connsiteY27" fmla="*/ 785982 h 879018"/>
              <a:gd name="connsiteX28" fmla="*/ 325297 w 980508"/>
              <a:gd name="connsiteY28" fmla="*/ 785982 h 879018"/>
              <a:gd name="connsiteX29" fmla="*/ 614508 w 980508"/>
              <a:gd name="connsiteY29" fmla="*/ 602722 h 879018"/>
              <a:gd name="connsiteX30" fmla="*/ 619396 w 980508"/>
              <a:gd name="connsiteY30" fmla="*/ 600279 h 879018"/>
              <a:gd name="connsiteX31" fmla="*/ 651168 w 980508"/>
              <a:gd name="connsiteY31" fmla="*/ 612496 h 879018"/>
              <a:gd name="connsiteX32" fmla="*/ 659315 w 980508"/>
              <a:gd name="connsiteY32" fmla="*/ 837295 h 879018"/>
              <a:gd name="connsiteX33" fmla="*/ 634060 w 980508"/>
              <a:gd name="connsiteY33" fmla="*/ 869060 h 879018"/>
              <a:gd name="connsiteX34" fmla="*/ 955043 w 980508"/>
              <a:gd name="connsiteY34" fmla="*/ 587247 h 879018"/>
              <a:gd name="connsiteX35" fmla="*/ 922456 w 980508"/>
              <a:gd name="connsiteY35" fmla="*/ 658108 h 879018"/>
              <a:gd name="connsiteX36" fmla="*/ 748115 w 980508"/>
              <a:gd name="connsiteY36" fmla="*/ 826707 h 879018"/>
              <a:gd name="connsiteX37" fmla="*/ 721230 w 980508"/>
              <a:gd name="connsiteY37" fmla="*/ 807159 h 879018"/>
              <a:gd name="connsiteX38" fmla="*/ 721230 w 980508"/>
              <a:gd name="connsiteY38" fmla="*/ 807159 h 879018"/>
              <a:gd name="connsiteX39" fmla="*/ 717157 w 980508"/>
              <a:gd name="connsiteY39" fmla="*/ 465073 h 879018"/>
              <a:gd name="connsiteX40" fmla="*/ 717157 w 980508"/>
              <a:gd name="connsiteY40" fmla="*/ 459372 h 879018"/>
              <a:gd name="connsiteX41" fmla="*/ 744041 w 980508"/>
              <a:gd name="connsiteY41" fmla="*/ 439010 h 879018"/>
              <a:gd name="connsiteX42" fmla="*/ 939564 w 980508"/>
              <a:gd name="connsiteY42" fmla="*/ 549780 h 879018"/>
              <a:gd name="connsiteX43" fmla="*/ 955043 w 980508"/>
              <a:gd name="connsiteY43" fmla="*/ 587247 h 879018"/>
              <a:gd name="connsiteX44" fmla="*/ 980298 w 980508"/>
              <a:gd name="connsiteY44" fmla="*/ 454485 h 879018"/>
              <a:gd name="connsiteX45" fmla="*/ 949340 w 980508"/>
              <a:gd name="connsiteY45" fmla="*/ 467517 h 879018"/>
              <a:gd name="connsiteX46" fmla="*/ 949340 w 980508"/>
              <a:gd name="connsiteY46" fmla="*/ 467517 h 879018"/>
              <a:gd name="connsiteX47" fmla="*/ 651168 w 980508"/>
              <a:gd name="connsiteY47" fmla="*/ 299732 h 879018"/>
              <a:gd name="connsiteX48" fmla="*/ 646280 w 980508"/>
              <a:gd name="connsiteY48" fmla="*/ 296474 h 879018"/>
              <a:gd name="connsiteX49" fmla="*/ 642207 w 980508"/>
              <a:gd name="connsiteY49" fmla="*/ 263080 h 879018"/>
              <a:gd name="connsiteX50" fmla="*/ 836100 w 980508"/>
              <a:gd name="connsiteY50" fmla="*/ 149866 h 879018"/>
              <a:gd name="connsiteX51" fmla="*/ 876019 w 980508"/>
              <a:gd name="connsiteY51" fmla="*/ 156382 h 879018"/>
              <a:gd name="connsiteX52" fmla="*/ 920827 w 980508"/>
              <a:gd name="connsiteY52" fmla="*/ 220727 h 879018"/>
              <a:gd name="connsiteX53" fmla="*/ 980298 w 980508"/>
              <a:gd name="connsiteY53" fmla="*/ 454485 h 879018"/>
              <a:gd name="connsiteX54" fmla="*/ 206354 w 980508"/>
              <a:gd name="connsiteY54" fmla="*/ 532676 h 879018"/>
              <a:gd name="connsiteX55" fmla="*/ 291081 w 980508"/>
              <a:gd name="connsiteY55" fmla="*/ 517201 h 879018"/>
              <a:gd name="connsiteX56" fmla="*/ 294339 w 980508"/>
              <a:gd name="connsiteY56" fmla="*/ 503355 h 879018"/>
              <a:gd name="connsiteX57" fmla="*/ 229980 w 980508"/>
              <a:gd name="connsiteY57" fmla="*/ 452042 h 879018"/>
              <a:gd name="connsiteX58" fmla="*/ 211242 w 980508"/>
              <a:gd name="connsiteY58" fmla="*/ 457743 h 879018"/>
              <a:gd name="connsiteX59" fmla="*/ 193319 w 980508"/>
              <a:gd name="connsiteY59" fmla="*/ 518830 h 879018"/>
              <a:gd name="connsiteX60" fmla="*/ 206354 w 980508"/>
              <a:gd name="connsiteY60" fmla="*/ 532676 h 879018"/>
              <a:gd name="connsiteX61" fmla="*/ 1055 w 980508"/>
              <a:gd name="connsiteY61" fmla="*/ 526160 h 879018"/>
              <a:gd name="connsiteX62" fmla="*/ 18163 w 980508"/>
              <a:gd name="connsiteY62" fmla="*/ 545708 h 879018"/>
              <a:gd name="connsiteX63" fmla="*/ 66229 w 980508"/>
              <a:gd name="connsiteY63" fmla="*/ 536748 h 879018"/>
              <a:gd name="connsiteX64" fmla="*/ 71117 w 980508"/>
              <a:gd name="connsiteY64" fmla="*/ 517201 h 879018"/>
              <a:gd name="connsiteX65" fmla="*/ 36086 w 980508"/>
              <a:gd name="connsiteY65" fmla="*/ 489508 h 879018"/>
              <a:gd name="connsiteX66" fmla="*/ 15719 w 980508"/>
              <a:gd name="connsiteY66" fmla="*/ 488694 h 879018"/>
              <a:gd name="connsiteX67" fmla="*/ 10017 w 980508"/>
              <a:gd name="connsiteY67" fmla="*/ 497653 h 879018"/>
              <a:gd name="connsiteX68" fmla="*/ 10017 w 980508"/>
              <a:gd name="connsiteY68" fmla="*/ 497653 h 879018"/>
              <a:gd name="connsiteX69" fmla="*/ 1055 w 980508"/>
              <a:gd name="connsiteY69" fmla="*/ 526160 h 87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980508" h="879018">
                <a:moveTo>
                  <a:pt x="462978" y="7330"/>
                </a:moveTo>
                <a:cubicBezTo>
                  <a:pt x="488233" y="2444"/>
                  <a:pt x="514302" y="0"/>
                  <a:pt x="541187" y="0"/>
                </a:cubicBezTo>
                <a:cubicBezTo>
                  <a:pt x="626728" y="0"/>
                  <a:pt x="706566" y="24435"/>
                  <a:pt x="774185" y="66788"/>
                </a:cubicBezTo>
                <a:cubicBezTo>
                  <a:pt x="791293" y="82263"/>
                  <a:pt x="770111" y="99368"/>
                  <a:pt x="770111" y="99368"/>
                </a:cubicBezTo>
                <a:lnTo>
                  <a:pt x="770111" y="99368"/>
                </a:lnTo>
                <a:lnTo>
                  <a:pt x="475198" y="274483"/>
                </a:lnTo>
                <a:cubicBezTo>
                  <a:pt x="473568" y="275298"/>
                  <a:pt x="471939" y="276112"/>
                  <a:pt x="470310" y="276926"/>
                </a:cubicBezTo>
                <a:cubicBezTo>
                  <a:pt x="444240" y="292402"/>
                  <a:pt x="440167" y="272854"/>
                  <a:pt x="439352" y="263895"/>
                </a:cubicBezTo>
                <a:lnTo>
                  <a:pt x="438537" y="39096"/>
                </a:lnTo>
                <a:cubicBezTo>
                  <a:pt x="437723" y="35837"/>
                  <a:pt x="440981" y="13846"/>
                  <a:pt x="462978" y="7330"/>
                </a:cubicBezTo>
                <a:close/>
                <a:moveTo>
                  <a:pt x="367660" y="552224"/>
                </a:moveTo>
                <a:lnTo>
                  <a:pt x="388842" y="523717"/>
                </a:lnTo>
                <a:cubicBezTo>
                  <a:pt x="401062" y="507427"/>
                  <a:pt x="421429" y="507427"/>
                  <a:pt x="432835" y="524531"/>
                </a:cubicBezTo>
                <a:lnTo>
                  <a:pt x="478456" y="588061"/>
                </a:lnTo>
                <a:cubicBezTo>
                  <a:pt x="490677" y="605166"/>
                  <a:pt x="484159" y="614939"/>
                  <a:pt x="463792" y="610052"/>
                </a:cubicBezTo>
                <a:lnTo>
                  <a:pt x="381510" y="591319"/>
                </a:lnTo>
                <a:cubicBezTo>
                  <a:pt x="361957" y="585618"/>
                  <a:pt x="355440" y="568514"/>
                  <a:pt x="367660" y="552224"/>
                </a:cubicBezTo>
                <a:close/>
                <a:moveTo>
                  <a:pt x="198207" y="706162"/>
                </a:moveTo>
                <a:cubicBezTo>
                  <a:pt x="178655" y="711864"/>
                  <a:pt x="167249" y="701275"/>
                  <a:pt x="172952" y="680913"/>
                </a:cubicBezTo>
                <a:lnTo>
                  <a:pt x="186802" y="634487"/>
                </a:lnTo>
                <a:cubicBezTo>
                  <a:pt x="192504" y="614939"/>
                  <a:pt x="213686" y="603537"/>
                  <a:pt x="233238" y="610052"/>
                </a:cubicBezTo>
                <a:lnTo>
                  <a:pt x="335888" y="641818"/>
                </a:lnTo>
                <a:cubicBezTo>
                  <a:pt x="355440" y="648334"/>
                  <a:pt x="355440" y="658108"/>
                  <a:pt x="335888" y="663809"/>
                </a:cubicBezTo>
                <a:lnTo>
                  <a:pt x="198207" y="706162"/>
                </a:lnTo>
                <a:close/>
                <a:moveTo>
                  <a:pt x="634060" y="869060"/>
                </a:moveTo>
                <a:cubicBezTo>
                  <a:pt x="608805" y="874762"/>
                  <a:pt x="582735" y="878020"/>
                  <a:pt x="556666" y="878834"/>
                </a:cubicBezTo>
                <a:cubicBezTo>
                  <a:pt x="471124" y="881278"/>
                  <a:pt x="390471" y="859286"/>
                  <a:pt x="322038" y="819376"/>
                </a:cubicBezTo>
                <a:cubicBezTo>
                  <a:pt x="304115" y="803901"/>
                  <a:pt x="325297" y="785982"/>
                  <a:pt x="325297" y="785982"/>
                </a:cubicBezTo>
                <a:lnTo>
                  <a:pt x="325297" y="785982"/>
                </a:lnTo>
                <a:lnTo>
                  <a:pt x="614508" y="602722"/>
                </a:lnTo>
                <a:cubicBezTo>
                  <a:pt x="616137" y="601908"/>
                  <a:pt x="617766" y="601093"/>
                  <a:pt x="619396" y="600279"/>
                </a:cubicBezTo>
                <a:cubicBezTo>
                  <a:pt x="645465" y="584804"/>
                  <a:pt x="650354" y="603537"/>
                  <a:pt x="651168" y="612496"/>
                </a:cubicBezTo>
                <a:lnTo>
                  <a:pt x="659315" y="837295"/>
                </a:lnTo>
                <a:cubicBezTo>
                  <a:pt x="657686" y="840553"/>
                  <a:pt x="655242" y="861730"/>
                  <a:pt x="634060" y="869060"/>
                </a:cubicBezTo>
                <a:close/>
                <a:moveTo>
                  <a:pt x="955043" y="587247"/>
                </a:moveTo>
                <a:cubicBezTo>
                  <a:pt x="946082" y="611682"/>
                  <a:pt x="935491" y="635302"/>
                  <a:pt x="922456" y="658108"/>
                </a:cubicBezTo>
                <a:cubicBezTo>
                  <a:pt x="880093" y="732226"/>
                  <a:pt x="818992" y="789240"/>
                  <a:pt x="748115" y="826707"/>
                </a:cubicBezTo>
                <a:cubicBezTo>
                  <a:pt x="726119" y="834037"/>
                  <a:pt x="721230" y="807159"/>
                  <a:pt x="721230" y="807159"/>
                </a:cubicBezTo>
                <a:lnTo>
                  <a:pt x="721230" y="807159"/>
                </a:lnTo>
                <a:lnTo>
                  <a:pt x="717157" y="465073"/>
                </a:lnTo>
                <a:cubicBezTo>
                  <a:pt x="717157" y="463444"/>
                  <a:pt x="717157" y="461001"/>
                  <a:pt x="717157" y="459372"/>
                </a:cubicBezTo>
                <a:cubicBezTo>
                  <a:pt x="717157" y="429236"/>
                  <a:pt x="735895" y="434937"/>
                  <a:pt x="744041" y="439010"/>
                </a:cubicBezTo>
                <a:lnTo>
                  <a:pt x="939564" y="549780"/>
                </a:lnTo>
                <a:cubicBezTo>
                  <a:pt x="943638" y="551409"/>
                  <a:pt x="960746" y="564441"/>
                  <a:pt x="955043" y="587247"/>
                </a:cubicBezTo>
                <a:close/>
                <a:moveTo>
                  <a:pt x="980298" y="454485"/>
                </a:moveTo>
                <a:cubicBezTo>
                  <a:pt x="975410" y="477291"/>
                  <a:pt x="949340" y="467517"/>
                  <a:pt x="949340" y="467517"/>
                </a:cubicBezTo>
                <a:lnTo>
                  <a:pt x="949340" y="467517"/>
                </a:lnTo>
                <a:lnTo>
                  <a:pt x="651168" y="299732"/>
                </a:lnTo>
                <a:cubicBezTo>
                  <a:pt x="649539" y="298918"/>
                  <a:pt x="647909" y="297289"/>
                  <a:pt x="646280" y="296474"/>
                </a:cubicBezTo>
                <a:cubicBezTo>
                  <a:pt x="620210" y="280999"/>
                  <a:pt x="634875" y="267967"/>
                  <a:pt x="642207" y="263080"/>
                </a:cubicBezTo>
                <a:lnTo>
                  <a:pt x="836100" y="149866"/>
                </a:lnTo>
                <a:cubicBezTo>
                  <a:pt x="839359" y="148237"/>
                  <a:pt x="859726" y="140092"/>
                  <a:pt x="876019" y="156382"/>
                </a:cubicBezTo>
                <a:cubicBezTo>
                  <a:pt x="892313" y="175930"/>
                  <a:pt x="907792" y="197107"/>
                  <a:pt x="920827" y="220727"/>
                </a:cubicBezTo>
                <a:cubicBezTo>
                  <a:pt x="964005" y="293216"/>
                  <a:pt x="982742" y="374665"/>
                  <a:pt x="980298" y="454485"/>
                </a:cubicBezTo>
                <a:close/>
                <a:moveTo>
                  <a:pt x="206354" y="532676"/>
                </a:moveTo>
                <a:lnTo>
                  <a:pt x="291081" y="517201"/>
                </a:lnTo>
                <a:cubicBezTo>
                  <a:pt x="300857" y="515572"/>
                  <a:pt x="302486" y="509056"/>
                  <a:pt x="294339" y="503355"/>
                </a:cubicBezTo>
                <a:lnTo>
                  <a:pt x="229980" y="452042"/>
                </a:lnTo>
                <a:cubicBezTo>
                  <a:pt x="222648" y="446340"/>
                  <a:pt x="213686" y="448784"/>
                  <a:pt x="211242" y="457743"/>
                </a:cubicBezTo>
                <a:lnTo>
                  <a:pt x="193319" y="518830"/>
                </a:lnTo>
                <a:cubicBezTo>
                  <a:pt x="191690" y="528604"/>
                  <a:pt x="197393" y="534305"/>
                  <a:pt x="206354" y="532676"/>
                </a:cubicBezTo>
                <a:close/>
                <a:moveTo>
                  <a:pt x="1055" y="526160"/>
                </a:moveTo>
                <a:cubicBezTo>
                  <a:pt x="-3018" y="539192"/>
                  <a:pt x="5129" y="548151"/>
                  <a:pt x="18163" y="545708"/>
                </a:cubicBezTo>
                <a:lnTo>
                  <a:pt x="66229" y="536748"/>
                </a:lnTo>
                <a:cubicBezTo>
                  <a:pt x="79264" y="534305"/>
                  <a:pt x="81708" y="525346"/>
                  <a:pt x="71117" y="517201"/>
                </a:cubicBezTo>
                <a:lnTo>
                  <a:pt x="36086" y="489508"/>
                </a:lnTo>
                <a:cubicBezTo>
                  <a:pt x="28754" y="483807"/>
                  <a:pt x="21422" y="483807"/>
                  <a:pt x="15719" y="488694"/>
                </a:cubicBezTo>
                <a:lnTo>
                  <a:pt x="10017" y="497653"/>
                </a:lnTo>
                <a:cubicBezTo>
                  <a:pt x="10017" y="497653"/>
                  <a:pt x="10017" y="497653"/>
                  <a:pt x="10017" y="497653"/>
                </a:cubicBezTo>
                <a:lnTo>
                  <a:pt x="1055" y="526160"/>
                </a:lnTo>
                <a:close/>
              </a:path>
            </a:pathLst>
          </a:custGeom>
          <a:solidFill>
            <a:schemeClr val="bg1">
              <a:alpha val="30781"/>
            </a:schemeClr>
          </a:solidFill>
          <a:ln w="8132" cap="flat">
            <a:noFill/>
            <a:prstDash val="solid"/>
            <a:miter/>
          </a:ln>
        </p:spPr>
        <p:txBody>
          <a:bodyPr rtlCol="0" anchor="ctr"/>
          <a:lstStyle/>
          <a:p>
            <a:endParaRPr lang="en-US"/>
          </a:p>
        </p:txBody>
      </p:sp>
    </p:spTree>
    <p:extLst>
      <p:ext uri="{BB962C8B-B14F-4D97-AF65-F5344CB8AC3E}">
        <p14:creationId xmlns:p14="http://schemas.microsoft.com/office/powerpoint/2010/main" val="17752359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851B00E-87A4-6809-75C0-0606E0F7688C}"/>
              </a:ext>
            </a:extLst>
          </p:cNvPr>
          <p:cNvSpPr>
            <a:spLocks noGrp="1"/>
          </p:cNvSpPr>
          <p:nvPr>
            <p:ph type="body" sz="quarter" idx="16"/>
          </p:nvPr>
        </p:nvSpPr>
        <p:spPr>
          <a:xfrm>
            <a:off x="575886" y="3527961"/>
            <a:ext cx="3354126" cy="1008397"/>
          </a:xfrm>
        </p:spPr>
        <p:txBody>
          <a:bodyPr/>
          <a:lstStyle/>
          <a:p>
            <a:r>
              <a:rPr lang="en-US"/>
              <a:t>Follow our Journey</a:t>
            </a:r>
          </a:p>
        </p:txBody>
      </p:sp>
      <p:sp>
        <p:nvSpPr>
          <p:cNvPr id="5" name="Text Placeholder 4">
            <a:extLst>
              <a:ext uri="{FF2B5EF4-FFF2-40B4-BE49-F238E27FC236}">
                <a16:creationId xmlns:a16="http://schemas.microsoft.com/office/drawing/2014/main" id="{E06499F2-5E90-07E2-4CB3-FFBDC4494273}"/>
              </a:ext>
            </a:extLst>
          </p:cNvPr>
          <p:cNvSpPr>
            <a:spLocks noGrp="1"/>
          </p:cNvSpPr>
          <p:nvPr>
            <p:ph type="body" sz="quarter" idx="20"/>
          </p:nvPr>
        </p:nvSpPr>
        <p:spPr/>
        <p:txBody>
          <a:bodyPr/>
          <a:lstStyle/>
          <a:p>
            <a:r>
              <a:rPr lang="en-US" err="1"/>
              <a:t>www.</a:t>
            </a:r>
            <a:r>
              <a:rPr lang="en-US" b="1" err="1"/>
              <a:t>digiworkwell</a:t>
            </a:r>
            <a:r>
              <a:rPr lang="en-US" err="1"/>
              <a:t>.eu</a:t>
            </a:r>
            <a:endParaRPr lang="en-US"/>
          </a:p>
        </p:txBody>
      </p:sp>
      <p:grpSp>
        <p:nvGrpSpPr>
          <p:cNvPr id="24" name="Group 23">
            <a:extLst>
              <a:ext uri="{FF2B5EF4-FFF2-40B4-BE49-F238E27FC236}">
                <a16:creationId xmlns:a16="http://schemas.microsoft.com/office/drawing/2014/main" id="{B205A1CF-0959-78DE-5028-7853151D2286}"/>
              </a:ext>
            </a:extLst>
          </p:cNvPr>
          <p:cNvGrpSpPr/>
          <p:nvPr/>
        </p:nvGrpSpPr>
        <p:grpSpPr>
          <a:xfrm>
            <a:off x="575886" y="4931243"/>
            <a:ext cx="2476327" cy="417772"/>
            <a:chOff x="575887" y="5068173"/>
            <a:chExt cx="1664680" cy="280842"/>
          </a:xfrm>
        </p:grpSpPr>
        <p:grpSp>
          <p:nvGrpSpPr>
            <p:cNvPr id="6" name="Graphic 3">
              <a:extLst>
                <a:ext uri="{FF2B5EF4-FFF2-40B4-BE49-F238E27FC236}">
                  <a16:creationId xmlns:a16="http://schemas.microsoft.com/office/drawing/2014/main" id="{C16F0B8A-7F69-937C-F2ED-17559B20A6AB}"/>
                </a:ext>
              </a:extLst>
            </p:cNvPr>
            <p:cNvGrpSpPr/>
            <p:nvPr/>
          </p:nvGrpSpPr>
          <p:grpSpPr>
            <a:xfrm>
              <a:off x="1614025" y="5068173"/>
              <a:ext cx="280634" cy="280634"/>
              <a:chOff x="1950027" y="2499889"/>
              <a:chExt cx="850463" cy="850463"/>
            </a:xfrm>
          </p:grpSpPr>
          <p:sp>
            <p:nvSpPr>
              <p:cNvPr id="7" name="Freeform 6">
                <a:extLst>
                  <a:ext uri="{FF2B5EF4-FFF2-40B4-BE49-F238E27FC236}">
                    <a16:creationId xmlns:a16="http://schemas.microsoft.com/office/drawing/2014/main" id="{207490F1-E345-5BC9-D101-99147648B512}"/>
                  </a:ext>
                </a:extLst>
              </p:cNvPr>
              <p:cNvSpPr/>
              <p:nvPr/>
            </p:nvSpPr>
            <p:spPr>
              <a:xfrm>
                <a:off x="1950027"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B79974"/>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8" name="Graphic 3">
                <a:extLst>
                  <a:ext uri="{FF2B5EF4-FFF2-40B4-BE49-F238E27FC236}">
                    <a16:creationId xmlns:a16="http://schemas.microsoft.com/office/drawing/2014/main" id="{EF0EC305-2157-B506-4C46-7D05B4AB506E}"/>
                  </a:ext>
                </a:extLst>
              </p:cNvPr>
              <p:cNvGrpSpPr/>
              <p:nvPr/>
            </p:nvGrpSpPr>
            <p:grpSpPr>
              <a:xfrm>
                <a:off x="2107521" y="2657382"/>
                <a:ext cx="535476" cy="535477"/>
                <a:chOff x="2107521" y="2657382"/>
                <a:chExt cx="535476" cy="535477"/>
              </a:xfrm>
              <a:solidFill>
                <a:srgbClr val="FFFFFF"/>
              </a:solidFill>
            </p:grpSpPr>
            <p:sp>
              <p:nvSpPr>
                <p:cNvPr id="9" name="Freeform 8">
                  <a:extLst>
                    <a:ext uri="{FF2B5EF4-FFF2-40B4-BE49-F238E27FC236}">
                      <a16:creationId xmlns:a16="http://schemas.microsoft.com/office/drawing/2014/main" id="{9212B4F7-97DF-6D12-BC9E-8A1F181265E4}"/>
                    </a:ext>
                  </a:extLst>
                </p:cNvPr>
                <p:cNvSpPr/>
                <p:nvPr/>
              </p:nvSpPr>
              <p:spPr>
                <a:xfrm>
                  <a:off x="2107521" y="2657382"/>
                  <a:ext cx="535476" cy="535477"/>
                </a:xfrm>
                <a:custGeom>
                  <a:avLst/>
                  <a:gdLst>
                    <a:gd name="connsiteX0" fmla="*/ 267739 w 535476"/>
                    <a:gd name="connsiteY0" fmla="*/ 48508 h 535477"/>
                    <a:gd name="connsiteX1" fmla="*/ 376094 w 535476"/>
                    <a:gd name="connsiteY1" fmla="*/ 49768 h 535477"/>
                    <a:gd name="connsiteX2" fmla="*/ 425862 w 535476"/>
                    <a:gd name="connsiteY2" fmla="*/ 59217 h 535477"/>
                    <a:gd name="connsiteX3" fmla="*/ 456730 w 535476"/>
                    <a:gd name="connsiteY3" fmla="*/ 79377 h 535477"/>
                    <a:gd name="connsiteX4" fmla="*/ 476890 w 535476"/>
                    <a:gd name="connsiteY4" fmla="*/ 110245 h 535477"/>
                    <a:gd name="connsiteX5" fmla="*/ 486339 w 535476"/>
                    <a:gd name="connsiteY5" fmla="*/ 160013 h 535477"/>
                    <a:gd name="connsiteX6" fmla="*/ 487599 w 535476"/>
                    <a:gd name="connsiteY6" fmla="*/ 268368 h 535477"/>
                    <a:gd name="connsiteX7" fmla="*/ 486339 w 535476"/>
                    <a:gd name="connsiteY7" fmla="*/ 376724 h 535477"/>
                    <a:gd name="connsiteX8" fmla="*/ 476890 w 535476"/>
                    <a:gd name="connsiteY8" fmla="*/ 426492 h 535477"/>
                    <a:gd name="connsiteX9" fmla="*/ 456730 w 535476"/>
                    <a:gd name="connsiteY9" fmla="*/ 457360 h 535477"/>
                    <a:gd name="connsiteX10" fmla="*/ 425862 w 535476"/>
                    <a:gd name="connsiteY10" fmla="*/ 477519 h 535477"/>
                    <a:gd name="connsiteX11" fmla="*/ 376094 w 535476"/>
                    <a:gd name="connsiteY11" fmla="*/ 486969 h 535477"/>
                    <a:gd name="connsiteX12" fmla="*/ 267739 w 535476"/>
                    <a:gd name="connsiteY12" fmla="*/ 488229 h 535477"/>
                    <a:gd name="connsiteX13" fmla="*/ 159383 w 535476"/>
                    <a:gd name="connsiteY13" fmla="*/ 486969 h 535477"/>
                    <a:gd name="connsiteX14" fmla="*/ 109615 w 535476"/>
                    <a:gd name="connsiteY14" fmla="*/ 477519 h 535477"/>
                    <a:gd name="connsiteX15" fmla="*/ 78747 w 535476"/>
                    <a:gd name="connsiteY15" fmla="*/ 457360 h 535477"/>
                    <a:gd name="connsiteX16" fmla="*/ 58587 w 535476"/>
                    <a:gd name="connsiteY16" fmla="*/ 426492 h 535477"/>
                    <a:gd name="connsiteX17" fmla="*/ 49138 w 535476"/>
                    <a:gd name="connsiteY17" fmla="*/ 376724 h 535477"/>
                    <a:gd name="connsiteX18" fmla="*/ 47878 w 535476"/>
                    <a:gd name="connsiteY18" fmla="*/ 268368 h 535477"/>
                    <a:gd name="connsiteX19" fmla="*/ 49138 w 535476"/>
                    <a:gd name="connsiteY19" fmla="*/ 160013 h 535477"/>
                    <a:gd name="connsiteX20" fmla="*/ 58587 w 535476"/>
                    <a:gd name="connsiteY20" fmla="*/ 110245 h 535477"/>
                    <a:gd name="connsiteX21" fmla="*/ 78747 w 535476"/>
                    <a:gd name="connsiteY21" fmla="*/ 79377 h 535477"/>
                    <a:gd name="connsiteX22" fmla="*/ 109615 w 535476"/>
                    <a:gd name="connsiteY22" fmla="*/ 59217 h 535477"/>
                    <a:gd name="connsiteX23" fmla="*/ 159383 w 535476"/>
                    <a:gd name="connsiteY23" fmla="*/ 49768 h 535477"/>
                    <a:gd name="connsiteX24" fmla="*/ 267739 w 535476"/>
                    <a:gd name="connsiteY24" fmla="*/ 48508 h 535477"/>
                    <a:gd name="connsiteX25" fmla="*/ 267739 w 535476"/>
                    <a:gd name="connsiteY25" fmla="*/ 0 h 535477"/>
                    <a:gd name="connsiteX26" fmla="*/ 157493 w 535476"/>
                    <a:gd name="connsiteY26" fmla="*/ 1890 h 535477"/>
                    <a:gd name="connsiteX27" fmla="*/ 92606 w 535476"/>
                    <a:gd name="connsiteY27" fmla="*/ 14489 h 535477"/>
                    <a:gd name="connsiteX28" fmla="*/ 45358 w 535476"/>
                    <a:gd name="connsiteY28" fmla="*/ 45358 h 535477"/>
                    <a:gd name="connsiteX29" fmla="*/ 14489 w 535476"/>
                    <a:gd name="connsiteY29" fmla="*/ 92606 h 535477"/>
                    <a:gd name="connsiteX30" fmla="*/ 1890 w 535476"/>
                    <a:gd name="connsiteY30" fmla="*/ 157493 h 535477"/>
                    <a:gd name="connsiteX31" fmla="*/ 0 w 535476"/>
                    <a:gd name="connsiteY31" fmla="*/ 267739 h 535477"/>
                    <a:gd name="connsiteX32" fmla="*/ 1890 w 535476"/>
                    <a:gd name="connsiteY32" fmla="*/ 377984 h 535477"/>
                    <a:gd name="connsiteX33" fmla="*/ 14489 w 535476"/>
                    <a:gd name="connsiteY33" fmla="*/ 442871 h 535477"/>
                    <a:gd name="connsiteX34" fmla="*/ 45358 w 535476"/>
                    <a:gd name="connsiteY34" fmla="*/ 490119 h 535477"/>
                    <a:gd name="connsiteX35" fmla="*/ 92606 w 535476"/>
                    <a:gd name="connsiteY35" fmla="*/ 520988 h 535477"/>
                    <a:gd name="connsiteX36" fmla="*/ 157493 w 535476"/>
                    <a:gd name="connsiteY36" fmla="*/ 533587 h 535477"/>
                    <a:gd name="connsiteX37" fmla="*/ 267739 w 535476"/>
                    <a:gd name="connsiteY37" fmla="*/ 535477 h 535477"/>
                    <a:gd name="connsiteX38" fmla="*/ 377984 w 535476"/>
                    <a:gd name="connsiteY38" fmla="*/ 533587 h 535477"/>
                    <a:gd name="connsiteX39" fmla="*/ 442871 w 535476"/>
                    <a:gd name="connsiteY39" fmla="*/ 520988 h 535477"/>
                    <a:gd name="connsiteX40" fmla="*/ 490119 w 535476"/>
                    <a:gd name="connsiteY40" fmla="*/ 490119 h 535477"/>
                    <a:gd name="connsiteX41" fmla="*/ 520988 w 535476"/>
                    <a:gd name="connsiteY41" fmla="*/ 442871 h 535477"/>
                    <a:gd name="connsiteX42" fmla="*/ 533587 w 535476"/>
                    <a:gd name="connsiteY42" fmla="*/ 377984 h 535477"/>
                    <a:gd name="connsiteX43" fmla="*/ 535477 w 535476"/>
                    <a:gd name="connsiteY43" fmla="*/ 267739 h 535477"/>
                    <a:gd name="connsiteX44" fmla="*/ 533587 w 535476"/>
                    <a:gd name="connsiteY44" fmla="*/ 157493 h 535477"/>
                    <a:gd name="connsiteX45" fmla="*/ 520988 w 535476"/>
                    <a:gd name="connsiteY45" fmla="*/ 92606 h 535477"/>
                    <a:gd name="connsiteX46" fmla="*/ 490119 w 535476"/>
                    <a:gd name="connsiteY46" fmla="*/ 45358 h 535477"/>
                    <a:gd name="connsiteX47" fmla="*/ 442871 w 535476"/>
                    <a:gd name="connsiteY47" fmla="*/ 14489 h 535477"/>
                    <a:gd name="connsiteX48" fmla="*/ 377984 w 535476"/>
                    <a:gd name="connsiteY48" fmla="*/ 1890 h 535477"/>
                    <a:gd name="connsiteX49" fmla="*/ 267739 w 535476"/>
                    <a:gd name="connsiteY49" fmla="*/ 0 h 535477"/>
                    <a:gd name="connsiteX50" fmla="*/ 267739 w 535476"/>
                    <a:gd name="connsiteY50" fmla="*/ 0 h 53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35476" h="535477">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1" name="Freeform 10">
                  <a:extLst>
                    <a:ext uri="{FF2B5EF4-FFF2-40B4-BE49-F238E27FC236}">
                      <a16:creationId xmlns:a16="http://schemas.microsoft.com/office/drawing/2014/main" id="{A6004818-C8CE-1437-8DFC-6531BA840172}"/>
                    </a:ext>
                  </a:extLst>
                </p:cNvPr>
                <p:cNvSpPr/>
                <p:nvPr/>
              </p:nvSpPr>
              <p:spPr>
                <a:xfrm>
                  <a:off x="2237925" y="2787786"/>
                  <a:ext cx="274668" cy="274668"/>
                </a:xfrm>
                <a:custGeom>
                  <a:avLst/>
                  <a:gdLst>
                    <a:gd name="connsiteX0" fmla="*/ 137334 w 274668"/>
                    <a:gd name="connsiteY0" fmla="*/ 0 h 274668"/>
                    <a:gd name="connsiteX1" fmla="*/ 0 w 274668"/>
                    <a:gd name="connsiteY1" fmla="*/ 137334 h 274668"/>
                    <a:gd name="connsiteX2" fmla="*/ 137334 w 274668"/>
                    <a:gd name="connsiteY2" fmla="*/ 274668 h 274668"/>
                    <a:gd name="connsiteX3" fmla="*/ 274668 w 274668"/>
                    <a:gd name="connsiteY3" fmla="*/ 137334 h 274668"/>
                    <a:gd name="connsiteX4" fmla="*/ 137334 w 274668"/>
                    <a:gd name="connsiteY4" fmla="*/ 0 h 274668"/>
                    <a:gd name="connsiteX5" fmla="*/ 137334 w 274668"/>
                    <a:gd name="connsiteY5" fmla="*/ 226790 h 274668"/>
                    <a:gd name="connsiteX6" fmla="*/ 47878 w 274668"/>
                    <a:gd name="connsiteY6" fmla="*/ 137334 h 274668"/>
                    <a:gd name="connsiteX7" fmla="*/ 137334 w 274668"/>
                    <a:gd name="connsiteY7" fmla="*/ 47878 h 274668"/>
                    <a:gd name="connsiteX8" fmla="*/ 226790 w 274668"/>
                    <a:gd name="connsiteY8" fmla="*/ 137334 h 274668"/>
                    <a:gd name="connsiteX9" fmla="*/ 137334 w 274668"/>
                    <a:gd name="connsiteY9" fmla="*/ 226790 h 27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668" h="274668">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2" name="Freeform 11">
                  <a:extLst>
                    <a:ext uri="{FF2B5EF4-FFF2-40B4-BE49-F238E27FC236}">
                      <a16:creationId xmlns:a16="http://schemas.microsoft.com/office/drawing/2014/main" id="{C59713EE-BFB0-C40E-9344-FCFC1CB8A270}"/>
                    </a:ext>
                  </a:extLst>
                </p:cNvPr>
                <p:cNvSpPr/>
                <p:nvPr/>
              </p:nvSpPr>
              <p:spPr>
                <a:xfrm>
                  <a:off x="2486134" y="2749988"/>
                  <a:ext cx="64257" cy="64257"/>
                </a:xfrm>
                <a:custGeom>
                  <a:avLst/>
                  <a:gdLst>
                    <a:gd name="connsiteX0" fmla="*/ 64257 w 64257"/>
                    <a:gd name="connsiteY0" fmla="*/ 32129 h 64257"/>
                    <a:gd name="connsiteX1" fmla="*/ 32129 w 64257"/>
                    <a:gd name="connsiteY1" fmla="*/ 64257 h 64257"/>
                    <a:gd name="connsiteX2" fmla="*/ 0 w 64257"/>
                    <a:gd name="connsiteY2" fmla="*/ 32129 h 64257"/>
                    <a:gd name="connsiteX3" fmla="*/ 32129 w 64257"/>
                    <a:gd name="connsiteY3" fmla="*/ 0 h 64257"/>
                    <a:gd name="connsiteX4" fmla="*/ 64257 w 64257"/>
                    <a:gd name="connsiteY4" fmla="*/ 32129 h 64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57" h="64257">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grpSp>
          <p:nvGrpSpPr>
            <p:cNvPr id="13" name="Graphic 3">
              <a:extLst>
                <a:ext uri="{FF2B5EF4-FFF2-40B4-BE49-F238E27FC236}">
                  <a16:creationId xmlns:a16="http://schemas.microsoft.com/office/drawing/2014/main" id="{6ADFA78E-0546-9468-4BB4-200E92A1AB17}"/>
                </a:ext>
              </a:extLst>
            </p:cNvPr>
            <p:cNvGrpSpPr/>
            <p:nvPr/>
          </p:nvGrpSpPr>
          <p:grpSpPr>
            <a:xfrm>
              <a:off x="921794" y="5068173"/>
              <a:ext cx="280634" cy="280634"/>
              <a:chOff x="-147782" y="2499889"/>
              <a:chExt cx="850463" cy="850463"/>
            </a:xfrm>
          </p:grpSpPr>
          <p:sp>
            <p:nvSpPr>
              <p:cNvPr id="14" name="Freeform 13">
                <a:extLst>
                  <a:ext uri="{FF2B5EF4-FFF2-40B4-BE49-F238E27FC236}">
                    <a16:creationId xmlns:a16="http://schemas.microsoft.com/office/drawing/2014/main" id="{FDBCB942-26FF-C552-B1A3-52312ED6BF4D}"/>
                  </a:ext>
                </a:extLst>
              </p:cNvPr>
              <p:cNvSpPr/>
              <p:nvPr/>
            </p:nvSpPr>
            <p:spPr>
              <a:xfrm>
                <a:off x="-147782"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B79974"/>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5" name="Freeform 14">
                <a:extLst>
                  <a:ext uri="{FF2B5EF4-FFF2-40B4-BE49-F238E27FC236}">
                    <a16:creationId xmlns:a16="http://schemas.microsoft.com/office/drawing/2014/main" id="{9295F478-319D-3477-9C4B-A70F9E9B7ED5}"/>
                  </a:ext>
                </a:extLst>
              </p:cNvPr>
              <p:cNvSpPr/>
              <p:nvPr/>
            </p:nvSpPr>
            <p:spPr>
              <a:xfrm>
                <a:off x="18530" y="2722899"/>
                <a:ext cx="549966" cy="447280"/>
              </a:xfrm>
              <a:custGeom>
                <a:avLst/>
                <a:gdLst>
                  <a:gd name="connsiteX0" fmla="*/ 173243 w 549966"/>
                  <a:gd name="connsiteY0" fmla="*/ 447281 h 447280"/>
                  <a:gd name="connsiteX1" fmla="*/ 494529 w 549966"/>
                  <a:gd name="connsiteY1" fmla="*/ 125995 h 447280"/>
                  <a:gd name="connsiteX2" fmla="*/ 493899 w 549966"/>
                  <a:gd name="connsiteY2" fmla="*/ 111505 h 447280"/>
                  <a:gd name="connsiteX3" fmla="*/ 549966 w 549966"/>
                  <a:gd name="connsiteY3" fmla="*/ 52918 h 447280"/>
                  <a:gd name="connsiteX4" fmla="*/ 485079 w 549966"/>
                  <a:gd name="connsiteY4" fmla="*/ 70557 h 447280"/>
                  <a:gd name="connsiteX5" fmla="*/ 534847 w 549966"/>
                  <a:gd name="connsiteY5" fmla="*/ 8190 h 447280"/>
                  <a:gd name="connsiteX6" fmla="*/ 463030 w 549966"/>
                  <a:gd name="connsiteY6" fmla="*/ 35908 h 447280"/>
                  <a:gd name="connsiteX7" fmla="*/ 380504 w 549966"/>
                  <a:gd name="connsiteY7" fmla="*/ 0 h 447280"/>
                  <a:gd name="connsiteX8" fmla="*/ 267739 w 549966"/>
                  <a:gd name="connsiteY8" fmla="*/ 112765 h 447280"/>
                  <a:gd name="connsiteX9" fmla="*/ 270888 w 549966"/>
                  <a:gd name="connsiteY9" fmla="*/ 138594 h 447280"/>
                  <a:gd name="connsiteX10" fmla="*/ 38428 w 549966"/>
                  <a:gd name="connsiteY10" fmla="*/ 20789 h 447280"/>
                  <a:gd name="connsiteX11" fmla="*/ 23309 w 549966"/>
                  <a:gd name="connsiteY11" fmla="*/ 77487 h 447280"/>
                  <a:gd name="connsiteX12" fmla="*/ 73707 w 549966"/>
                  <a:gd name="connsiteY12" fmla="*/ 171353 h 447280"/>
                  <a:gd name="connsiteX13" fmla="*/ 22679 w 549966"/>
                  <a:gd name="connsiteY13" fmla="*/ 157493 h 447280"/>
                  <a:gd name="connsiteX14" fmla="*/ 22679 w 549966"/>
                  <a:gd name="connsiteY14" fmla="*/ 158753 h 447280"/>
                  <a:gd name="connsiteX15" fmla="*/ 113395 w 549966"/>
                  <a:gd name="connsiteY15" fmla="*/ 269628 h 447280"/>
                  <a:gd name="connsiteX16" fmla="*/ 83786 w 549966"/>
                  <a:gd name="connsiteY16" fmla="*/ 273408 h 447280"/>
                  <a:gd name="connsiteX17" fmla="*/ 62367 w 549966"/>
                  <a:gd name="connsiteY17" fmla="*/ 271518 h 447280"/>
                  <a:gd name="connsiteX18" fmla="*/ 167573 w 549966"/>
                  <a:gd name="connsiteY18" fmla="*/ 349635 h 447280"/>
                  <a:gd name="connsiteX19" fmla="*/ 27089 w 549966"/>
                  <a:gd name="connsiteY19" fmla="*/ 398143 h 447280"/>
                  <a:gd name="connsiteX20" fmla="*/ 0 w 549966"/>
                  <a:gd name="connsiteY20" fmla="*/ 396883 h 447280"/>
                  <a:gd name="connsiteX21" fmla="*/ 173243 w 549966"/>
                  <a:gd name="connsiteY21" fmla="*/ 447281 h 44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9966" h="447280">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16" name="Graphic 3">
              <a:extLst>
                <a:ext uri="{FF2B5EF4-FFF2-40B4-BE49-F238E27FC236}">
                  <a16:creationId xmlns:a16="http://schemas.microsoft.com/office/drawing/2014/main" id="{80CDBD12-7227-6369-73DA-B64E6DFBC12C}"/>
                </a:ext>
              </a:extLst>
            </p:cNvPr>
            <p:cNvGrpSpPr/>
            <p:nvPr/>
          </p:nvGrpSpPr>
          <p:grpSpPr>
            <a:xfrm>
              <a:off x="1959933" y="5068173"/>
              <a:ext cx="280634" cy="280634"/>
              <a:chOff x="2998302" y="2499889"/>
              <a:chExt cx="850463" cy="850463"/>
            </a:xfrm>
          </p:grpSpPr>
          <p:sp>
            <p:nvSpPr>
              <p:cNvPr id="17" name="Freeform 16">
                <a:extLst>
                  <a:ext uri="{FF2B5EF4-FFF2-40B4-BE49-F238E27FC236}">
                    <a16:creationId xmlns:a16="http://schemas.microsoft.com/office/drawing/2014/main" id="{FF365CDF-6FF9-91B4-82AB-20B0506EDBF3}"/>
                  </a:ext>
                </a:extLst>
              </p:cNvPr>
              <p:cNvSpPr/>
              <p:nvPr/>
            </p:nvSpPr>
            <p:spPr>
              <a:xfrm>
                <a:off x="2998302" y="2499889"/>
                <a:ext cx="850463" cy="850463"/>
              </a:xfrm>
              <a:custGeom>
                <a:avLst/>
                <a:gdLst>
                  <a:gd name="connsiteX0" fmla="*/ 850463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3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B79974"/>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8" name="Freeform 17">
                <a:extLst>
                  <a:ext uri="{FF2B5EF4-FFF2-40B4-BE49-F238E27FC236}">
                    <a16:creationId xmlns:a16="http://schemas.microsoft.com/office/drawing/2014/main" id="{C51DB4C4-55D6-B57D-7ADB-2642557C7218}"/>
                  </a:ext>
                </a:extLst>
              </p:cNvPr>
              <p:cNvSpPr/>
              <p:nvPr/>
            </p:nvSpPr>
            <p:spPr>
              <a:xfrm>
                <a:off x="3139416" y="2726679"/>
                <a:ext cx="568235" cy="398142"/>
              </a:xfrm>
              <a:custGeom>
                <a:avLst/>
                <a:gdLst>
                  <a:gd name="connsiteX0" fmla="*/ 556266 w 568235"/>
                  <a:gd name="connsiteY0" fmla="*/ 62367 h 398142"/>
                  <a:gd name="connsiteX1" fmla="*/ 505868 w 568235"/>
                  <a:gd name="connsiteY1" fmla="*/ 11969 h 398142"/>
                  <a:gd name="connsiteX2" fmla="*/ 284118 w 568235"/>
                  <a:gd name="connsiteY2" fmla="*/ 0 h 398142"/>
                  <a:gd name="connsiteX3" fmla="*/ 62367 w 568235"/>
                  <a:gd name="connsiteY3" fmla="*/ 11969 h 398142"/>
                  <a:gd name="connsiteX4" fmla="*/ 11970 w 568235"/>
                  <a:gd name="connsiteY4" fmla="*/ 62367 h 398142"/>
                  <a:gd name="connsiteX5" fmla="*/ 0 w 568235"/>
                  <a:gd name="connsiteY5" fmla="*/ 199071 h 398142"/>
                  <a:gd name="connsiteX6" fmla="*/ 11970 w 568235"/>
                  <a:gd name="connsiteY6" fmla="*/ 335776 h 398142"/>
                  <a:gd name="connsiteX7" fmla="*/ 62367 w 568235"/>
                  <a:gd name="connsiteY7" fmla="*/ 386173 h 398142"/>
                  <a:gd name="connsiteX8" fmla="*/ 284118 w 568235"/>
                  <a:gd name="connsiteY8" fmla="*/ 398143 h 398142"/>
                  <a:gd name="connsiteX9" fmla="*/ 505868 w 568235"/>
                  <a:gd name="connsiteY9" fmla="*/ 386173 h 398142"/>
                  <a:gd name="connsiteX10" fmla="*/ 556266 w 568235"/>
                  <a:gd name="connsiteY10" fmla="*/ 335776 h 398142"/>
                  <a:gd name="connsiteX11" fmla="*/ 568236 w 568235"/>
                  <a:gd name="connsiteY11" fmla="*/ 199071 h 398142"/>
                  <a:gd name="connsiteX12" fmla="*/ 556266 w 568235"/>
                  <a:gd name="connsiteY12" fmla="*/ 62367 h 398142"/>
                  <a:gd name="connsiteX13" fmla="*/ 227420 w 568235"/>
                  <a:gd name="connsiteY13" fmla="*/ 283488 h 398142"/>
                  <a:gd name="connsiteX14" fmla="*/ 227420 w 568235"/>
                  <a:gd name="connsiteY14" fmla="*/ 113395 h 398142"/>
                  <a:gd name="connsiteX15" fmla="*/ 374834 w 568235"/>
                  <a:gd name="connsiteY15" fmla="*/ 198441 h 398142"/>
                  <a:gd name="connsiteX16" fmla="*/ 227420 w 568235"/>
                  <a:gd name="connsiteY16" fmla="*/ 283488 h 39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8235" h="398142">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19" name="Graphic 3">
              <a:extLst>
                <a:ext uri="{FF2B5EF4-FFF2-40B4-BE49-F238E27FC236}">
                  <a16:creationId xmlns:a16="http://schemas.microsoft.com/office/drawing/2014/main" id="{0DC999F4-1270-4BAD-D991-3FF630789A37}"/>
                </a:ext>
              </a:extLst>
            </p:cNvPr>
            <p:cNvGrpSpPr/>
            <p:nvPr/>
          </p:nvGrpSpPr>
          <p:grpSpPr>
            <a:xfrm>
              <a:off x="575887" y="5068173"/>
              <a:ext cx="280634" cy="280842"/>
              <a:chOff x="-1196056" y="2499889"/>
              <a:chExt cx="850463" cy="851093"/>
            </a:xfrm>
          </p:grpSpPr>
          <p:sp>
            <p:nvSpPr>
              <p:cNvPr id="20" name="Freeform 19">
                <a:extLst>
                  <a:ext uri="{FF2B5EF4-FFF2-40B4-BE49-F238E27FC236}">
                    <a16:creationId xmlns:a16="http://schemas.microsoft.com/office/drawing/2014/main" id="{DB34B1BE-7597-2BD6-C4DE-8970A9DDD349}"/>
                  </a:ext>
                </a:extLst>
              </p:cNvPr>
              <p:cNvSpPr/>
              <p:nvPr/>
            </p:nvSpPr>
            <p:spPr>
              <a:xfrm>
                <a:off x="-1196056" y="2499889"/>
                <a:ext cx="850463" cy="845423"/>
              </a:xfrm>
              <a:custGeom>
                <a:avLst/>
                <a:gdLst>
                  <a:gd name="connsiteX0" fmla="*/ 850463 w 850463"/>
                  <a:gd name="connsiteY0" fmla="*/ 425232 h 845423"/>
                  <a:gd name="connsiteX1" fmla="*/ 425232 w 850463"/>
                  <a:gd name="connsiteY1" fmla="*/ 0 h 845423"/>
                  <a:gd name="connsiteX2" fmla="*/ 0 w 850463"/>
                  <a:gd name="connsiteY2" fmla="*/ 425232 h 845423"/>
                  <a:gd name="connsiteX3" fmla="*/ 359085 w 850463"/>
                  <a:gd name="connsiteY3" fmla="*/ 845424 h 845423"/>
                  <a:gd name="connsiteX4" fmla="*/ 359085 w 850463"/>
                  <a:gd name="connsiteY4" fmla="*/ 548076 h 845423"/>
                  <a:gd name="connsiteX5" fmla="*/ 251359 w 850463"/>
                  <a:gd name="connsiteY5" fmla="*/ 548076 h 845423"/>
                  <a:gd name="connsiteX6" fmla="*/ 251359 w 850463"/>
                  <a:gd name="connsiteY6" fmla="*/ 425232 h 845423"/>
                  <a:gd name="connsiteX7" fmla="*/ 359085 w 850463"/>
                  <a:gd name="connsiteY7" fmla="*/ 425232 h 845423"/>
                  <a:gd name="connsiteX8" fmla="*/ 359085 w 850463"/>
                  <a:gd name="connsiteY8" fmla="*/ 331996 h 845423"/>
                  <a:gd name="connsiteX9" fmla="*/ 519728 w 850463"/>
                  <a:gd name="connsiteY9" fmla="*/ 166313 h 845423"/>
                  <a:gd name="connsiteX10" fmla="*/ 614854 w 850463"/>
                  <a:gd name="connsiteY10" fmla="*/ 174503 h 845423"/>
                  <a:gd name="connsiteX11" fmla="*/ 614854 w 850463"/>
                  <a:gd name="connsiteY11" fmla="*/ 279078 h 845423"/>
                  <a:gd name="connsiteX12" fmla="*/ 561306 w 850463"/>
                  <a:gd name="connsiteY12" fmla="*/ 279078 h 845423"/>
                  <a:gd name="connsiteX13" fmla="*/ 492009 w 850463"/>
                  <a:gd name="connsiteY13" fmla="*/ 345225 h 845423"/>
                  <a:gd name="connsiteX14" fmla="*/ 492009 w 850463"/>
                  <a:gd name="connsiteY14" fmla="*/ 425232 h 845423"/>
                  <a:gd name="connsiteX15" fmla="*/ 609184 w 850463"/>
                  <a:gd name="connsiteY15" fmla="*/ 425232 h 845423"/>
                  <a:gd name="connsiteX16" fmla="*/ 590285 w 850463"/>
                  <a:gd name="connsiteY16" fmla="*/ 548076 h 845423"/>
                  <a:gd name="connsiteX17" fmla="*/ 491379 w 850463"/>
                  <a:gd name="connsiteY17" fmla="*/ 548076 h 845423"/>
                  <a:gd name="connsiteX18" fmla="*/ 491379 w 850463"/>
                  <a:gd name="connsiteY18" fmla="*/ 845424 h 845423"/>
                  <a:gd name="connsiteX19" fmla="*/ 850463 w 850463"/>
                  <a:gd name="connsiteY19" fmla="*/ 425232 h 84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0463" h="845423">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B79974"/>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1" name="Freeform 20">
                <a:extLst>
                  <a:ext uri="{FF2B5EF4-FFF2-40B4-BE49-F238E27FC236}">
                    <a16:creationId xmlns:a16="http://schemas.microsoft.com/office/drawing/2014/main" id="{1A5B505D-0AE7-E7E0-3E8C-E879D3E0AE76}"/>
                  </a:ext>
                </a:extLst>
              </p:cNvPr>
              <p:cNvSpPr/>
              <p:nvPr/>
            </p:nvSpPr>
            <p:spPr>
              <a:xfrm>
                <a:off x="-945327" y="2666201"/>
                <a:ext cx="363494" cy="684780"/>
              </a:xfrm>
              <a:custGeom>
                <a:avLst/>
                <a:gdLst>
                  <a:gd name="connsiteX0" fmla="*/ 339555 w 363494"/>
                  <a:gd name="connsiteY0" fmla="*/ 381764 h 684780"/>
                  <a:gd name="connsiteX1" fmla="*/ 358455 w 363494"/>
                  <a:gd name="connsiteY1" fmla="*/ 258919 h 684780"/>
                  <a:gd name="connsiteX2" fmla="*/ 240650 w 363494"/>
                  <a:gd name="connsiteY2" fmla="*/ 258919 h 684780"/>
                  <a:gd name="connsiteX3" fmla="*/ 240650 w 363494"/>
                  <a:gd name="connsiteY3" fmla="*/ 179542 h 684780"/>
                  <a:gd name="connsiteX4" fmla="*/ 309947 w 363494"/>
                  <a:gd name="connsiteY4" fmla="*/ 113395 h 684780"/>
                  <a:gd name="connsiteX5" fmla="*/ 363494 w 363494"/>
                  <a:gd name="connsiteY5" fmla="*/ 113395 h 684780"/>
                  <a:gd name="connsiteX6" fmla="*/ 363494 w 363494"/>
                  <a:gd name="connsiteY6" fmla="*/ 8190 h 684780"/>
                  <a:gd name="connsiteX7" fmla="*/ 268368 w 363494"/>
                  <a:gd name="connsiteY7" fmla="*/ 0 h 684780"/>
                  <a:gd name="connsiteX8" fmla="*/ 107725 w 363494"/>
                  <a:gd name="connsiteY8" fmla="*/ 165683 h 684780"/>
                  <a:gd name="connsiteX9" fmla="*/ 107725 w 363494"/>
                  <a:gd name="connsiteY9" fmla="*/ 259549 h 684780"/>
                  <a:gd name="connsiteX10" fmla="*/ 0 w 363494"/>
                  <a:gd name="connsiteY10" fmla="*/ 259549 h 684780"/>
                  <a:gd name="connsiteX11" fmla="*/ 0 w 363494"/>
                  <a:gd name="connsiteY11" fmla="*/ 382394 h 684780"/>
                  <a:gd name="connsiteX12" fmla="*/ 107725 w 363494"/>
                  <a:gd name="connsiteY12" fmla="*/ 382394 h 684780"/>
                  <a:gd name="connsiteX13" fmla="*/ 107725 w 363494"/>
                  <a:gd name="connsiteY13" fmla="*/ 679741 h 684780"/>
                  <a:gd name="connsiteX14" fmla="*/ 173873 w 363494"/>
                  <a:gd name="connsiteY14" fmla="*/ 684781 h 684780"/>
                  <a:gd name="connsiteX15" fmla="*/ 240020 w 363494"/>
                  <a:gd name="connsiteY15" fmla="*/ 679741 h 684780"/>
                  <a:gd name="connsiteX16" fmla="*/ 240020 w 363494"/>
                  <a:gd name="connsiteY16" fmla="*/ 382394 h 684780"/>
                  <a:gd name="connsiteX17" fmla="*/ 339555 w 363494"/>
                  <a:gd name="connsiteY17" fmla="*/ 382394 h 68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3494" h="68478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sp>
          <p:nvSpPr>
            <p:cNvPr id="22" name="Freeform 21">
              <a:extLst>
                <a:ext uri="{FF2B5EF4-FFF2-40B4-BE49-F238E27FC236}">
                  <a16:creationId xmlns:a16="http://schemas.microsoft.com/office/drawing/2014/main" id="{ADC8DA71-6474-E29C-8B02-017CD63A5BAF}"/>
                </a:ext>
              </a:extLst>
            </p:cNvPr>
            <p:cNvSpPr/>
            <p:nvPr/>
          </p:nvSpPr>
          <p:spPr>
            <a:xfrm>
              <a:off x="1267910" y="5068173"/>
              <a:ext cx="280634" cy="280634"/>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B79974"/>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pic>
          <p:nvPicPr>
            <p:cNvPr id="23" name="Graphic 22" descr="World with solid fill">
              <a:extLst>
                <a:ext uri="{FF2B5EF4-FFF2-40B4-BE49-F238E27FC236}">
                  <a16:creationId xmlns:a16="http://schemas.microsoft.com/office/drawing/2014/main" id="{D0C830EC-2994-0CE1-6328-18CA4371EAA4}"/>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285189" y="5085452"/>
              <a:ext cx="246077" cy="246077"/>
            </a:xfrm>
            <a:prstGeom prst="rect">
              <a:avLst/>
            </a:prstGeom>
          </p:spPr>
        </p:pic>
      </p:grpSp>
    </p:spTree>
    <p:extLst>
      <p:ext uri="{BB962C8B-B14F-4D97-AF65-F5344CB8AC3E}">
        <p14:creationId xmlns:p14="http://schemas.microsoft.com/office/powerpoint/2010/main" val="42913968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854280" y="631040"/>
            <a:ext cx="10483431" cy="804265"/>
          </a:xfrm>
        </p:spPr>
        <p:txBody>
          <a:bodyPr lIns="91440" tIns="45720" rIns="91440" bIns="45720" anchor="t">
            <a:noAutofit/>
          </a:bodyPr>
          <a:lstStyle/>
          <a:p>
            <a:r>
              <a:rPr lang="en-US" sz="2600">
                <a:latin typeface="Calibri"/>
                <a:ea typeface="Calibri"/>
                <a:cs typeface="Calibri"/>
              </a:rPr>
              <a:t>Introduction to the topic: office work and its impact on physical health</a:t>
            </a:r>
            <a:endParaRPr lang="pl-PL" sz="2600"/>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946497" y="1282905"/>
            <a:ext cx="5929827" cy="5204960"/>
          </a:xfrm>
        </p:spPr>
        <p:txBody>
          <a:bodyPr lIns="91440" tIns="45720" rIns="91440" bIns="45720" numCol="1" spcCol="288000" anchor="t">
            <a:noAutofit/>
          </a:bodyPr>
          <a:lstStyle/>
          <a:p>
            <a:pPr algn="just"/>
            <a:r>
              <a:rPr lang="en-US" sz="2000" dirty="0">
                <a:solidFill>
                  <a:srgbClr val="000000"/>
                </a:solidFill>
                <a:latin typeface="Calibri"/>
                <a:ea typeface="Calibri"/>
                <a:cs typeface="Calibri"/>
              </a:rPr>
              <a:t>Office work is inextricably linked with a predominantly sedentary lifestyle during the day and a general reduction in physical activity. All available sources point to the drastic effects of such a lifestyle. Too much sitting can increase the risk of ischemic heart disease, cancer, type 2 diabetes or stroke, among other diseases. Moreover, sedentary workers are also shown to experience a higher prevalence of psychological problems, mood deterioration and sleep issues.</a:t>
            </a:r>
          </a:p>
          <a:p>
            <a:pPr algn="just"/>
            <a:endParaRPr lang="en-US" sz="2000" dirty="0">
              <a:solidFill>
                <a:srgbClr val="000000"/>
              </a:solidFill>
              <a:latin typeface="Calibri"/>
              <a:ea typeface="Calibri"/>
              <a:cs typeface="Calibri"/>
            </a:endParaRPr>
          </a:p>
          <a:p>
            <a:pPr algn="just"/>
            <a:r>
              <a:rPr lang="en-US" sz="2000" dirty="0">
                <a:solidFill>
                  <a:srgbClr val="000000"/>
                </a:solidFill>
                <a:latin typeface="Calibri"/>
                <a:ea typeface="Calibri"/>
                <a:cs typeface="Calibri"/>
              </a:rPr>
              <a:t>Prolonged sedentary behaviour can weaken the musculoskeletal system, resulting in spinal and joint pain, a decrease in physical fitness and an increased rate of degenerative changes.</a:t>
            </a:r>
            <a:endParaRPr lang="pl-PL" sz="1400" i="1" dirty="0">
              <a:solidFill>
                <a:srgbClr val="212121"/>
              </a:solidFill>
              <a:latin typeface="Calibri"/>
              <a:ea typeface="Calibri"/>
              <a:cs typeface="Calibri"/>
            </a:endParaRPr>
          </a:p>
        </p:txBody>
      </p:sp>
      <p:sp>
        <p:nvSpPr>
          <p:cNvPr id="4" name="Strzałka: pięciokąt 3">
            <a:extLst>
              <a:ext uri="{FF2B5EF4-FFF2-40B4-BE49-F238E27FC236}">
                <a16:creationId xmlns:a16="http://schemas.microsoft.com/office/drawing/2014/main" id="{92438024-58B2-3EE8-94BE-F5B2A2DEF82B}"/>
              </a:ext>
            </a:extLst>
          </p:cNvPr>
          <p:cNvSpPr/>
          <p:nvPr/>
        </p:nvSpPr>
        <p:spPr>
          <a:xfrm rot="10800000">
            <a:off x="7777470" y="1791662"/>
            <a:ext cx="3468033" cy="3274676"/>
          </a:xfrm>
          <a:prstGeom prst="homePlate">
            <a:avLst>
              <a:gd name="adj" fmla="val 26307"/>
            </a:avLst>
          </a:prstGeom>
          <a:solidFill>
            <a:srgbClr val="7653A2"/>
          </a:soli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pl-PL"/>
          </a:p>
        </p:txBody>
      </p:sp>
      <p:sp>
        <p:nvSpPr>
          <p:cNvPr id="5" name="pole tekstowe 4">
            <a:extLst>
              <a:ext uri="{FF2B5EF4-FFF2-40B4-BE49-F238E27FC236}">
                <a16:creationId xmlns:a16="http://schemas.microsoft.com/office/drawing/2014/main" id="{A4FF8F3C-3272-3B0C-AD45-97A7C05042AF}"/>
              </a:ext>
            </a:extLst>
          </p:cNvPr>
          <p:cNvSpPr txBox="1"/>
          <p:nvPr/>
        </p:nvSpPr>
        <p:spPr>
          <a:xfrm>
            <a:off x="8252943" y="2318309"/>
            <a:ext cx="2992560" cy="2505751"/>
          </a:xfrm>
          <a:prstGeom prst="rect">
            <a:avLst/>
          </a:prstGeom>
          <a:noFill/>
        </p:spPr>
        <p:txBody>
          <a:bodyPr wrap="square" rtlCol="0">
            <a:spAutoFit/>
          </a:bodyPr>
          <a:lstStyle/>
          <a:p>
            <a:pPr algn="ctr"/>
            <a:r>
              <a:rPr lang="en-US" sz="2400" b="1">
                <a:solidFill>
                  <a:schemeClr val="bg1"/>
                </a:solidFill>
                <a:latin typeface="Calibri"/>
                <a:ea typeface="Calibri"/>
                <a:cs typeface="Calibri"/>
              </a:rPr>
              <a:t>Physical inactivity is the fourth leading risk factor for mortality worldwide, accounting for 6% of global mortality</a:t>
            </a:r>
            <a:r>
              <a:rPr lang="pl-PL" sz="2400" b="1">
                <a:solidFill>
                  <a:schemeClr val="bg1"/>
                </a:solidFill>
                <a:latin typeface="Calibri"/>
                <a:ea typeface="Calibri"/>
                <a:cs typeface="Calibri"/>
              </a:rPr>
              <a:t>.</a:t>
            </a:r>
            <a:endParaRPr lang="en-US" sz="2400" b="1">
              <a:solidFill>
                <a:schemeClr val="bg1"/>
              </a:solidFill>
              <a:latin typeface="Calibri"/>
              <a:cs typeface="Calibri"/>
            </a:endParaRPr>
          </a:p>
          <a:p>
            <a:endParaRPr lang="pl-PL"/>
          </a:p>
        </p:txBody>
      </p:sp>
      <p:sp>
        <p:nvSpPr>
          <p:cNvPr id="12" name="pole tekstowe 11">
            <a:extLst>
              <a:ext uri="{FF2B5EF4-FFF2-40B4-BE49-F238E27FC236}">
                <a16:creationId xmlns:a16="http://schemas.microsoft.com/office/drawing/2014/main" id="{147DD7E7-2AF7-47AE-064D-2349637ED9C3}"/>
              </a:ext>
            </a:extLst>
          </p:cNvPr>
          <p:cNvSpPr txBox="1"/>
          <p:nvPr/>
        </p:nvSpPr>
        <p:spPr>
          <a:xfrm>
            <a:off x="2105872" y="6093167"/>
            <a:ext cx="7980245" cy="276999"/>
          </a:xfrm>
          <a:prstGeom prst="rect">
            <a:avLst/>
          </a:prstGeom>
          <a:noFill/>
        </p:spPr>
        <p:txBody>
          <a:bodyPr wrap="square">
            <a:spAutoFit/>
          </a:bodyPr>
          <a:lstStyle/>
          <a:p>
            <a:r>
              <a:rPr lang="en-US" sz="1200" i="1">
                <a:solidFill>
                  <a:srgbClr val="212121"/>
                </a:solidFill>
                <a:latin typeface="Calibri"/>
                <a:ea typeface="Calibri"/>
                <a:cs typeface="Calibri"/>
              </a:rPr>
              <a:t>World Health Organization. Global recommendations on physical activity for health. Geneva: World Health Organization; 2010.</a:t>
            </a:r>
            <a:endParaRPr lang="pl-PL"/>
          </a:p>
        </p:txBody>
      </p:sp>
    </p:spTree>
    <p:extLst>
      <p:ext uri="{BB962C8B-B14F-4D97-AF65-F5344CB8AC3E}">
        <p14:creationId xmlns:p14="http://schemas.microsoft.com/office/powerpoint/2010/main" val="35786716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Osoba pisząca na laptopie">
            <a:extLst>
              <a:ext uri="{FF2B5EF4-FFF2-40B4-BE49-F238E27FC236}">
                <a16:creationId xmlns:a16="http://schemas.microsoft.com/office/drawing/2014/main" id="{EF7A6C6B-DAF2-87C7-E5EA-FF08A70CFEBF}"/>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a:xfrm>
            <a:off x="884606" y="0"/>
            <a:ext cx="4993772" cy="6858000"/>
          </a:xfrm>
        </p:spPr>
      </p:pic>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p:txBody>
          <a:bodyPr lIns="91440" tIns="45720" rIns="91440" bIns="45720" anchor="ctr">
            <a:noAutofit/>
          </a:bodyPr>
          <a:lstStyle/>
          <a:p>
            <a:r>
              <a:rPr lang="en-US" sz="2000" dirty="0">
                <a:latin typeface="Calibri"/>
                <a:ea typeface="Calibri"/>
                <a:cs typeface="Calibri"/>
              </a:rPr>
              <a:t>The dangers of a sedentary lifestyle can cause consequences at both the individual and </a:t>
            </a:r>
            <a:r>
              <a:rPr lang="en-US" sz="2000" dirty="0" err="1">
                <a:latin typeface="Calibri"/>
                <a:ea typeface="Calibri"/>
                <a:cs typeface="Calibri"/>
              </a:rPr>
              <a:t>organisational</a:t>
            </a:r>
            <a:r>
              <a:rPr lang="en-US" sz="2000" dirty="0">
                <a:latin typeface="Calibri"/>
                <a:ea typeface="Calibri"/>
                <a:cs typeface="Calibri"/>
              </a:rPr>
              <a:t> levels</a:t>
            </a:r>
            <a:endParaRPr lang="en-US" sz="2000" dirty="0"/>
          </a:p>
        </p:txBody>
      </p:sp>
      <p:graphicFrame>
        <p:nvGraphicFramePr>
          <p:cNvPr id="7" name="Tabela 6">
            <a:extLst>
              <a:ext uri="{FF2B5EF4-FFF2-40B4-BE49-F238E27FC236}">
                <a16:creationId xmlns:a16="http://schemas.microsoft.com/office/drawing/2014/main" id="{3B360D5E-2642-1BC8-2A34-76DD513B0D4F}"/>
              </a:ext>
            </a:extLst>
          </p:cNvPr>
          <p:cNvGraphicFramePr>
            <a:graphicFrameLocks noGrp="1"/>
          </p:cNvGraphicFramePr>
          <p:nvPr>
            <p:extLst>
              <p:ext uri="{D42A27DB-BD31-4B8C-83A1-F6EECF244321}">
                <p14:modId xmlns:p14="http://schemas.microsoft.com/office/powerpoint/2010/main" val="2514909672"/>
              </p:ext>
            </p:extLst>
          </p:nvPr>
        </p:nvGraphicFramePr>
        <p:xfrm>
          <a:off x="6535565" y="1840211"/>
          <a:ext cx="4992618" cy="3977640"/>
        </p:xfrm>
        <a:graphic>
          <a:graphicData uri="http://schemas.openxmlformats.org/drawingml/2006/table">
            <a:tbl>
              <a:tblPr firstRow="1" firstCol="1" bandRow="1">
                <a:tableStyleId>{22838BEF-8BB2-4498-84A7-C5851F593DF1}</a:tableStyleId>
              </a:tblPr>
              <a:tblGrid>
                <a:gridCol w="2496309">
                  <a:extLst>
                    <a:ext uri="{9D8B030D-6E8A-4147-A177-3AD203B41FA5}">
                      <a16:colId xmlns:a16="http://schemas.microsoft.com/office/drawing/2014/main" val="2201006062"/>
                    </a:ext>
                  </a:extLst>
                </a:gridCol>
                <a:gridCol w="2496309">
                  <a:extLst>
                    <a:ext uri="{9D8B030D-6E8A-4147-A177-3AD203B41FA5}">
                      <a16:colId xmlns:a16="http://schemas.microsoft.com/office/drawing/2014/main" val="1821480045"/>
                    </a:ext>
                  </a:extLst>
                </a:gridCol>
              </a:tblGrid>
              <a:tr h="345926">
                <a:tc>
                  <a:txBody>
                    <a:bodyPr/>
                    <a:lstStyle/>
                    <a:p>
                      <a:pPr marL="0" indent="0" algn="ctr" fontAlgn="base">
                        <a:buFont typeface="Arial" panose="020B0604020202020204" pitchFamily="34" charset="0"/>
                        <a:buNone/>
                      </a:pPr>
                      <a:r>
                        <a:rPr lang="en-US" sz="2400" noProof="0">
                          <a:solidFill>
                            <a:schemeClr val="bg1"/>
                          </a:solidFill>
                          <a:effectLst/>
                          <a:latin typeface="Calibri"/>
                        </a:rPr>
                        <a:t>Individual</a:t>
                      </a:r>
                    </a:p>
                  </a:txBody>
                  <a:tcPr marL="0" marR="0" marT="0" marB="0">
                    <a:solidFill>
                      <a:srgbClr val="7030A0"/>
                    </a:solidFill>
                  </a:tcPr>
                </a:tc>
                <a:tc>
                  <a:txBody>
                    <a:bodyPr/>
                    <a:lstStyle/>
                    <a:p>
                      <a:pPr marL="0" indent="0" algn="ctr" fontAlgn="base">
                        <a:buFont typeface="Arial" panose="020B0604020202020204" pitchFamily="34" charset="0"/>
                        <a:buNone/>
                      </a:pPr>
                      <a:r>
                        <a:rPr lang="en-US" sz="2400" noProof="0">
                          <a:solidFill>
                            <a:schemeClr val="bg1"/>
                          </a:solidFill>
                          <a:effectLst/>
                          <a:latin typeface="Calibri"/>
                        </a:rPr>
                        <a:t>Organization</a:t>
                      </a:r>
                    </a:p>
                  </a:txBody>
                  <a:tcPr marL="0" marR="0" marT="0" marB="0">
                    <a:solidFill>
                      <a:srgbClr val="7030A0"/>
                    </a:solidFill>
                  </a:tcPr>
                </a:tc>
                <a:extLst>
                  <a:ext uri="{0D108BD9-81ED-4DB2-BD59-A6C34878D82A}">
                    <a16:rowId xmlns:a16="http://schemas.microsoft.com/office/drawing/2014/main" val="1426598189"/>
                  </a:ext>
                </a:extLst>
              </a:tr>
              <a:tr h="3538201">
                <a:tc>
                  <a:txBody>
                    <a:bodyPr/>
                    <a:lstStyle/>
                    <a:p>
                      <a:pPr marL="342900" indent="-342900" fontAlgn="base">
                        <a:buFont typeface="Wingdings" pitchFamily="2" charset="2"/>
                        <a:buChar char="ü"/>
                      </a:pPr>
                      <a:r>
                        <a:rPr lang="en-US" sz="2100" b="0" noProof="0">
                          <a:solidFill>
                            <a:srgbClr val="212121"/>
                          </a:solidFill>
                          <a:effectLst/>
                          <a:latin typeface="Calibri"/>
                        </a:rPr>
                        <a:t>reduced quality of life </a:t>
                      </a:r>
                      <a:endParaRPr lang="en-US" sz="2100" b="0" noProof="0">
                        <a:effectLst/>
                        <a:latin typeface="Calibri"/>
                      </a:endParaRPr>
                    </a:p>
                    <a:p>
                      <a:pPr marL="342900" indent="-342900" fontAlgn="base">
                        <a:buFont typeface="Wingdings" pitchFamily="2" charset="2"/>
                        <a:buChar char="ü"/>
                      </a:pPr>
                      <a:r>
                        <a:rPr lang="en-US" sz="2100" b="0" noProof="0">
                          <a:solidFill>
                            <a:srgbClr val="212121"/>
                          </a:solidFill>
                          <a:effectLst/>
                          <a:latin typeface="Calibri"/>
                        </a:rPr>
                        <a:t>deterioration of emotional state </a:t>
                      </a:r>
                      <a:endParaRPr lang="en-US" sz="2100" b="0" noProof="0">
                        <a:effectLst/>
                        <a:latin typeface="Calibri"/>
                      </a:endParaRPr>
                    </a:p>
                    <a:p>
                      <a:pPr marL="342900" indent="-342900" fontAlgn="base">
                        <a:buFont typeface="Wingdings" pitchFamily="2" charset="2"/>
                        <a:buChar char="ü"/>
                      </a:pPr>
                      <a:r>
                        <a:rPr lang="en-US" sz="2100" b="0" noProof="0">
                          <a:solidFill>
                            <a:srgbClr val="212121"/>
                          </a:solidFill>
                          <a:effectLst/>
                          <a:latin typeface="Calibri"/>
                        </a:rPr>
                        <a:t>increased risk of premature death </a:t>
                      </a:r>
                      <a:endParaRPr lang="en-US" sz="2100" b="0" noProof="0">
                        <a:effectLst/>
                        <a:latin typeface="Calibri"/>
                      </a:endParaRPr>
                    </a:p>
                    <a:p>
                      <a:pPr marL="342900" indent="-342900" fontAlgn="base">
                        <a:buFont typeface="Wingdings" pitchFamily="2" charset="2"/>
                        <a:buChar char="ü"/>
                      </a:pPr>
                      <a:r>
                        <a:rPr lang="en-US" sz="2100" b="0" noProof="0">
                          <a:solidFill>
                            <a:srgbClr val="212121"/>
                          </a:solidFill>
                          <a:effectLst/>
                          <a:latin typeface="Calibri"/>
                        </a:rPr>
                        <a:t>decreased psychosocial functions </a:t>
                      </a:r>
                      <a:endParaRPr lang="en-US" sz="2100" b="0" noProof="0">
                        <a:effectLst/>
                        <a:latin typeface="Calibri"/>
                      </a:endParaRPr>
                    </a:p>
                    <a:p>
                      <a:pPr marL="342900" indent="-342900" fontAlgn="base">
                        <a:buFont typeface="Wingdings" pitchFamily="2" charset="2"/>
                        <a:buChar char="ü"/>
                      </a:pPr>
                      <a:r>
                        <a:rPr lang="en-US" sz="2100" b="0" noProof="0">
                          <a:solidFill>
                            <a:srgbClr val="212121"/>
                          </a:solidFill>
                          <a:effectLst/>
                          <a:latin typeface="Calibri"/>
                        </a:rPr>
                        <a:t>decreased work efficiency</a:t>
                      </a:r>
                      <a:endParaRPr lang="en-US" sz="2100" b="0" noProof="0">
                        <a:effectLst/>
                        <a:latin typeface="Calibri"/>
                      </a:endParaRPr>
                    </a:p>
                  </a:txBody>
                  <a:tcPr marL="45720" marR="45720"/>
                </a:tc>
                <a:tc>
                  <a:txBody>
                    <a:bodyPr/>
                    <a:lstStyle/>
                    <a:p>
                      <a:pPr marL="342900" indent="-342900" fontAlgn="base">
                        <a:buFont typeface="Wingdings" pitchFamily="2" charset="2"/>
                        <a:buChar char="ü"/>
                      </a:pPr>
                      <a:r>
                        <a:rPr lang="en-US" sz="2100" noProof="0" dirty="0">
                          <a:solidFill>
                            <a:srgbClr val="212121"/>
                          </a:solidFill>
                          <a:effectLst/>
                          <a:latin typeface="Calibri"/>
                        </a:rPr>
                        <a:t>increased cost of employee maintenance</a:t>
                      </a:r>
                    </a:p>
                    <a:p>
                      <a:pPr marL="342900" indent="-342900" fontAlgn="base">
                        <a:buFont typeface="Wingdings" pitchFamily="2" charset="2"/>
                        <a:buChar char="ü"/>
                      </a:pPr>
                      <a:r>
                        <a:rPr lang="en-US" sz="2100" noProof="0" dirty="0" err="1">
                          <a:solidFill>
                            <a:srgbClr val="212121"/>
                          </a:solidFill>
                          <a:effectLst/>
                          <a:latin typeface="Calibri"/>
                        </a:rPr>
                        <a:t>disorganisation</a:t>
                      </a:r>
                      <a:r>
                        <a:rPr lang="en-US" sz="2100" noProof="0" dirty="0">
                          <a:solidFill>
                            <a:srgbClr val="212121"/>
                          </a:solidFill>
                          <a:effectLst/>
                          <a:latin typeface="Calibri"/>
                        </a:rPr>
                        <a:t> of the team's work </a:t>
                      </a:r>
                      <a:endParaRPr lang="en-US" sz="2100" noProof="0" dirty="0">
                        <a:effectLst/>
                        <a:latin typeface="Calibri"/>
                      </a:endParaRPr>
                    </a:p>
                    <a:p>
                      <a:pPr marL="342900" indent="-342900" fontAlgn="base">
                        <a:buFont typeface="Wingdings" pitchFamily="2" charset="2"/>
                        <a:buChar char="ü"/>
                      </a:pPr>
                      <a:r>
                        <a:rPr lang="en-US" sz="2100" noProof="0" dirty="0">
                          <a:solidFill>
                            <a:srgbClr val="212121"/>
                          </a:solidFill>
                          <a:effectLst/>
                          <a:latin typeface="Calibri"/>
                        </a:rPr>
                        <a:t>increased risk of project delays </a:t>
                      </a:r>
                      <a:endParaRPr lang="en-US" sz="2100" noProof="0" dirty="0">
                        <a:effectLst/>
                        <a:latin typeface="Calibri"/>
                      </a:endParaRPr>
                    </a:p>
                    <a:p>
                      <a:pPr marL="342900" indent="-342900" fontAlgn="base">
                        <a:buFont typeface="Wingdings" pitchFamily="2" charset="2"/>
                        <a:buChar char="ü"/>
                      </a:pPr>
                      <a:r>
                        <a:rPr lang="en-US" sz="2100" noProof="0" dirty="0">
                          <a:solidFill>
                            <a:srgbClr val="212121"/>
                          </a:solidFill>
                          <a:effectLst/>
                          <a:latin typeface="Calibri"/>
                        </a:rPr>
                        <a:t>decreased efficiency of the team's work</a:t>
                      </a:r>
                      <a:endParaRPr lang="en-US" sz="2100" noProof="0" dirty="0">
                        <a:effectLst/>
                        <a:latin typeface="Calibri"/>
                      </a:endParaRPr>
                    </a:p>
                  </a:txBody>
                  <a:tcPr marL="45720" marR="45720"/>
                </a:tc>
                <a:extLst>
                  <a:ext uri="{0D108BD9-81ED-4DB2-BD59-A6C34878D82A}">
                    <a16:rowId xmlns:a16="http://schemas.microsoft.com/office/drawing/2014/main" val="3785814404"/>
                  </a:ext>
                </a:extLst>
              </a:tr>
            </a:tbl>
          </a:graphicData>
        </a:graphic>
      </p:graphicFrame>
      <p:sp>
        <p:nvSpPr>
          <p:cNvPr id="8" name="pole tekstowe 7">
            <a:extLst>
              <a:ext uri="{FF2B5EF4-FFF2-40B4-BE49-F238E27FC236}">
                <a16:creationId xmlns:a16="http://schemas.microsoft.com/office/drawing/2014/main" id="{65FE1E9B-4CED-4F38-06F9-DEE3A5A4CE33}"/>
              </a:ext>
            </a:extLst>
          </p:cNvPr>
          <p:cNvSpPr txBox="1"/>
          <p:nvPr/>
        </p:nvSpPr>
        <p:spPr>
          <a:xfrm>
            <a:off x="7575755" y="2327787"/>
            <a:ext cx="2743200" cy="4924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300">
                <a:solidFill>
                  <a:srgbClr val="212121"/>
                </a:solidFill>
                <a:latin typeface="Calibri"/>
                <a:cs typeface="Calibri"/>
              </a:rPr>
              <a:t>  </a:t>
            </a:r>
          </a:p>
          <a:p>
            <a:endParaRPr lang="en-US" sz="1300">
              <a:solidFill>
                <a:srgbClr val="212121"/>
              </a:solidFill>
              <a:latin typeface="Calibri"/>
              <a:cs typeface="Calibri"/>
            </a:endParaRPr>
          </a:p>
        </p:txBody>
      </p:sp>
    </p:spTree>
    <p:extLst>
      <p:ext uri="{BB962C8B-B14F-4D97-AF65-F5344CB8AC3E}">
        <p14:creationId xmlns:p14="http://schemas.microsoft.com/office/powerpoint/2010/main" val="7546047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p:txBody>
          <a:bodyPr lIns="91440" tIns="45720" rIns="91440" bIns="45720" anchor="ctr">
            <a:noAutofit/>
          </a:bodyPr>
          <a:lstStyle/>
          <a:p>
            <a:r>
              <a:rPr lang="en-US" sz="3200">
                <a:latin typeface="Calibri"/>
                <a:ea typeface="Calibri"/>
                <a:cs typeface="Calibri"/>
              </a:rPr>
              <a:t> What is the prevention?</a:t>
            </a:r>
            <a:endParaRPr lang="en-US" sz="3200"/>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398309" y="1616106"/>
            <a:ext cx="5964317" cy="4693261"/>
          </a:xfrm>
        </p:spPr>
        <p:txBody>
          <a:bodyPr lIns="91440" tIns="45720" rIns="91440" bIns="45720" numCol="1" spcCol="288000" anchor="t">
            <a:noAutofit/>
          </a:bodyPr>
          <a:lstStyle/>
          <a:p>
            <a:pPr algn="just"/>
            <a:r>
              <a:rPr lang="en-US" sz="2000" dirty="0">
                <a:solidFill>
                  <a:srgbClr val="212121"/>
                </a:solidFill>
                <a:latin typeface="Calibri"/>
                <a:ea typeface="Calibri"/>
                <a:cs typeface="Calibri"/>
              </a:rPr>
              <a:t>Fortunately, the current state of knowledge allows us to effectively reduce the risks associated with a sedentary lifestyle. We can distinguish three main pillars of prevention: </a:t>
            </a:r>
            <a:endParaRPr lang="pl-PL" sz="2000" dirty="0"/>
          </a:p>
          <a:p>
            <a:pPr marL="342900" indent="-342900" algn="just">
              <a:buFont typeface="Arial" panose="020B0604020202020204" pitchFamily="34" charset="0"/>
              <a:buChar char="•"/>
            </a:pPr>
            <a:r>
              <a:rPr lang="en-US" sz="2000" dirty="0">
                <a:solidFill>
                  <a:srgbClr val="212121"/>
                </a:solidFill>
                <a:latin typeface="Calibri"/>
                <a:ea typeface="Calibri"/>
                <a:cs typeface="Calibri"/>
              </a:rPr>
              <a:t>compensating for the negative effects of sitting with targeted physical activity </a:t>
            </a:r>
            <a:endParaRPr lang="en-US" sz="2000" dirty="0"/>
          </a:p>
          <a:p>
            <a:pPr marL="342900" indent="-342900" algn="just">
              <a:buFont typeface="Arial" panose="020B0604020202020204" pitchFamily="34" charset="0"/>
              <a:buChar char="•"/>
            </a:pPr>
            <a:r>
              <a:rPr lang="en-US" sz="2000" dirty="0">
                <a:solidFill>
                  <a:srgbClr val="212121"/>
                </a:solidFill>
                <a:latin typeface="Calibri"/>
                <a:ea typeface="Calibri"/>
                <a:cs typeface="Calibri"/>
              </a:rPr>
              <a:t>increasing spontaneous physical activity         </a:t>
            </a:r>
            <a:endParaRPr lang="en-US" sz="2000" dirty="0"/>
          </a:p>
          <a:p>
            <a:pPr marL="342900" indent="-342900" algn="just">
              <a:buFont typeface="Arial" panose="020B0604020202020204" pitchFamily="34" charset="0"/>
              <a:buChar char="•"/>
            </a:pPr>
            <a:r>
              <a:rPr lang="en-US" sz="2000" dirty="0" err="1">
                <a:solidFill>
                  <a:srgbClr val="212121"/>
                </a:solidFill>
                <a:latin typeface="Calibri"/>
                <a:ea typeface="Calibri"/>
                <a:cs typeface="Calibri"/>
              </a:rPr>
              <a:t>minimising</a:t>
            </a:r>
            <a:r>
              <a:rPr lang="en-US" sz="2000" dirty="0">
                <a:solidFill>
                  <a:srgbClr val="212121"/>
                </a:solidFill>
                <a:latin typeface="Calibri"/>
                <a:ea typeface="Calibri"/>
                <a:cs typeface="Calibri"/>
              </a:rPr>
              <a:t> the effects of a sedentary lifestyle (workstation ergonomics)</a:t>
            </a:r>
            <a:endParaRPr lang="en-US" sz="2000" dirty="0">
              <a:latin typeface="Calibri"/>
              <a:cs typeface="Calibri"/>
            </a:endParaRPr>
          </a:p>
          <a:p>
            <a:endParaRPr lang="en-US" sz="2000" b="1" dirty="0">
              <a:solidFill>
                <a:srgbClr val="000000"/>
              </a:solidFill>
            </a:endParaRPr>
          </a:p>
        </p:txBody>
      </p:sp>
      <p:pic>
        <p:nvPicPr>
          <p:cNvPr id="10" name="Picture Placeholder 9" descr="Mężczyzna pracujący na linach">
            <a:extLst>
              <a:ext uri="{FF2B5EF4-FFF2-40B4-BE49-F238E27FC236}">
                <a16:creationId xmlns:a16="http://schemas.microsoft.com/office/drawing/2014/main" id="{CFC60550-FD23-45A4-B6E5-0BE0BB061024}"/>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a:xfrm flipH="1">
            <a:off x="6799920" y="0"/>
            <a:ext cx="4993772" cy="6858000"/>
          </a:xfrm>
        </p:spPr>
      </p:pic>
      <p:pic>
        <p:nvPicPr>
          <p:cNvPr id="8" name="Grafika 7" descr="Biegać kontur">
            <a:extLst>
              <a:ext uri="{FF2B5EF4-FFF2-40B4-BE49-F238E27FC236}">
                <a16:creationId xmlns:a16="http://schemas.microsoft.com/office/drawing/2014/main" id="{6782F32E-A0D9-0BA3-A17A-E9FDBB020C3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46626" y="4716670"/>
            <a:ext cx="1367182" cy="1367182"/>
          </a:xfrm>
          <a:prstGeom prst="rect">
            <a:avLst/>
          </a:prstGeom>
        </p:spPr>
      </p:pic>
      <p:pic>
        <p:nvPicPr>
          <p:cNvPr id="9" name="Grafika 8" descr="Praca w domu kontur">
            <a:extLst>
              <a:ext uri="{FF2B5EF4-FFF2-40B4-BE49-F238E27FC236}">
                <a16:creationId xmlns:a16="http://schemas.microsoft.com/office/drawing/2014/main" id="{B00331FC-2631-A5F9-0E0C-4569FE80E46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313583" y="4628323"/>
            <a:ext cx="1532834" cy="1543878"/>
          </a:xfrm>
          <a:prstGeom prst="rect">
            <a:avLst/>
          </a:prstGeom>
        </p:spPr>
      </p:pic>
      <p:pic>
        <p:nvPicPr>
          <p:cNvPr id="11" name="Grafika 10" descr="Kulturysta kontur">
            <a:extLst>
              <a:ext uri="{FF2B5EF4-FFF2-40B4-BE49-F238E27FC236}">
                <a16:creationId xmlns:a16="http://schemas.microsoft.com/office/drawing/2014/main" id="{34E42C8F-7C05-16D1-0377-08B024C42AE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01756" y="4749801"/>
            <a:ext cx="1289878" cy="1300921"/>
          </a:xfrm>
          <a:prstGeom prst="rect">
            <a:avLst/>
          </a:prstGeom>
        </p:spPr>
      </p:pic>
    </p:spTree>
    <p:extLst>
      <p:ext uri="{BB962C8B-B14F-4D97-AF65-F5344CB8AC3E}">
        <p14:creationId xmlns:p14="http://schemas.microsoft.com/office/powerpoint/2010/main" val="14045742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71795F2C-4BCE-5049-9792-CD5702D9FFBB}"/>
              </a:ext>
            </a:extLst>
          </p:cNvPr>
          <p:cNvSpPr>
            <a:spLocks noGrp="1"/>
          </p:cNvSpPr>
          <p:nvPr>
            <p:ph type="body" sz="quarter" idx="14"/>
          </p:nvPr>
        </p:nvSpPr>
        <p:spPr/>
        <p:txBody>
          <a:bodyPr/>
          <a:lstStyle/>
          <a:p>
            <a:r>
              <a:rPr lang="en-US"/>
              <a:t>02</a:t>
            </a:r>
          </a:p>
        </p:txBody>
      </p:sp>
      <p:sp>
        <p:nvSpPr>
          <p:cNvPr id="11" name="Text Placeholder 10">
            <a:extLst>
              <a:ext uri="{FF2B5EF4-FFF2-40B4-BE49-F238E27FC236}">
                <a16:creationId xmlns:a16="http://schemas.microsoft.com/office/drawing/2014/main" id="{09DE250D-399D-3046-A104-9E1DCF4E2437}"/>
              </a:ext>
            </a:extLst>
          </p:cNvPr>
          <p:cNvSpPr>
            <a:spLocks noGrp="1"/>
          </p:cNvSpPr>
          <p:nvPr>
            <p:ph type="body" sz="quarter" idx="17"/>
          </p:nvPr>
        </p:nvSpPr>
        <p:spPr/>
        <p:txBody>
          <a:bodyPr/>
          <a:lstStyle/>
          <a:p>
            <a:r>
              <a:rPr lang="en-US"/>
              <a:t>SECTION</a:t>
            </a:r>
          </a:p>
        </p:txBody>
      </p:sp>
      <p:sp>
        <p:nvSpPr>
          <p:cNvPr id="12" name="Text Placeholder 11">
            <a:extLst>
              <a:ext uri="{FF2B5EF4-FFF2-40B4-BE49-F238E27FC236}">
                <a16:creationId xmlns:a16="http://schemas.microsoft.com/office/drawing/2014/main" id="{EA701505-57B6-7A45-B68E-0C04614F51C7}"/>
              </a:ext>
            </a:extLst>
          </p:cNvPr>
          <p:cNvSpPr>
            <a:spLocks noGrp="1"/>
          </p:cNvSpPr>
          <p:nvPr>
            <p:ph type="body" sz="quarter" idx="18"/>
          </p:nvPr>
        </p:nvSpPr>
        <p:spPr>
          <a:xfrm>
            <a:off x="497841" y="4110228"/>
            <a:ext cx="5821906" cy="972741"/>
          </a:xfrm>
        </p:spPr>
        <p:txBody>
          <a:bodyPr lIns="91440" tIns="45720" rIns="91440" bIns="45720" anchor="t">
            <a:noAutofit/>
          </a:bodyPr>
          <a:lstStyle/>
          <a:p>
            <a:r>
              <a:rPr lang="en-US" b="1">
                <a:latin typeface="Calibri"/>
                <a:ea typeface="Calibri"/>
                <a:cs typeface="Calibri"/>
              </a:rPr>
              <a:t>Risk assessment</a:t>
            </a:r>
            <a:endParaRPr lang="en-US" b="1">
              <a:ea typeface="Calibri"/>
            </a:endParaRPr>
          </a:p>
        </p:txBody>
      </p:sp>
      <p:pic>
        <p:nvPicPr>
          <p:cNvPr id="5" name="Picture Placeholder 4">
            <a:extLst>
              <a:ext uri="{FF2B5EF4-FFF2-40B4-BE49-F238E27FC236}">
                <a16:creationId xmlns:a16="http://schemas.microsoft.com/office/drawing/2014/main" id="{73D8724C-5848-4653-2FC1-74038F336672}"/>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9285544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Dwie osoby rozmawiające na czacie">
            <a:extLst>
              <a:ext uri="{FF2B5EF4-FFF2-40B4-BE49-F238E27FC236}">
                <a16:creationId xmlns:a16="http://schemas.microsoft.com/office/drawing/2014/main" id="{93E027A6-3D0F-D3B8-D2C2-BA665579BE35}"/>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a:xfrm>
            <a:off x="884606" y="0"/>
            <a:ext cx="4993772" cy="6858000"/>
          </a:xfrm>
        </p:spPr>
      </p:pic>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5653445" y="231838"/>
            <a:ext cx="5789015" cy="842867"/>
          </a:xfrm>
        </p:spPr>
        <p:txBody>
          <a:bodyPr lIns="91440" tIns="45720" rIns="91440" bIns="45720" anchor="ctr">
            <a:noAutofit/>
          </a:bodyPr>
          <a:lstStyle/>
          <a:p>
            <a:r>
              <a:rPr lang="en-US" sz="2800">
                <a:latin typeface="Calibri"/>
                <a:ea typeface="Calibri"/>
                <a:cs typeface="Calibri"/>
              </a:rPr>
              <a:t>Individual Lifestyle Assessment Sheet </a:t>
            </a:r>
            <a:endParaRPr lang="en-US" sz="2800"/>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6266178" y="1359004"/>
            <a:ext cx="5820017" cy="5674920"/>
          </a:xfrm>
        </p:spPr>
        <p:txBody>
          <a:bodyPr lIns="91440" tIns="45720" rIns="91440" bIns="45720" numCol="1" spcCol="288000" anchor="t">
            <a:noAutofit/>
          </a:bodyPr>
          <a:lstStyle/>
          <a:p>
            <a:r>
              <a:rPr lang="en-US" sz="1700" b="1" dirty="0">
                <a:solidFill>
                  <a:srgbClr val="212121"/>
                </a:solidFill>
                <a:latin typeface="Calibri"/>
                <a:ea typeface="Calibri"/>
                <a:cs typeface="Calibri"/>
              </a:rPr>
              <a:t>Complete the quiz below to assess the risk of health consequences of your lifestyle: </a:t>
            </a:r>
            <a:endParaRPr lang="en-US" sz="1700" b="1" dirty="0">
              <a:solidFill>
                <a:srgbClr val="000000"/>
              </a:solidFill>
              <a:latin typeface="Open Sans"/>
              <a:ea typeface="Open Sans"/>
              <a:cs typeface="Calibri"/>
            </a:endParaRPr>
          </a:p>
          <a:p>
            <a:endParaRPr lang="en-US" sz="1700" dirty="0"/>
          </a:p>
          <a:p>
            <a:pPr marL="342900" indent="-342900">
              <a:buAutoNum type="arabicPeriod"/>
            </a:pPr>
            <a:r>
              <a:rPr lang="en-US" sz="1700" dirty="0">
                <a:solidFill>
                  <a:srgbClr val="212121"/>
                </a:solidFill>
                <a:latin typeface="Calibri"/>
                <a:ea typeface="Calibri"/>
                <a:cs typeface="Calibri"/>
              </a:rPr>
              <a:t>I work most often in a sedentary position.</a:t>
            </a:r>
          </a:p>
          <a:p>
            <a:pPr marL="342900" indent="-342900">
              <a:buAutoNum type="arabicPeriod"/>
            </a:pPr>
            <a:r>
              <a:rPr lang="en-US" sz="1700" dirty="0">
                <a:solidFill>
                  <a:srgbClr val="212121"/>
                </a:solidFill>
                <a:latin typeface="Calibri"/>
                <a:ea typeface="Calibri"/>
                <a:cs typeface="Calibri"/>
              </a:rPr>
              <a:t>I spend more than 2 hours a day in my car.</a:t>
            </a:r>
            <a:endParaRPr lang="en-US" sz="1700" dirty="0"/>
          </a:p>
          <a:p>
            <a:pPr marL="342900" indent="-342900">
              <a:buAutoNum type="arabicPeriod"/>
            </a:pPr>
            <a:r>
              <a:rPr lang="en-US" sz="1700" dirty="0">
                <a:solidFill>
                  <a:srgbClr val="212121"/>
                </a:solidFill>
                <a:latin typeface="Calibri"/>
                <a:ea typeface="Calibri"/>
                <a:cs typeface="Calibri"/>
              </a:rPr>
              <a:t>I walk less than 4,000 steps (35 minutes) per day.</a:t>
            </a:r>
          </a:p>
          <a:p>
            <a:pPr marL="342900" indent="-342900">
              <a:buAutoNum type="arabicPeriod"/>
            </a:pPr>
            <a:r>
              <a:rPr lang="en-US" sz="1700" dirty="0">
                <a:solidFill>
                  <a:srgbClr val="212121"/>
                </a:solidFill>
                <a:latin typeface="Calibri"/>
                <a:ea typeface="Calibri"/>
                <a:cs typeface="Calibri"/>
              </a:rPr>
              <a:t>I spend leisure time sitting (in front of a computer/TV /reading, etc.) for a minimum of 4h a day.</a:t>
            </a:r>
            <a:endParaRPr lang="en-US" sz="1700" dirty="0"/>
          </a:p>
          <a:p>
            <a:pPr marL="342900" indent="-342900">
              <a:buAutoNum type="arabicPeriod"/>
            </a:pPr>
            <a:r>
              <a:rPr lang="en-US" sz="1700" dirty="0">
                <a:solidFill>
                  <a:srgbClr val="212121"/>
                </a:solidFill>
                <a:latin typeface="Calibri"/>
                <a:ea typeface="Calibri"/>
                <a:cs typeface="Calibri"/>
              </a:rPr>
              <a:t>My BMI exceeds 25 (check your BMI here).</a:t>
            </a:r>
          </a:p>
          <a:p>
            <a:pPr marL="342900" indent="-342900">
              <a:buAutoNum type="arabicPeriod"/>
            </a:pPr>
            <a:r>
              <a:rPr lang="en-US" sz="1700" dirty="0">
                <a:solidFill>
                  <a:srgbClr val="212121"/>
                </a:solidFill>
                <a:latin typeface="Calibri"/>
                <a:ea typeface="Calibri"/>
                <a:cs typeface="Calibri"/>
              </a:rPr>
              <a:t>I smoke cigarettes regularly.</a:t>
            </a:r>
          </a:p>
          <a:p>
            <a:pPr marL="342900" indent="-342900">
              <a:buAutoNum type="arabicPeriod"/>
            </a:pPr>
            <a:r>
              <a:rPr lang="en-US" sz="1700" dirty="0">
                <a:solidFill>
                  <a:srgbClr val="212121"/>
                </a:solidFill>
                <a:latin typeface="Calibri"/>
                <a:ea typeface="Calibri"/>
                <a:cs typeface="Calibri"/>
              </a:rPr>
              <a:t>I engage in less than 150 minutes of moderate-intensity aerobic physical activity (e.g., running, Nordic-walking, cycling, dancing, etc.) per week. </a:t>
            </a:r>
          </a:p>
          <a:p>
            <a:pPr marL="342900" indent="-342900">
              <a:buAutoNum type="arabicPeriod"/>
            </a:pPr>
            <a:r>
              <a:rPr lang="en-US" sz="1700" dirty="0">
                <a:solidFill>
                  <a:srgbClr val="212121"/>
                </a:solidFill>
                <a:latin typeface="Calibri"/>
                <a:ea typeface="Calibri"/>
                <a:cs typeface="Calibri"/>
              </a:rPr>
              <a:t>I strength train (with external resistance or my own body) less than 2 times a week.</a:t>
            </a:r>
            <a:endParaRPr lang="en-US" sz="1700" dirty="0"/>
          </a:p>
          <a:p>
            <a:pPr marL="342900" indent="-342900">
              <a:buAutoNum type="arabicPeriod"/>
            </a:pPr>
            <a:r>
              <a:rPr lang="en-US" sz="1700" dirty="0">
                <a:solidFill>
                  <a:srgbClr val="212121"/>
                </a:solidFill>
                <a:latin typeface="Calibri"/>
                <a:ea typeface="Calibri"/>
                <a:cs typeface="Calibri"/>
              </a:rPr>
              <a:t>When working out with DSE, I take breaks less than once an hour.</a:t>
            </a:r>
            <a:endParaRPr lang="en-US" sz="1700" dirty="0"/>
          </a:p>
          <a:p>
            <a:pPr marL="342900" indent="-342900">
              <a:buAutoNum type="arabicPeriod"/>
            </a:pPr>
            <a:r>
              <a:rPr lang="en-US" sz="1700" dirty="0">
                <a:solidFill>
                  <a:srgbClr val="212121"/>
                </a:solidFill>
                <a:latin typeface="Calibri"/>
                <a:ea typeface="Calibri"/>
                <a:cs typeface="Calibri"/>
              </a:rPr>
              <a:t>Ultra-processed foods are present in my regular diet.</a:t>
            </a:r>
            <a:endParaRPr lang="en-US" sz="1700" dirty="0"/>
          </a:p>
        </p:txBody>
      </p:sp>
      <p:pic>
        <p:nvPicPr>
          <p:cNvPr id="13" name="Obraz 12">
            <a:extLst>
              <a:ext uri="{FF2B5EF4-FFF2-40B4-BE49-F238E27FC236}">
                <a16:creationId xmlns:a16="http://schemas.microsoft.com/office/drawing/2014/main" id="{A823F10B-1B9C-1077-F6EB-4BA905222E9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24160" y="2167894"/>
            <a:ext cx="1097394" cy="254468"/>
          </a:xfrm>
          <a:prstGeom prst="rect">
            <a:avLst/>
          </a:prstGeom>
        </p:spPr>
      </p:pic>
      <p:pic>
        <p:nvPicPr>
          <p:cNvPr id="14" name="Obraz 13">
            <a:extLst>
              <a:ext uri="{FF2B5EF4-FFF2-40B4-BE49-F238E27FC236}">
                <a16:creationId xmlns:a16="http://schemas.microsoft.com/office/drawing/2014/main" id="{7DB2ED4F-1285-919D-DDB8-A4BED1D177D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24160" y="2422362"/>
            <a:ext cx="1097394" cy="254468"/>
          </a:xfrm>
          <a:prstGeom prst="rect">
            <a:avLst/>
          </a:prstGeom>
        </p:spPr>
      </p:pic>
      <p:pic>
        <p:nvPicPr>
          <p:cNvPr id="15" name="Obraz 14">
            <a:extLst>
              <a:ext uri="{FF2B5EF4-FFF2-40B4-BE49-F238E27FC236}">
                <a16:creationId xmlns:a16="http://schemas.microsoft.com/office/drawing/2014/main" id="{3804A229-E0B4-5417-3491-A8B50F97E38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988801" y="2676830"/>
            <a:ext cx="1097394" cy="254468"/>
          </a:xfrm>
          <a:prstGeom prst="rect">
            <a:avLst/>
          </a:prstGeom>
        </p:spPr>
      </p:pic>
      <p:pic>
        <p:nvPicPr>
          <p:cNvPr id="16" name="Obraz 15">
            <a:extLst>
              <a:ext uri="{FF2B5EF4-FFF2-40B4-BE49-F238E27FC236}">
                <a16:creationId xmlns:a16="http://schemas.microsoft.com/office/drawing/2014/main" id="{1C29DCB3-0C3C-E9DC-98A9-C368B5DC8D2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345066" y="3211451"/>
            <a:ext cx="1097394" cy="254468"/>
          </a:xfrm>
          <a:prstGeom prst="rect">
            <a:avLst/>
          </a:prstGeom>
        </p:spPr>
      </p:pic>
      <p:pic>
        <p:nvPicPr>
          <p:cNvPr id="17" name="Obraz 16">
            <a:extLst>
              <a:ext uri="{FF2B5EF4-FFF2-40B4-BE49-F238E27FC236}">
                <a16:creationId xmlns:a16="http://schemas.microsoft.com/office/drawing/2014/main" id="{4E15F390-C938-EFF1-41B3-80D0D2EFCC0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40104" y="3465919"/>
            <a:ext cx="1097394" cy="254468"/>
          </a:xfrm>
          <a:prstGeom prst="rect">
            <a:avLst/>
          </a:prstGeom>
        </p:spPr>
      </p:pic>
      <p:pic>
        <p:nvPicPr>
          <p:cNvPr id="18" name="Obraz 17">
            <a:extLst>
              <a:ext uri="{FF2B5EF4-FFF2-40B4-BE49-F238E27FC236}">
                <a16:creationId xmlns:a16="http://schemas.microsoft.com/office/drawing/2014/main" id="{5DFA99CD-BC77-9237-AEB6-C0EF62B5A98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48810" y="3720387"/>
            <a:ext cx="1097394" cy="254468"/>
          </a:xfrm>
          <a:prstGeom prst="rect">
            <a:avLst/>
          </a:prstGeom>
        </p:spPr>
      </p:pic>
      <p:pic>
        <p:nvPicPr>
          <p:cNvPr id="19" name="Obraz 18">
            <a:extLst>
              <a:ext uri="{FF2B5EF4-FFF2-40B4-BE49-F238E27FC236}">
                <a16:creationId xmlns:a16="http://schemas.microsoft.com/office/drawing/2014/main" id="{71F0C59A-6B2C-4FD2-B00F-9A31A38FB5C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488541" y="4487412"/>
            <a:ext cx="1097394" cy="254468"/>
          </a:xfrm>
          <a:prstGeom prst="rect">
            <a:avLst/>
          </a:prstGeom>
        </p:spPr>
      </p:pic>
      <p:pic>
        <p:nvPicPr>
          <p:cNvPr id="20" name="Obraz 19">
            <a:extLst>
              <a:ext uri="{FF2B5EF4-FFF2-40B4-BE49-F238E27FC236}">
                <a16:creationId xmlns:a16="http://schemas.microsoft.com/office/drawing/2014/main" id="{A98D4E82-14CF-3A24-E0DB-6474222ED31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897313" y="5016861"/>
            <a:ext cx="1097394" cy="254468"/>
          </a:xfrm>
          <a:prstGeom prst="rect">
            <a:avLst/>
          </a:prstGeom>
        </p:spPr>
      </p:pic>
      <p:pic>
        <p:nvPicPr>
          <p:cNvPr id="21" name="Obraz 20">
            <a:extLst>
              <a:ext uri="{FF2B5EF4-FFF2-40B4-BE49-F238E27FC236}">
                <a16:creationId xmlns:a16="http://schemas.microsoft.com/office/drawing/2014/main" id="{0056D5CB-A25B-3F78-EDF8-73FC1EFC6FD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81700" y="5541959"/>
            <a:ext cx="1097394" cy="254468"/>
          </a:xfrm>
          <a:prstGeom prst="rect">
            <a:avLst/>
          </a:prstGeom>
        </p:spPr>
      </p:pic>
      <p:pic>
        <p:nvPicPr>
          <p:cNvPr id="22" name="Obraz 21">
            <a:extLst>
              <a:ext uri="{FF2B5EF4-FFF2-40B4-BE49-F238E27FC236}">
                <a16:creationId xmlns:a16="http://schemas.microsoft.com/office/drawing/2014/main" id="{C170ED77-8B5F-783A-BCA7-C34BEC2F720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2959" y="6033473"/>
            <a:ext cx="1097394" cy="254468"/>
          </a:xfrm>
          <a:prstGeom prst="rect">
            <a:avLst/>
          </a:prstGeom>
        </p:spPr>
      </p:pic>
    </p:spTree>
    <p:extLst>
      <p:ext uri="{BB962C8B-B14F-4D97-AF65-F5344CB8AC3E}">
        <p14:creationId xmlns:p14="http://schemas.microsoft.com/office/powerpoint/2010/main" val="1699339997"/>
      </p:ext>
    </p:extLst>
  </p:cSld>
  <p:clrMapOvr>
    <a:masterClrMapping/>
  </p:clrMapOvr>
</p:sld>
</file>

<file path=ppt/theme/theme1.xml><?xml version="1.0" encoding="utf-8"?>
<a:theme xmlns:a="http://schemas.openxmlformats.org/drawingml/2006/main" name="Office Theme">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Century Schoolbook">
      <a:majorFont>
        <a:latin typeface="Century Schoolbook" panose="02040604050505020304"/>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panose="02040604050505020304"/>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gazine Layout 01 - AE_CA_v4" id="{F9D5F4D5-9454-45C5-AFC0-38A7887A0E87}" vid="{A7535069-094F-4B33-8094-ED35EDC7CF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8">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452D1BD0-6A3E-4BCE-B57E-EF86B60C7F7E}">
  <we:reference id="wa104379997" version="2.0.0.0" store="en-US" storeType="OMEX"/>
  <we:alternateReferences>
    <we:reference id="wa104379997" version="2.0.0.0" store="en-US"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F02E0EF7D44C04B9FA644DBFF45FF6A" ma:contentTypeVersion="13" ma:contentTypeDescription="Create a new document." ma:contentTypeScope="" ma:versionID="206b9469efed5238e3299da57cdc015e">
  <xsd:schema xmlns:xsd="http://www.w3.org/2001/XMLSchema" xmlns:xs="http://www.w3.org/2001/XMLSchema" xmlns:p="http://schemas.microsoft.com/office/2006/metadata/properties" xmlns:ns2="876de33e-aaa5-4507-9b92-b84e676ded0d" xmlns:ns3="ef88797d-310b-4d46-ad9c-0c23fa0c8d45" targetNamespace="http://schemas.microsoft.com/office/2006/metadata/properties" ma:root="true" ma:fieldsID="281ed500249cd3fe925a7af84a8b56c4" ns2:_="" ns3:_="">
    <xsd:import namespace="876de33e-aaa5-4507-9b92-b84e676ded0d"/>
    <xsd:import namespace="ef88797d-310b-4d46-ad9c-0c23fa0c8d45"/>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EventHashCode" minOccurs="0"/>
                <xsd:element ref="ns3:MediaServiceGenerationTime" minOccurs="0"/>
                <xsd:element ref="ns3:MediaServiceAutoKeyPoints" minOccurs="0"/>
                <xsd:element ref="ns3:MediaServiceKeyPoints" minOccurs="0"/>
                <xsd:element ref="ns3:MediaServiceAutoTag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6de33e-aaa5-4507-9b92-b84e676ded0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hidden="true" ma:internalName="LastSharedByUser" ma:readOnly="true">
      <xsd:simpleType>
        <xsd:restriction base="dms:Note"/>
      </xsd:simpleType>
    </xsd:element>
    <xsd:element name="LastSharedByTime" ma:index="11" nillable="true" ma:displayName="Last Shared By Time" ma:description="" ma:hidden="true"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ef88797d-310b-4d46-ad9c-0c23fa0c8d45"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false">
      <xsd:simpleType>
        <xsd:restriction base="dms:Note">
          <xsd:maxLength value="255"/>
        </xsd:restriction>
      </xsd:simpleType>
    </xsd:element>
    <xsd:element name="MediaServiceAutoTags" ma:index="19" nillable="true" ma:displayName="Tags" ma:internalName="MediaServiceAutoTags"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ef88797d-310b-4d46-ad9c-0c23fa0c8d45" xsi:nil="true"/>
  </documentManagement>
</p:properties>
</file>

<file path=customXml/itemProps1.xml><?xml version="1.0" encoding="utf-8"?>
<ds:datastoreItem xmlns:ds="http://schemas.openxmlformats.org/officeDocument/2006/customXml" ds:itemID="{B39800E7-4362-4A70-9B48-B5AE1C9F476B}">
  <ds:schemaRefs>
    <ds:schemaRef ds:uri="http://schemas.microsoft.com/sharepoint/v3/contenttype/forms"/>
  </ds:schemaRefs>
</ds:datastoreItem>
</file>

<file path=customXml/itemProps2.xml><?xml version="1.0" encoding="utf-8"?>
<ds:datastoreItem xmlns:ds="http://schemas.openxmlformats.org/officeDocument/2006/customXml" ds:itemID="{7F83B94A-925B-4414-927F-DFD616E23C34}">
  <ds:schemaRefs>
    <ds:schemaRef ds:uri="876de33e-aaa5-4507-9b92-b84e676ded0d"/>
    <ds:schemaRef ds:uri="ef88797d-310b-4d46-ad9c-0c23fa0c8d4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69AD2B3-D789-4FC7-A14D-89ADA76B73A8}">
  <ds:schemaRefs>
    <ds:schemaRef ds:uri="ef88797d-310b-4d46-ad9c-0c23fa0c8d45"/>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Magazine layout</Template>
  <TotalTime>1518</TotalTime>
  <Words>4080</Words>
  <Application>Microsoft Office PowerPoint</Application>
  <PresentationFormat>Widescreen</PresentationFormat>
  <Paragraphs>266</Paragraphs>
  <Slides>44</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44</vt:i4>
      </vt:variant>
    </vt:vector>
  </HeadingPairs>
  <TitlesOfParts>
    <vt:vector size="51" baseType="lpstr">
      <vt:lpstr>Arial</vt:lpstr>
      <vt:lpstr>Calibri</vt:lpstr>
      <vt:lpstr>Czcionka systemowa (Regular)</vt:lpstr>
      <vt:lpstr>Montserrat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Front cover</dc:title>
  <dc:creator>Samantha Carty</dc:creator>
  <cp:lastModifiedBy>Laurence Cole</cp:lastModifiedBy>
  <cp:revision>16</cp:revision>
  <dcterms:created xsi:type="dcterms:W3CDTF">2021-06-15T11:45:52Z</dcterms:created>
  <dcterms:modified xsi:type="dcterms:W3CDTF">2024-02-12T09:12:26Z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0x0101005F02E0EF7D44C04B9FA644DBFF45FF6A</vt:lpwstr>
  </property>
</Properties>
</file>