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48"/>
  </p:notesMasterIdLst>
  <p:handoutMasterIdLst>
    <p:handoutMasterId r:id="rId49"/>
  </p:handoutMasterIdLst>
  <p:sldIdLst>
    <p:sldId id="680" r:id="rId5"/>
    <p:sldId id="681" r:id="rId6"/>
    <p:sldId id="668" r:id="rId7"/>
    <p:sldId id="699" r:id="rId8"/>
    <p:sldId id="682" r:id="rId9"/>
    <p:sldId id="689" r:id="rId10"/>
    <p:sldId id="707" r:id="rId11"/>
    <p:sldId id="710" r:id="rId12"/>
    <p:sldId id="709" r:id="rId13"/>
    <p:sldId id="687" r:id="rId14"/>
    <p:sldId id="696" r:id="rId15"/>
    <p:sldId id="711" r:id="rId16"/>
    <p:sldId id="712" r:id="rId17"/>
    <p:sldId id="714" r:id="rId18"/>
    <p:sldId id="715" r:id="rId19"/>
    <p:sldId id="688" r:id="rId20"/>
    <p:sldId id="716" r:id="rId21"/>
    <p:sldId id="717" r:id="rId22"/>
    <p:sldId id="4318" r:id="rId23"/>
    <p:sldId id="4319" r:id="rId24"/>
    <p:sldId id="713" r:id="rId25"/>
    <p:sldId id="690" r:id="rId26"/>
    <p:sldId id="718" r:id="rId27"/>
    <p:sldId id="719" r:id="rId28"/>
    <p:sldId id="720" r:id="rId29"/>
    <p:sldId id="4320" r:id="rId30"/>
    <p:sldId id="4321" r:id="rId31"/>
    <p:sldId id="691" r:id="rId32"/>
    <p:sldId id="4311" r:id="rId33"/>
    <p:sldId id="4312" r:id="rId34"/>
    <p:sldId id="4310" r:id="rId35"/>
    <p:sldId id="4325" r:id="rId36"/>
    <p:sldId id="4326" r:id="rId37"/>
    <p:sldId id="4327" r:id="rId38"/>
    <p:sldId id="4328" r:id="rId39"/>
    <p:sldId id="4329" r:id="rId40"/>
    <p:sldId id="692" r:id="rId41"/>
    <p:sldId id="4331" r:id="rId42"/>
    <p:sldId id="4332" r:id="rId43"/>
    <p:sldId id="4316" r:id="rId44"/>
    <p:sldId id="4333" r:id="rId45"/>
    <p:sldId id="4334" r:id="rId46"/>
    <p:sldId id="677" r:id="rId47"/>
  </p:sldIdLst>
  <p:sldSz cx="12192000" cy="6858000"/>
  <p:notesSz cx="6858000" cy="9144000"/>
  <p:defaultTex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cario3" initials="b" lastIdx="2" clrIdx="0">
    <p:extLst>
      <p:ext uri="{19B8F6BF-5375-455C-9EA6-DF929625EA0E}">
        <p15:presenceInfo xmlns:p15="http://schemas.microsoft.com/office/powerpoint/2012/main" userId="S-1-5-21-2922213075-1491325084-283922340-113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54A2"/>
    <a:srgbClr val="B79974"/>
    <a:srgbClr val="151D24"/>
    <a:srgbClr val="305C6F"/>
    <a:srgbClr val="7C946D"/>
    <a:srgbClr val="005744"/>
    <a:srgbClr val="94A2A2"/>
    <a:srgbClr val="567780"/>
    <a:srgbClr val="0E1011"/>
    <a:srgbClr val="1A653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53" autoAdjust="0"/>
    <p:restoredTop sz="93934"/>
  </p:normalViewPr>
  <p:slideViewPr>
    <p:cSldViewPr snapToGrid="0" snapToObjects="1">
      <p:cViewPr varScale="1">
        <p:scale>
          <a:sx n="103" d="100"/>
          <a:sy n="103" d="100"/>
        </p:scale>
        <p:origin x="228" y="102"/>
      </p:cViewPr>
      <p:guideLst/>
    </p:cSldViewPr>
  </p:slideViewPr>
  <p:notesTextViewPr>
    <p:cViewPr>
      <p:scale>
        <a:sx n="1" d="1"/>
        <a:sy n="1" d="1"/>
      </p:scale>
      <p:origin x="0" y="0"/>
    </p:cViewPr>
  </p:notesTextViewPr>
  <p:sorterViewPr>
    <p:cViewPr>
      <p:scale>
        <a:sx n="46" d="100"/>
        <a:sy n="46" d="100"/>
      </p:scale>
      <p:origin x="0" y="0"/>
    </p:cViewPr>
  </p:sorterViewPr>
  <p:notesViewPr>
    <p:cSldViewPr snapToGrid="0" snapToObjects="1" showGuides="1">
      <p:cViewPr varScale="1">
        <p:scale>
          <a:sx n="48" d="100"/>
          <a:sy n="48" d="100"/>
        </p:scale>
        <p:origin x="2752" y="3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commentAuthors" Target="commen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77E7518-D7D3-A342-B9A1-57B91EA8AD9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9238D92-CE55-1642-B171-5E9305F007A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378577-8B88-EE4C-8516-6703E5E700B5}" type="datetimeFigureOut">
              <a:rPr lang="en-US" smtClean="0"/>
              <a:t>3/25/2024</a:t>
            </a:fld>
            <a:endParaRPr lang="en-US" dirty="0"/>
          </a:p>
        </p:txBody>
      </p:sp>
      <p:sp>
        <p:nvSpPr>
          <p:cNvPr id="4" name="Footer Placeholder 3">
            <a:extLst>
              <a:ext uri="{FF2B5EF4-FFF2-40B4-BE49-F238E27FC236}">
                <a16:creationId xmlns:a16="http://schemas.microsoft.com/office/drawing/2014/main" id="{294DC253-90BB-9447-B456-77404052F1D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E73BA3A-C6D1-EB41-8906-A8CC76B3C0A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D09957D-E1A3-9D46-BB8D-8C509470EB58}" type="slidenum">
              <a:rPr lang="en-US" smtClean="0"/>
              <a:t>‹#›</a:t>
            </a:fld>
            <a:endParaRPr lang="en-US" dirty="0"/>
          </a:p>
        </p:txBody>
      </p:sp>
    </p:spTree>
    <p:extLst>
      <p:ext uri="{BB962C8B-B14F-4D97-AF65-F5344CB8AC3E}">
        <p14:creationId xmlns:p14="http://schemas.microsoft.com/office/powerpoint/2010/main" val="152892645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E1DF58-7EE3-C448-983E-EBFA8BC3FAB5}" type="datetimeFigureOut">
              <a:rPr lang="en-US" smtClean="0"/>
              <a:t>3/25/2024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75372A-F483-BF4C-A311-87AB670BD6E8}" type="slidenum">
              <a:rPr lang="en-US" smtClean="0"/>
              <a:t>‹#›</a:t>
            </a:fld>
            <a:endParaRPr lang="en-US" dirty="0"/>
          </a:p>
        </p:txBody>
      </p:sp>
    </p:spTree>
    <p:extLst>
      <p:ext uri="{BB962C8B-B14F-4D97-AF65-F5344CB8AC3E}">
        <p14:creationId xmlns:p14="http://schemas.microsoft.com/office/powerpoint/2010/main" val="1810596504"/>
      </p:ext>
    </p:extLst>
  </p:cSld>
  <p:clrMap bg1="lt1" tx1="dk1" bg2="lt2" tx2="dk2" accent1="accent1" accent2="accent2" accent3="accent3" accent4="accent4" accent5="accent5" accent6="accent6" hlink="hlink" folHlink="folHlink"/>
  <p:hf sldNum="0" hdr="0" ftr="0" dt="0"/>
  <p:notesStyle>
    <a:lvl1pPr marL="0" algn="l" defTabSz="875998" rtl="0" eaLnBrk="1" latinLnBrk="0" hangingPunct="1">
      <a:defRPr sz="1150" kern="1200">
        <a:solidFill>
          <a:schemeClr val="tx1"/>
        </a:solidFill>
        <a:latin typeface="+mn-lt"/>
        <a:ea typeface="+mn-ea"/>
        <a:cs typeface="+mn-cs"/>
      </a:defRPr>
    </a:lvl1pPr>
    <a:lvl2pPr marL="437999" algn="l" defTabSz="875998" rtl="0" eaLnBrk="1" latinLnBrk="0" hangingPunct="1">
      <a:defRPr sz="1150" kern="1200">
        <a:solidFill>
          <a:schemeClr val="tx1"/>
        </a:solidFill>
        <a:latin typeface="+mn-lt"/>
        <a:ea typeface="+mn-ea"/>
        <a:cs typeface="+mn-cs"/>
      </a:defRPr>
    </a:lvl2pPr>
    <a:lvl3pPr marL="875998" algn="l" defTabSz="875998" rtl="0" eaLnBrk="1" latinLnBrk="0" hangingPunct="1">
      <a:defRPr sz="1150" kern="1200">
        <a:solidFill>
          <a:schemeClr val="tx1"/>
        </a:solidFill>
        <a:latin typeface="+mn-lt"/>
        <a:ea typeface="+mn-ea"/>
        <a:cs typeface="+mn-cs"/>
      </a:defRPr>
    </a:lvl3pPr>
    <a:lvl4pPr marL="1313997" algn="l" defTabSz="875998" rtl="0" eaLnBrk="1" latinLnBrk="0" hangingPunct="1">
      <a:defRPr sz="1150" kern="1200">
        <a:solidFill>
          <a:schemeClr val="tx1"/>
        </a:solidFill>
        <a:latin typeface="+mn-lt"/>
        <a:ea typeface="+mn-ea"/>
        <a:cs typeface="+mn-cs"/>
      </a:defRPr>
    </a:lvl4pPr>
    <a:lvl5pPr marL="1751996" algn="l" defTabSz="875998" rtl="0" eaLnBrk="1" latinLnBrk="0" hangingPunct="1">
      <a:defRPr sz="1150" kern="1200">
        <a:solidFill>
          <a:schemeClr val="tx1"/>
        </a:solidFill>
        <a:latin typeface="+mn-lt"/>
        <a:ea typeface="+mn-ea"/>
        <a:cs typeface="+mn-cs"/>
      </a:defRPr>
    </a:lvl5pPr>
    <a:lvl6pPr marL="2189995" algn="l" defTabSz="875998" rtl="0" eaLnBrk="1" latinLnBrk="0" hangingPunct="1">
      <a:defRPr sz="1150" kern="1200">
        <a:solidFill>
          <a:schemeClr val="tx1"/>
        </a:solidFill>
        <a:latin typeface="+mn-lt"/>
        <a:ea typeface="+mn-ea"/>
        <a:cs typeface="+mn-cs"/>
      </a:defRPr>
    </a:lvl6pPr>
    <a:lvl7pPr marL="2627995" algn="l" defTabSz="875998" rtl="0" eaLnBrk="1" latinLnBrk="0" hangingPunct="1">
      <a:defRPr sz="1150" kern="1200">
        <a:solidFill>
          <a:schemeClr val="tx1"/>
        </a:solidFill>
        <a:latin typeface="+mn-lt"/>
        <a:ea typeface="+mn-ea"/>
        <a:cs typeface="+mn-cs"/>
      </a:defRPr>
    </a:lvl7pPr>
    <a:lvl8pPr marL="3065994" algn="l" defTabSz="875998" rtl="0" eaLnBrk="1" latinLnBrk="0" hangingPunct="1">
      <a:defRPr sz="1150" kern="1200">
        <a:solidFill>
          <a:schemeClr val="tx1"/>
        </a:solidFill>
        <a:latin typeface="+mn-lt"/>
        <a:ea typeface="+mn-ea"/>
        <a:cs typeface="+mn-cs"/>
      </a:defRPr>
    </a:lvl8pPr>
    <a:lvl9pPr marL="3503992" algn="l" defTabSz="875998" rtl="0" eaLnBrk="1" latinLnBrk="0" hangingPunct="1">
      <a:defRPr sz="115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547931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sp>
        <p:nvSpPr>
          <p:cNvPr id="85" name="Freeform 84">
            <a:extLst>
              <a:ext uri="{FF2B5EF4-FFF2-40B4-BE49-F238E27FC236}">
                <a16:creationId xmlns:a16="http://schemas.microsoft.com/office/drawing/2014/main" id="{AA9B7715-6268-FDD6-91C0-C5F1888A3C57}"/>
              </a:ext>
            </a:extLst>
          </p:cNvPr>
          <p:cNvSpPr/>
          <p:nvPr userDrawn="1"/>
        </p:nvSpPr>
        <p:spPr>
          <a:xfrm>
            <a:off x="0" y="2693726"/>
            <a:ext cx="12192000" cy="3193489"/>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7654A2"/>
          </a:solidFill>
          <a:ln w="30808" cap="flat">
            <a:noFill/>
            <a:prstDash val="solid"/>
            <a:miter/>
          </a:ln>
        </p:spPr>
        <p:txBody>
          <a:bodyPr rtlCol="0" anchor="ctr"/>
          <a:lstStyle/>
          <a:p>
            <a:endParaRPr lang="en-US" sz="2069"/>
          </a:p>
        </p:txBody>
      </p:sp>
      <p:sp>
        <p:nvSpPr>
          <p:cNvPr id="86" name="Text Placeholder 32">
            <a:extLst>
              <a:ext uri="{FF2B5EF4-FFF2-40B4-BE49-F238E27FC236}">
                <a16:creationId xmlns:a16="http://schemas.microsoft.com/office/drawing/2014/main" id="{B44AD947-E962-8DEC-BC3E-A9D0C61C47A0}"/>
              </a:ext>
            </a:extLst>
          </p:cNvPr>
          <p:cNvSpPr>
            <a:spLocks noGrp="1"/>
          </p:cNvSpPr>
          <p:nvPr>
            <p:ph type="body" sz="quarter" idx="16" hasCustomPrompt="1"/>
          </p:nvPr>
        </p:nvSpPr>
        <p:spPr>
          <a:xfrm>
            <a:off x="575887" y="3922846"/>
            <a:ext cx="3354126" cy="1008397"/>
          </a:xfrm>
          <a:prstGeom prst="rect">
            <a:avLst/>
          </a:prstGeom>
        </p:spPr>
        <p:txBody>
          <a:bodyPr anchor="t">
            <a:noAutofit/>
          </a:bodyPr>
          <a:lstStyle>
            <a:lvl1pPr marL="0" indent="0" algn="l">
              <a:lnSpc>
                <a:spcPts val="3954"/>
              </a:lnSpc>
              <a:spcBef>
                <a:spcPts val="0"/>
              </a:spcBef>
              <a:buNone/>
              <a:defRPr sz="4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err="1"/>
              <a:t>DigiWorkWell</a:t>
            </a:r>
            <a:endParaRPr lang="en-US" dirty="0"/>
          </a:p>
        </p:txBody>
      </p:sp>
      <p:sp>
        <p:nvSpPr>
          <p:cNvPr id="87" name="Text Placeholder 32">
            <a:extLst>
              <a:ext uri="{FF2B5EF4-FFF2-40B4-BE49-F238E27FC236}">
                <a16:creationId xmlns:a16="http://schemas.microsoft.com/office/drawing/2014/main" id="{AAC208EE-B489-916C-108F-2537D258C8D9}"/>
              </a:ext>
            </a:extLst>
          </p:cNvPr>
          <p:cNvSpPr>
            <a:spLocks noGrp="1"/>
          </p:cNvSpPr>
          <p:nvPr>
            <p:ph type="body" sz="quarter" idx="19" hasCustomPrompt="1"/>
          </p:nvPr>
        </p:nvSpPr>
        <p:spPr>
          <a:xfrm>
            <a:off x="618012" y="3232383"/>
            <a:ext cx="3311988" cy="533188"/>
          </a:xfrm>
          <a:prstGeom prst="rect">
            <a:avLst/>
          </a:prstGeom>
        </p:spPr>
        <p:txBody>
          <a:bodyPr anchor="t">
            <a:noAutofit/>
          </a:bodyPr>
          <a:lstStyle>
            <a:lvl1pPr marL="0" indent="0" algn="l">
              <a:lnSpc>
                <a:spcPct val="100000"/>
              </a:lnSpc>
              <a:spcBef>
                <a:spcPts val="0"/>
              </a:spcBef>
              <a:buNone/>
              <a:defRPr sz="3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guide to </a:t>
            </a:r>
          </a:p>
        </p:txBody>
      </p:sp>
      <p:sp>
        <p:nvSpPr>
          <p:cNvPr id="273" name="Freeform 272">
            <a:extLst>
              <a:ext uri="{FF2B5EF4-FFF2-40B4-BE49-F238E27FC236}">
                <a16:creationId xmlns:a16="http://schemas.microsoft.com/office/drawing/2014/main" id="{2B28F943-9786-4327-6248-0421E0EAB530}"/>
              </a:ext>
            </a:extLst>
          </p:cNvPr>
          <p:cNvSpPr>
            <a:spLocks noGrp="1"/>
          </p:cNvSpPr>
          <p:nvPr>
            <p:ph type="pic" sz="quarter" idx="44" hasCustomPrompt="1"/>
          </p:nvPr>
        </p:nvSpPr>
        <p:spPr>
          <a:xfrm>
            <a:off x="5835282" y="435952"/>
            <a:ext cx="5982506" cy="4551482"/>
          </a:xfrm>
          <a:custGeom>
            <a:avLst/>
            <a:gdLst>
              <a:gd name="connsiteX0" fmla="*/ 0 w 5982506"/>
              <a:gd name="connsiteY0" fmla="*/ 0 h 4551482"/>
              <a:gd name="connsiteX1" fmla="*/ 5982506 w 5982506"/>
              <a:gd name="connsiteY1" fmla="*/ 0 h 4551482"/>
              <a:gd name="connsiteX2" fmla="*/ 5982506 w 5982506"/>
              <a:gd name="connsiteY2" fmla="*/ 4551482 h 4551482"/>
              <a:gd name="connsiteX3" fmla="*/ 0 w 5982506"/>
              <a:gd name="connsiteY3" fmla="*/ 4551482 h 4551482"/>
              <a:gd name="connsiteX4" fmla="*/ 0 w 5982506"/>
              <a:gd name="connsiteY4" fmla="*/ 4242146 h 4551482"/>
              <a:gd name="connsiteX5" fmla="*/ 147355 w 5982506"/>
              <a:gd name="connsiteY5" fmla="*/ 4242146 h 4551482"/>
              <a:gd name="connsiteX6" fmla="*/ 147355 w 5982506"/>
              <a:gd name="connsiteY6" fmla="*/ 2802145 h 4551482"/>
              <a:gd name="connsiteX7" fmla="*/ 0 w 5982506"/>
              <a:gd name="connsiteY7" fmla="*/ 2802145 h 4551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82506" h="4551482">
                <a:moveTo>
                  <a:pt x="0" y="0"/>
                </a:moveTo>
                <a:lnTo>
                  <a:pt x="5982506" y="0"/>
                </a:lnTo>
                <a:lnTo>
                  <a:pt x="5982506" y="4551482"/>
                </a:lnTo>
                <a:lnTo>
                  <a:pt x="0" y="4551482"/>
                </a:lnTo>
                <a:lnTo>
                  <a:pt x="0" y="4242146"/>
                </a:lnTo>
                <a:lnTo>
                  <a:pt x="147355" y="4242146"/>
                </a:lnTo>
                <a:lnTo>
                  <a:pt x="147355" y="2802145"/>
                </a:lnTo>
                <a:lnTo>
                  <a:pt x="0" y="2802145"/>
                </a:lnTo>
                <a:close/>
              </a:path>
            </a:pathLst>
          </a:custGeom>
          <a:solidFill>
            <a:schemeClr val="bg1">
              <a:lumMod val="95000"/>
            </a:schemeClr>
          </a:solidFill>
        </p:spPr>
        <p:txBody>
          <a:bodyPr wrap="square">
            <a:noAutofit/>
          </a:bodyPr>
          <a:lstStyle>
            <a:lvl1pPr>
              <a:defRPr>
                <a:solidFill>
                  <a:schemeClr val="bg1">
                    <a:lumMod val="95000"/>
                  </a:schemeClr>
                </a:solidFill>
                <a:latin typeface="Calibri" panose="020F0502020204030204" pitchFamily="34" charset="0"/>
                <a:cs typeface="Calibri" panose="020F0502020204030204" pitchFamily="34" charset="0"/>
              </a:defRPr>
            </a:lvl1pPr>
          </a:lstStyle>
          <a:p>
            <a:r>
              <a:rPr lang="en-US" dirty="0"/>
              <a:t>g</a:t>
            </a:r>
          </a:p>
        </p:txBody>
      </p:sp>
      <p:sp>
        <p:nvSpPr>
          <p:cNvPr id="233" name="Freeform 232">
            <a:extLst>
              <a:ext uri="{FF2B5EF4-FFF2-40B4-BE49-F238E27FC236}">
                <a16:creationId xmlns:a16="http://schemas.microsoft.com/office/drawing/2014/main" id="{E50A4E34-F72B-AD52-09D9-DE276E1EB653}"/>
              </a:ext>
            </a:extLst>
          </p:cNvPr>
          <p:cNvSpPr/>
          <p:nvPr userDrawn="1"/>
        </p:nvSpPr>
        <p:spPr>
          <a:xfrm>
            <a:off x="8065511" y="5423818"/>
            <a:ext cx="4126489" cy="756631"/>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B79974"/>
          </a:solidFill>
          <a:ln w="30808" cap="flat">
            <a:noFill/>
            <a:prstDash val="solid"/>
            <a:miter/>
          </a:ln>
        </p:spPr>
        <p:txBody>
          <a:bodyPr rtlCol="0" anchor="ctr"/>
          <a:lstStyle/>
          <a:p>
            <a:endParaRPr lang="en-US" sz="2069"/>
          </a:p>
        </p:txBody>
      </p:sp>
      <p:grpSp>
        <p:nvGrpSpPr>
          <p:cNvPr id="235" name="Graphic 4">
            <a:extLst>
              <a:ext uri="{FF2B5EF4-FFF2-40B4-BE49-F238E27FC236}">
                <a16:creationId xmlns:a16="http://schemas.microsoft.com/office/drawing/2014/main" id="{2740D208-0225-50C5-5514-DF2A768BC021}"/>
              </a:ext>
            </a:extLst>
          </p:cNvPr>
          <p:cNvGrpSpPr/>
          <p:nvPr userDrawn="1"/>
        </p:nvGrpSpPr>
        <p:grpSpPr>
          <a:xfrm>
            <a:off x="495540" y="722565"/>
            <a:ext cx="4211487" cy="1356601"/>
            <a:chOff x="4174748" y="2524509"/>
            <a:chExt cx="3708092" cy="1194448"/>
          </a:xfrm>
        </p:grpSpPr>
        <p:sp>
          <p:nvSpPr>
            <p:cNvPr id="236" name="Freeform 235">
              <a:extLst>
                <a:ext uri="{FF2B5EF4-FFF2-40B4-BE49-F238E27FC236}">
                  <a16:creationId xmlns:a16="http://schemas.microsoft.com/office/drawing/2014/main" id="{07321C82-D657-002C-09E0-E43DBE88A3B5}"/>
                </a:ext>
              </a:extLst>
            </p:cNvPr>
            <p:cNvSpPr/>
            <p:nvPr/>
          </p:nvSpPr>
          <p:spPr>
            <a:xfrm>
              <a:off x="5347310" y="2524509"/>
              <a:ext cx="2532019" cy="886571"/>
            </a:xfrm>
            <a:custGeom>
              <a:avLst/>
              <a:gdLst>
                <a:gd name="connsiteX0" fmla="*/ 354385 w 2532019"/>
                <a:gd name="connsiteY0" fmla="*/ 195885 h 886571"/>
                <a:gd name="connsiteX1" fmla="*/ 157233 w 2532019"/>
                <a:gd name="connsiteY1" fmla="*/ 396249 h 886571"/>
                <a:gd name="connsiteX2" fmla="*/ 2444 w 2532019"/>
                <a:gd name="connsiteY2" fmla="*/ 396249 h 886571"/>
                <a:gd name="connsiteX3" fmla="*/ 2444 w 2532019"/>
                <a:gd name="connsiteY3" fmla="*/ 2036 h 886571"/>
                <a:gd name="connsiteX4" fmla="*/ 157233 w 2532019"/>
                <a:gd name="connsiteY4" fmla="*/ 2036 h 886571"/>
                <a:gd name="connsiteX5" fmla="*/ 354385 w 2532019"/>
                <a:gd name="connsiteY5" fmla="*/ 195885 h 886571"/>
                <a:gd name="connsiteX6" fmla="*/ 75765 w 2532019"/>
                <a:gd name="connsiteY6" fmla="*/ 325389 h 886571"/>
                <a:gd name="connsiteX7" fmla="*/ 157233 w 2532019"/>
                <a:gd name="connsiteY7" fmla="*/ 325389 h 886571"/>
                <a:gd name="connsiteX8" fmla="*/ 281064 w 2532019"/>
                <a:gd name="connsiteY8" fmla="*/ 195885 h 886571"/>
                <a:gd name="connsiteX9" fmla="*/ 157233 w 2532019"/>
                <a:gd name="connsiteY9" fmla="*/ 72897 h 886571"/>
                <a:gd name="connsiteX10" fmla="*/ 75765 w 2532019"/>
                <a:gd name="connsiteY10" fmla="*/ 72897 h 886571"/>
                <a:gd name="connsiteX11" fmla="*/ 75765 w 2532019"/>
                <a:gd name="connsiteY11" fmla="*/ 325389 h 886571"/>
                <a:gd name="connsiteX12" fmla="*/ 473328 w 2532019"/>
                <a:gd name="connsiteY12" fmla="*/ 40317 h 886571"/>
                <a:gd name="connsiteX13" fmla="*/ 391860 w 2532019"/>
                <a:gd name="connsiteY13" fmla="*/ 40317 h 886571"/>
                <a:gd name="connsiteX14" fmla="*/ 473328 w 2532019"/>
                <a:gd name="connsiteY14" fmla="*/ 40317 h 886571"/>
                <a:gd name="connsiteX15" fmla="*/ 398377 w 2532019"/>
                <a:gd name="connsiteY15" fmla="*/ 117694 h 886571"/>
                <a:gd name="connsiteX16" fmla="*/ 398377 w 2532019"/>
                <a:gd name="connsiteY16" fmla="*/ 397064 h 886571"/>
                <a:gd name="connsiteX17" fmla="*/ 466810 w 2532019"/>
                <a:gd name="connsiteY17" fmla="*/ 397064 h 886571"/>
                <a:gd name="connsiteX18" fmla="*/ 466810 w 2532019"/>
                <a:gd name="connsiteY18" fmla="*/ 117694 h 886571"/>
                <a:gd name="connsiteX19" fmla="*/ 398377 w 2532019"/>
                <a:gd name="connsiteY19" fmla="*/ 117694 h 886571"/>
                <a:gd name="connsiteX20" fmla="*/ 915698 w 2532019"/>
                <a:gd name="connsiteY20" fmla="*/ 40317 h 886571"/>
                <a:gd name="connsiteX21" fmla="*/ 834230 w 2532019"/>
                <a:gd name="connsiteY21" fmla="*/ 40317 h 886571"/>
                <a:gd name="connsiteX22" fmla="*/ 915698 w 2532019"/>
                <a:gd name="connsiteY22" fmla="*/ 40317 h 886571"/>
                <a:gd name="connsiteX23" fmla="*/ 840748 w 2532019"/>
                <a:gd name="connsiteY23" fmla="*/ 117694 h 886571"/>
                <a:gd name="connsiteX24" fmla="*/ 840748 w 2532019"/>
                <a:gd name="connsiteY24" fmla="*/ 397064 h 886571"/>
                <a:gd name="connsiteX25" fmla="*/ 909181 w 2532019"/>
                <a:gd name="connsiteY25" fmla="*/ 397064 h 886571"/>
                <a:gd name="connsiteX26" fmla="*/ 909181 w 2532019"/>
                <a:gd name="connsiteY26" fmla="*/ 117694 h 886571"/>
                <a:gd name="connsiteX27" fmla="*/ 840748 w 2532019"/>
                <a:gd name="connsiteY27" fmla="*/ 117694 h 886571"/>
                <a:gd name="connsiteX28" fmla="*/ 796755 w 2532019"/>
                <a:gd name="connsiteY28" fmla="*/ 250456 h 886571"/>
                <a:gd name="connsiteX29" fmla="*/ 767427 w 2532019"/>
                <a:gd name="connsiteY29" fmla="*/ 168192 h 886571"/>
                <a:gd name="connsiteX30" fmla="*/ 767427 w 2532019"/>
                <a:gd name="connsiteY30" fmla="*/ 168192 h 886571"/>
                <a:gd name="connsiteX31" fmla="*/ 758465 w 2532019"/>
                <a:gd name="connsiteY31" fmla="*/ 98146 h 886571"/>
                <a:gd name="connsiteX32" fmla="*/ 747874 w 2532019"/>
                <a:gd name="connsiteY32" fmla="*/ 90001 h 886571"/>
                <a:gd name="connsiteX33" fmla="*/ 720175 w 2532019"/>
                <a:gd name="connsiteY33" fmla="*/ 125024 h 886571"/>
                <a:gd name="connsiteX34" fmla="*/ 656631 w 2532019"/>
                <a:gd name="connsiteY34" fmla="*/ 109549 h 886571"/>
                <a:gd name="connsiteX35" fmla="*/ 518135 w 2532019"/>
                <a:gd name="connsiteY35" fmla="*/ 280592 h 886571"/>
                <a:gd name="connsiteX36" fmla="*/ 656631 w 2532019"/>
                <a:gd name="connsiteY36" fmla="*/ 390548 h 886571"/>
                <a:gd name="connsiteX37" fmla="*/ 727507 w 2532019"/>
                <a:gd name="connsiteY37" fmla="*/ 446747 h 886571"/>
                <a:gd name="connsiteX38" fmla="*/ 656631 w 2532019"/>
                <a:gd name="connsiteY38" fmla="*/ 506205 h 886571"/>
                <a:gd name="connsiteX39" fmla="*/ 593900 w 2532019"/>
                <a:gd name="connsiteY39" fmla="*/ 477698 h 886571"/>
                <a:gd name="connsiteX40" fmla="*/ 583310 w 2532019"/>
                <a:gd name="connsiteY40" fmla="*/ 445933 h 886571"/>
                <a:gd name="connsiteX41" fmla="*/ 583310 w 2532019"/>
                <a:gd name="connsiteY41" fmla="*/ 445933 h 886571"/>
                <a:gd name="connsiteX42" fmla="*/ 514062 w 2532019"/>
                <a:gd name="connsiteY42" fmla="*/ 495617 h 886571"/>
                <a:gd name="connsiteX43" fmla="*/ 419559 w 2532019"/>
                <a:gd name="connsiteY43" fmla="*/ 769285 h 886571"/>
                <a:gd name="connsiteX44" fmla="*/ 320983 w 2532019"/>
                <a:gd name="connsiteY44" fmla="*/ 485028 h 886571"/>
                <a:gd name="connsiteX45" fmla="*/ 272102 w 2532019"/>
                <a:gd name="connsiteY45" fmla="*/ 485028 h 886571"/>
                <a:gd name="connsiteX46" fmla="*/ 175970 w 2532019"/>
                <a:gd name="connsiteY46" fmla="*/ 769285 h 886571"/>
                <a:gd name="connsiteX47" fmla="*/ 83097 w 2532019"/>
                <a:gd name="connsiteY47" fmla="*/ 485028 h 886571"/>
                <a:gd name="connsiteX48" fmla="*/ 0 w 2532019"/>
                <a:gd name="connsiteY48" fmla="*/ 485028 h 886571"/>
                <a:gd name="connsiteX49" fmla="*/ 145013 w 2532019"/>
                <a:gd name="connsiteY49" fmla="*/ 879241 h 886571"/>
                <a:gd name="connsiteX50" fmla="*/ 208557 w 2532019"/>
                <a:gd name="connsiteY50" fmla="*/ 879241 h 886571"/>
                <a:gd name="connsiteX51" fmla="*/ 256624 w 2532019"/>
                <a:gd name="connsiteY51" fmla="*/ 756253 h 886571"/>
                <a:gd name="connsiteX52" fmla="*/ 298172 w 2532019"/>
                <a:gd name="connsiteY52" fmla="*/ 630822 h 886571"/>
                <a:gd name="connsiteX53" fmla="*/ 339721 w 2532019"/>
                <a:gd name="connsiteY53" fmla="*/ 755439 h 886571"/>
                <a:gd name="connsiteX54" fmla="*/ 388601 w 2532019"/>
                <a:gd name="connsiteY54" fmla="*/ 879241 h 886571"/>
                <a:gd name="connsiteX55" fmla="*/ 452146 w 2532019"/>
                <a:gd name="connsiteY55" fmla="*/ 879241 h 886571"/>
                <a:gd name="connsiteX56" fmla="*/ 570275 w 2532019"/>
                <a:gd name="connsiteY56" fmla="*/ 546115 h 886571"/>
                <a:gd name="connsiteX57" fmla="*/ 657445 w 2532019"/>
                <a:gd name="connsiteY57" fmla="*/ 569735 h 886571"/>
                <a:gd name="connsiteX58" fmla="*/ 796755 w 2532019"/>
                <a:gd name="connsiteY58" fmla="*/ 445933 h 886571"/>
                <a:gd name="connsiteX59" fmla="*/ 738913 w 2532019"/>
                <a:gd name="connsiteY59" fmla="*/ 353896 h 886571"/>
                <a:gd name="connsiteX60" fmla="*/ 796755 w 2532019"/>
                <a:gd name="connsiteY60" fmla="*/ 250456 h 886571"/>
                <a:gd name="connsiteX61" fmla="*/ 656631 w 2532019"/>
                <a:gd name="connsiteY61" fmla="*/ 327832 h 886571"/>
                <a:gd name="connsiteX62" fmla="*/ 584124 w 2532019"/>
                <a:gd name="connsiteY62" fmla="*/ 250456 h 886571"/>
                <a:gd name="connsiteX63" fmla="*/ 656631 w 2532019"/>
                <a:gd name="connsiteY63" fmla="*/ 172265 h 886571"/>
                <a:gd name="connsiteX64" fmla="*/ 729137 w 2532019"/>
                <a:gd name="connsiteY64" fmla="*/ 250456 h 886571"/>
                <a:gd name="connsiteX65" fmla="*/ 656631 w 2532019"/>
                <a:gd name="connsiteY65" fmla="*/ 327832 h 886571"/>
                <a:gd name="connsiteX66" fmla="*/ 857041 w 2532019"/>
                <a:gd name="connsiteY66" fmla="*/ 740778 h 886571"/>
                <a:gd name="connsiteX67" fmla="*/ 712029 w 2532019"/>
                <a:gd name="connsiteY67" fmla="*/ 885757 h 886571"/>
                <a:gd name="connsiteX68" fmla="*/ 567830 w 2532019"/>
                <a:gd name="connsiteY68" fmla="*/ 740778 h 886571"/>
                <a:gd name="connsiteX69" fmla="*/ 711214 w 2532019"/>
                <a:gd name="connsiteY69" fmla="*/ 595799 h 886571"/>
                <a:gd name="connsiteX70" fmla="*/ 857041 w 2532019"/>
                <a:gd name="connsiteY70" fmla="*/ 740778 h 886571"/>
                <a:gd name="connsiteX71" fmla="*/ 637078 w 2532019"/>
                <a:gd name="connsiteY71" fmla="*/ 740778 h 886571"/>
                <a:gd name="connsiteX72" fmla="*/ 712843 w 2532019"/>
                <a:gd name="connsiteY72" fmla="*/ 822227 h 886571"/>
                <a:gd name="connsiteX73" fmla="*/ 788608 w 2532019"/>
                <a:gd name="connsiteY73" fmla="*/ 740778 h 886571"/>
                <a:gd name="connsiteX74" fmla="*/ 712843 w 2532019"/>
                <a:gd name="connsiteY74" fmla="*/ 658515 h 886571"/>
                <a:gd name="connsiteX75" fmla="*/ 637078 w 2532019"/>
                <a:gd name="connsiteY75" fmla="*/ 740778 h 886571"/>
                <a:gd name="connsiteX76" fmla="*/ 967837 w 2532019"/>
                <a:gd name="connsiteY76" fmla="*/ 601500 h 886571"/>
                <a:gd name="connsiteX77" fmla="*/ 972725 w 2532019"/>
                <a:gd name="connsiteY77" fmla="*/ 633266 h 886571"/>
                <a:gd name="connsiteX78" fmla="*/ 1050935 w 2532019"/>
                <a:gd name="connsiteY78" fmla="*/ 594170 h 886571"/>
                <a:gd name="connsiteX79" fmla="*/ 1122626 w 2532019"/>
                <a:gd name="connsiteY79" fmla="*/ 621048 h 886571"/>
                <a:gd name="connsiteX80" fmla="*/ 1091669 w 2532019"/>
                <a:gd name="connsiteY80" fmla="*/ 680506 h 886571"/>
                <a:gd name="connsiteX81" fmla="*/ 1041973 w 2532019"/>
                <a:gd name="connsiteY81" fmla="*/ 662587 h 886571"/>
                <a:gd name="connsiteX82" fmla="*/ 972725 w 2532019"/>
                <a:gd name="connsiteY82" fmla="*/ 733448 h 886571"/>
                <a:gd name="connsiteX83" fmla="*/ 972725 w 2532019"/>
                <a:gd name="connsiteY83" fmla="*/ 880056 h 886571"/>
                <a:gd name="connsiteX84" fmla="*/ 904293 w 2532019"/>
                <a:gd name="connsiteY84" fmla="*/ 880056 h 886571"/>
                <a:gd name="connsiteX85" fmla="*/ 904293 w 2532019"/>
                <a:gd name="connsiteY85" fmla="*/ 602315 h 886571"/>
                <a:gd name="connsiteX86" fmla="*/ 967837 w 2532019"/>
                <a:gd name="connsiteY86" fmla="*/ 602315 h 886571"/>
                <a:gd name="connsiteX87" fmla="*/ 1216314 w 2532019"/>
                <a:gd name="connsiteY87" fmla="*/ 485028 h 886571"/>
                <a:gd name="connsiteX88" fmla="*/ 1216314 w 2532019"/>
                <a:gd name="connsiteY88" fmla="*/ 713086 h 886571"/>
                <a:gd name="connsiteX89" fmla="*/ 1310002 w 2532019"/>
                <a:gd name="connsiteY89" fmla="*/ 601500 h 886571"/>
                <a:gd name="connsiteX90" fmla="*/ 1392285 w 2532019"/>
                <a:gd name="connsiteY90" fmla="*/ 601500 h 886571"/>
                <a:gd name="connsiteX91" fmla="*/ 1392285 w 2532019"/>
                <a:gd name="connsiteY91" fmla="*/ 605573 h 886571"/>
                <a:gd name="connsiteX92" fmla="*/ 1279044 w 2532019"/>
                <a:gd name="connsiteY92" fmla="*/ 732633 h 886571"/>
                <a:gd name="connsiteX93" fmla="*/ 1407764 w 2532019"/>
                <a:gd name="connsiteY93" fmla="*/ 874354 h 886571"/>
                <a:gd name="connsiteX94" fmla="*/ 1407764 w 2532019"/>
                <a:gd name="connsiteY94" fmla="*/ 879241 h 886571"/>
                <a:gd name="connsiteX95" fmla="*/ 1324667 w 2532019"/>
                <a:gd name="connsiteY95" fmla="*/ 879241 h 886571"/>
                <a:gd name="connsiteX96" fmla="*/ 1215499 w 2532019"/>
                <a:gd name="connsiteY96" fmla="*/ 753810 h 886571"/>
                <a:gd name="connsiteX97" fmla="*/ 1215499 w 2532019"/>
                <a:gd name="connsiteY97" fmla="*/ 879241 h 886571"/>
                <a:gd name="connsiteX98" fmla="*/ 1147067 w 2532019"/>
                <a:gd name="connsiteY98" fmla="*/ 879241 h 886571"/>
                <a:gd name="connsiteX99" fmla="*/ 1147067 w 2532019"/>
                <a:gd name="connsiteY99" fmla="*/ 485028 h 886571"/>
                <a:gd name="connsiteX100" fmla="*/ 1216314 w 2532019"/>
                <a:gd name="connsiteY100" fmla="*/ 485028 h 886571"/>
                <a:gd name="connsiteX101" fmla="*/ 1871315 w 2532019"/>
                <a:gd name="connsiteY101" fmla="*/ 879241 h 886571"/>
                <a:gd name="connsiteX102" fmla="*/ 1807770 w 2532019"/>
                <a:gd name="connsiteY102" fmla="*/ 879241 h 886571"/>
                <a:gd name="connsiteX103" fmla="*/ 1758890 w 2532019"/>
                <a:gd name="connsiteY103" fmla="*/ 755439 h 886571"/>
                <a:gd name="connsiteX104" fmla="*/ 1717341 w 2532019"/>
                <a:gd name="connsiteY104" fmla="*/ 630822 h 886571"/>
                <a:gd name="connsiteX105" fmla="*/ 1675793 w 2532019"/>
                <a:gd name="connsiteY105" fmla="*/ 756253 h 886571"/>
                <a:gd name="connsiteX106" fmla="*/ 1627727 w 2532019"/>
                <a:gd name="connsiteY106" fmla="*/ 879241 h 886571"/>
                <a:gd name="connsiteX107" fmla="*/ 1564182 w 2532019"/>
                <a:gd name="connsiteY107" fmla="*/ 879241 h 886571"/>
                <a:gd name="connsiteX108" fmla="*/ 1419169 w 2532019"/>
                <a:gd name="connsiteY108" fmla="*/ 485028 h 886571"/>
                <a:gd name="connsiteX109" fmla="*/ 1502266 w 2532019"/>
                <a:gd name="connsiteY109" fmla="*/ 485028 h 886571"/>
                <a:gd name="connsiteX110" fmla="*/ 1595139 w 2532019"/>
                <a:gd name="connsiteY110" fmla="*/ 769285 h 886571"/>
                <a:gd name="connsiteX111" fmla="*/ 1691272 w 2532019"/>
                <a:gd name="connsiteY111" fmla="*/ 485028 h 886571"/>
                <a:gd name="connsiteX112" fmla="*/ 1740152 w 2532019"/>
                <a:gd name="connsiteY112" fmla="*/ 485028 h 886571"/>
                <a:gd name="connsiteX113" fmla="*/ 1838728 w 2532019"/>
                <a:gd name="connsiteY113" fmla="*/ 769285 h 886571"/>
                <a:gd name="connsiteX114" fmla="*/ 1929157 w 2532019"/>
                <a:gd name="connsiteY114" fmla="*/ 485028 h 886571"/>
                <a:gd name="connsiteX115" fmla="*/ 2012255 w 2532019"/>
                <a:gd name="connsiteY115" fmla="*/ 485028 h 886571"/>
                <a:gd name="connsiteX116" fmla="*/ 1871315 w 2532019"/>
                <a:gd name="connsiteY116" fmla="*/ 879241 h 886571"/>
                <a:gd name="connsiteX117" fmla="*/ 2065209 w 2532019"/>
                <a:gd name="connsiteY117" fmla="*/ 765213 h 886571"/>
                <a:gd name="connsiteX118" fmla="*/ 2148306 w 2532019"/>
                <a:gd name="connsiteY118" fmla="*/ 824671 h 886571"/>
                <a:gd name="connsiteX119" fmla="*/ 2222442 w 2532019"/>
                <a:gd name="connsiteY119" fmla="*/ 798607 h 886571"/>
                <a:gd name="connsiteX120" fmla="*/ 2266434 w 2532019"/>
                <a:gd name="connsiteY120" fmla="*/ 841775 h 886571"/>
                <a:gd name="connsiteX121" fmla="*/ 2146677 w 2532019"/>
                <a:gd name="connsiteY121" fmla="*/ 886572 h 886571"/>
                <a:gd name="connsiteX122" fmla="*/ 1993517 w 2532019"/>
                <a:gd name="connsiteY122" fmla="*/ 738335 h 886571"/>
                <a:gd name="connsiteX123" fmla="*/ 2140974 w 2532019"/>
                <a:gd name="connsiteY123" fmla="*/ 592541 h 886571"/>
                <a:gd name="connsiteX124" fmla="*/ 2281098 w 2532019"/>
                <a:gd name="connsiteY124" fmla="*/ 764398 h 886571"/>
                <a:gd name="connsiteX125" fmla="*/ 2065209 w 2532019"/>
                <a:gd name="connsiteY125" fmla="*/ 764398 h 886571"/>
                <a:gd name="connsiteX126" fmla="*/ 2216739 w 2532019"/>
                <a:gd name="connsiteY126" fmla="*/ 708199 h 886571"/>
                <a:gd name="connsiteX127" fmla="*/ 2144232 w 2532019"/>
                <a:gd name="connsiteY127" fmla="*/ 654442 h 886571"/>
                <a:gd name="connsiteX128" fmla="*/ 2066023 w 2532019"/>
                <a:gd name="connsiteY128" fmla="*/ 708199 h 886571"/>
                <a:gd name="connsiteX129" fmla="*/ 2216739 w 2532019"/>
                <a:gd name="connsiteY129" fmla="*/ 708199 h 886571"/>
                <a:gd name="connsiteX130" fmla="*/ 2404115 w 2532019"/>
                <a:gd name="connsiteY130" fmla="*/ 485028 h 886571"/>
                <a:gd name="connsiteX131" fmla="*/ 2404115 w 2532019"/>
                <a:gd name="connsiteY131" fmla="*/ 879241 h 886571"/>
                <a:gd name="connsiteX132" fmla="*/ 2335682 w 2532019"/>
                <a:gd name="connsiteY132" fmla="*/ 879241 h 886571"/>
                <a:gd name="connsiteX133" fmla="*/ 2335682 w 2532019"/>
                <a:gd name="connsiteY133" fmla="*/ 485028 h 886571"/>
                <a:gd name="connsiteX134" fmla="*/ 2404115 w 2532019"/>
                <a:gd name="connsiteY134" fmla="*/ 485028 h 886571"/>
                <a:gd name="connsiteX135" fmla="*/ 2532019 w 2532019"/>
                <a:gd name="connsiteY135" fmla="*/ 485028 h 886571"/>
                <a:gd name="connsiteX136" fmla="*/ 2532019 w 2532019"/>
                <a:gd name="connsiteY136" fmla="*/ 879241 h 886571"/>
                <a:gd name="connsiteX137" fmla="*/ 2463586 w 2532019"/>
                <a:gd name="connsiteY137" fmla="*/ 879241 h 886571"/>
                <a:gd name="connsiteX138" fmla="*/ 2463586 w 2532019"/>
                <a:gd name="connsiteY138" fmla="*/ 485028 h 886571"/>
                <a:gd name="connsiteX139" fmla="*/ 2532019 w 2532019"/>
                <a:gd name="connsiteY139" fmla="*/ 485028 h 886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2532019" h="886571">
                  <a:moveTo>
                    <a:pt x="354385" y="195885"/>
                  </a:moveTo>
                  <a:cubicBezTo>
                    <a:pt x="356014" y="295253"/>
                    <a:pt x="294913" y="396249"/>
                    <a:pt x="157233" y="396249"/>
                  </a:cubicBezTo>
                  <a:cubicBezTo>
                    <a:pt x="108352" y="396249"/>
                    <a:pt x="50510" y="396249"/>
                    <a:pt x="2444" y="396249"/>
                  </a:cubicBezTo>
                  <a:lnTo>
                    <a:pt x="2444" y="2036"/>
                  </a:lnTo>
                  <a:cubicBezTo>
                    <a:pt x="51325" y="2036"/>
                    <a:pt x="109167" y="2036"/>
                    <a:pt x="157233" y="2036"/>
                  </a:cubicBezTo>
                  <a:cubicBezTo>
                    <a:pt x="292469" y="2036"/>
                    <a:pt x="352755" y="98961"/>
                    <a:pt x="354385" y="195885"/>
                  </a:cubicBezTo>
                  <a:close/>
                  <a:moveTo>
                    <a:pt x="75765" y="325389"/>
                  </a:moveTo>
                  <a:lnTo>
                    <a:pt x="157233" y="325389"/>
                  </a:lnTo>
                  <a:cubicBezTo>
                    <a:pt x="246847" y="325389"/>
                    <a:pt x="282693" y="260229"/>
                    <a:pt x="281064" y="195885"/>
                  </a:cubicBezTo>
                  <a:cubicBezTo>
                    <a:pt x="279434" y="134798"/>
                    <a:pt x="243589" y="72897"/>
                    <a:pt x="157233" y="72897"/>
                  </a:cubicBezTo>
                  <a:lnTo>
                    <a:pt x="75765" y="72897"/>
                  </a:lnTo>
                  <a:lnTo>
                    <a:pt x="75765" y="325389"/>
                  </a:lnTo>
                  <a:close/>
                  <a:moveTo>
                    <a:pt x="473328" y="40317"/>
                  </a:moveTo>
                  <a:cubicBezTo>
                    <a:pt x="473328" y="94074"/>
                    <a:pt x="391860" y="94074"/>
                    <a:pt x="391860" y="40317"/>
                  </a:cubicBezTo>
                  <a:cubicBezTo>
                    <a:pt x="392675" y="-13439"/>
                    <a:pt x="473328" y="-13439"/>
                    <a:pt x="473328" y="40317"/>
                  </a:cubicBezTo>
                  <a:close/>
                  <a:moveTo>
                    <a:pt x="398377" y="117694"/>
                  </a:moveTo>
                  <a:lnTo>
                    <a:pt x="398377" y="397064"/>
                  </a:lnTo>
                  <a:lnTo>
                    <a:pt x="466810" y="397064"/>
                  </a:lnTo>
                  <a:lnTo>
                    <a:pt x="466810" y="117694"/>
                  </a:lnTo>
                  <a:lnTo>
                    <a:pt x="398377" y="117694"/>
                  </a:lnTo>
                  <a:close/>
                  <a:moveTo>
                    <a:pt x="915698" y="40317"/>
                  </a:moveTo>
                  <a:cubicBezTo>
                    <a:pt x="915698" y="94074"/>
                    <a:pt x="834230" y="94074"/>
                    <a:pt x="834230" y="40317"/>
                  </a:cubicBezTo>
                  <a:cubicBezTo>
                    <a:pt x="834230" y="-13439"/>
                    <a:pt x="915698" y="-13439"/>
                    <a:pt x="915698" y="40317"/>
                  </a:cubicBezTo>
                  <a:close/>
                  <a:moveTo>
                    <a:pt x="840748" y="117694"/>
                  </a:moveTo>
                  <a:lnTo>
                    <a:pt x="840748" y="397064"/>
                  </a:lnTo>
                  <a:lnTo>
                    <a:pt x="909181" y="397064"/>
                  </a:lnTo>
                  <a:lnTo>
                    <a:pt x="909181" y="117694"/>
                  </a:lnTo>
                  <a:lnTo>
                    <a:pt x="840748" y="117694"/>
                  </a:lnTo>
                  <a:close/>
                  <a:moveTo>
                    <a:pt x="796755" y="250456"/>
                  </a:moveTo>
                  <a:cubicBezTo>
                    <a:pt x="796755" y="220319"/>
                    <a:pt x="788608" y="192627"/>
                    <a:pt x="767427" y="168192"/>
                  </a:cubicBezTo>
                  <a:lnTo>
                    <a:pt x="767427" y="168192"/>
                  </a:lnTo>
                  <a:cubicBezTo>
                    <a:pt x="784535" y="146201"/>
                    <a:pt x="780461" y="115250"/>
                    <a:pt x="758465" y="98146"/>
                  </a:cubicBezTo>
                  <a:lnTo>
                    <a:pt x="747874" y="90001"/>
                  </a:lnTo>
                  <a:lnTo>
                    <a:pt x="720175" y="125024"/>
                  </a:lnTo>
                  <a:cubicBezTo>
                    <a:pt x="700623" y="111992"/>
                    <a:pt x="678627" y="109549"/>
                    <a:pt x="656631" y="109549"/>
                  </a:cubicBezTo>
                  <a:cubicBezTo>
                    <a:pt x="570275" y="109549"/>
                    <a:pt x="501842" y="176337"/>
                    <a:pt x="518135" y="280592"/>
                  </a:cubicBezTo>
                  <a:cubicBezTo>
                    <a:pt x="528726" y="346565"/>
                    <a:pt x="589012" y="390548"/>
                    <a:pt x="656631" y="390548"/>
                  </a:cubicBezTo>
                  <a:cubicBezTo>
                    <a:pt x="690847" y="390548"/>
                    <a:pt x="727507" y="407652"/>
                    <a:pt x="727507" y="446747"/>
                  </a:cubicBezTo>
                  <a:cubicBezTo>
                    <a:pt x="727507" y="485028"/>
                    <a:pt x="696550" y="506205"/>
                    <a:pt x="656631" y="506205"/>
                  </a:cubicBezTo>
                  <a:cubicBezTo>
                    <a:pt x="630561" y="506205"/>
                    <a:pt x="606935" y="495617"/>
                    <a:pt x="593900" y="477698"/>
                  </a:cubicBezTo>
                  <a:cubicBezTo>
                    <a:pt x="587383" y="468739"/>
                    <a:pt x="583310" y="458150"/>
                    <a:pt x="583310" y="445933"/>
                  </a:cubicBezTo>
                  <a:lnTo>
                    <a:pt x="583310" y="445933"/>
                  </a:lnTo>
                  <a:cubicBezTo>
                    <a:pt x="552352" y="445933"/>
                    <a:pt x="523838" y="465481"/>
                    <a:pt x="514062" y="495617"/>
                  </a:cubicBezTo>
                  <a:lnTo>
                    <a:pt x="419559" y="769285"/>
                  </a:lnTo>
                  <a:lnTo>
                    <a:pt x="320983" y="485028"/>
                  </a:lnTo>
                  <a:lnTo>
                    <a:pt x="272102" y="485028"/>
                  </a:lnTo>
                  <a:lnTo>
                    <a:pt x="175970" y="769285"/>
                  </a:lnTo>
                  <a:lnTo>
                    <a:pt x="83097" y="485028"/>
                  </a:lnTo>
                  <a:lnTo>
                    <a:pt x="0" y="485028"/>
                  </a:lnTo>
                  <a:lnTo>
                    <a:pt x="145013" y="879241"/>
                  </a:lnTo>
                  <a:lnTo>
                    <a:pt x="208557" y="879241"/>
                  </a:lnTo>
                  <a:lnTo>
                    <a:pt x="256624" y="756253"/>
                  </a:lnTo>
                  <a:lnTo>
                    <a:pt x="298172" y="630822"/>
                  </a:lnTo>
                  <a:lnTo>
                    <a:pt x="339721" y="755439"/>
                  </a:lnTo>
                  <a:lnTo>
                    <a:pt x="388601" y="879241"/>
                  </a:lnTo>
                  <a:lnTo>
                    <a:pt x="452146" y="879241"/>
                  </a:lnTo>
                  <a:lnTo>
                    <a:pt x="570275" y="546115"/>
                  </a:lnTo>
                  <a:cubicBezTo>
                    <a:pt x="593900" y="561590"/>
                    <a:pt x="624043" y="569735"/>
                    <a:pt x="657445" y="569735"/>
                  </a:cubicBezTo>
                  <a:cubicBezTo>
                    <a:pt x="738098" y="569735"/>
                    <a:pt x="796755" y="522495"/>
                    <a:pt x="796755" y="445933"/>
                  </a:cubicBezTo>
                  <a:cubicBezTo>
                    <a:pt x="796755" y="410095"/>
                    <a:pt x="785350" y="377516"/>
                    <a:pt x="738913" y="353896"/>
                  </a:cubicBezTo>
                  <a:cubicBezTo>
                    <a:pt x="783720" y="333533"/>
                    <a:pt x="796755" y="285479"/>
                    <a:pt x="796755" y="250456"/>
                  </a:cubicBezTo>
                  <a:close/>
                  <a:moveTo>
                    <a:pt x="656631" y="327832"/>
                  </a:moveTo>
                  <a:cubicBezTo>
                    <a:pt x="616711" y="327832"/>
                    <a:pt x="584124" y="299325"/>
                    <a:pt x="584124" y="250456"/>
                  </a:cubicBezTo>
                  <a:cubicBezTo>
                    <a:pt x="584124" y="201586"/>
                    <a:pt x="616711" y="172265"/>
                    <a:pt x="656631" y="172265"/>
                  </a:cubicBezTo>
                  <a:cubicBezTo>
                    <a:pt x="695735" y="172265"/>
                    <a:pt x="729137" y="202401"/>
                    <a:pt x="729137" y="250456"/>
                  </a:cubicBezTo>
                  <a:cubicBezTo>
                    <a:pt x="728322" y="298510"/>
                    <a:pt x="695735" y="327832"/>
                    <a:pt x="656631" y="327832"/>
                  </a:cubicBezTo>
                  <a:close/>
                  <a:moveTo>
                    <a:pt x="857041" y="740778"/>
                  </a:moveTo>
                  <a:cubicBezTo>
                    <a:pt x="857041" y="820598"/>
                    <a:pt x="802458" y="885757"/>
                    <a:pt x="712029" y="885757"/>
                  </a:cubicBezTo>
                  <a:cubicBezTo>
                    <a:pt x="621599" y="885757"/>
                    <a:pt x="567830" y="820598"/>
                    <a:pt x="567830" y="740778"/>
                  </a:cubicBezTo>
                  <a:cubicBezTo>
                    <a:pt x="567830" y="660958"/>
                    <a:pt x="623229" y="595799"/>
                    <a:pt x="711214" y="595799"/>
                  </a:cubicBezTo>
                  <a:cubicBezTo>
                    <a:pt x="800014" y="595799"/>
                    <a:pt x="857041" y="660958"/>
                    <a:pt x="857041" y="740778"/>
                  </a:cubicBezTo>
                  <a:close/>
                  <a:moveTo>
                    <a:pt x="637078" y="740778"/>
                  </a:moveTo>
                  <a:cubicBezTo>
                    <a:pt x="637078" y="783132"/>
                    <a:pt x="662333" y="822227"/>
                    <a:pt x="712843" y="822227"/>
                  </a:cubicBezTo>
                  <a:cubicBezTo>
                    <a:pt x="763353" y="822227"/>
                    <a:pt x="788608" y="783132"/>
                    <a:pt x="788608" y="740778"/>
                  </a:cubicBezTo>
                  <a:cubicBezTo>
                    <a:pt x="788608" y="699239"/>
                    <a:pt x="759280" y="658515"/>
                    <a:pt x="712843" y="658515"/>
                  </a:cubicBezTo>
                  <a:cubicBezTo>
                    <a:pt x="662333" y="658515"/>
                    <a:pt x="637078" y="699239"/>
                    <a:pt x="637078" y="740778"/>
                  </a:cubicBezTo>
                  <a:close/>
                  <a:moveTo>
                    <a:pt x="967837" y="601500"/>
                  </a:moveTo>
                  <a:lnTo>
                    <a:pt x="972725" y="633266"/>
                  </a:lnTo>
                  <a:cubicBezTo>
                    <a:pt x="993907" y="599057"/>
                    <a:pt x="1023236" y="594170"/>
                    <a:pt x="1050935" y="594170"/>
                  </a:cubicBezTo>
                  <a:cubicBezTo>
                    <a:pt x="1079448" y="594170"/>
                    <a:pt x="1107147" y="605573"/>
                    <a:pt x="1122626" y="621048"/>
                  </a:cubicBezTo>
                  <a:lnTo>
                    <a:pt x="1091669" y="680506"/>
                  </a:lnTo>
                  <a:cubicBezTo>
                    <a:pt x="1077819" y="668289"/>
                    <a:pt x="1064784" y="662587"/>
                    <a:pt x="1041973" y="662587"/>
                  </a:cubicBezTo>
                  <a:cubicBezTo>
                    <a:pt x="1006127" y="662587"/>
                    <a:pt x="972725" y="682135"/>
                    <a:pt x="972725" y="733448"/>
                  </a:cubicBezTo>
                  <a:lnTo>
                    <a:pt x="972725" y="880056"/>
                  </a:lnTo>
                  <a:lnTo>
                    <a:pt x="904293" y="880056"/>
                  </a:lnTo>
                  <a:lnTo>
                    <a:pt x="904293" y="602315"/>
                  </a:lnTo>
                  <a:lnTo>
                    <a:pt x="967837" y="602315"/>
                  </a:lnTo>
                  <a:close/>
                  <a:moveTo>
                    <a:pt x="1216314" y="485028"/>
                  </a:moveTo>
                  <a:lnTo>
                    <a:pt x="1216314" y="713086"/>
                  </a:lnTo>
                  <a:lnTo>
                    <a:pt x="1310002" y="601500"/>
                  </a:lnTo>
                  <a:lnTo>
                    <a:pt x="1392285" y="601500"/>
                  </a:lnTo>
                  <a:lnTo>
                    <a:pt x="1392285" y="605573"/>
                  </a:lnTo>
                  <a:lnTo>
                    <a:pt x="1279044" y="732633"/>
                  </a:lnTo>
                  <a:lnTo>
                    <a:pt x="1407764" y="874354"/>
                  </a:lnTo>
                  <a:lnTo>
                    <a:pt x="1407764" y="879241"/>
                  </a:lnTo>
                  <a:lnTo>
                    <a:pt x="1324667" y="879241"/>
                  </a:lnTo>
                  <a:lnTo>
                    <a:pt x="1215499" y="753810"/>
                  </a:lnTo>
                  <a:lnTo>
                    <a:pt x="1215499" y="879241"/>
                  </a:lnTo>
                  <a:lnTo>
                    <a:pt x="1147067" y="879241"/>
                  </a:lnTo>
                  <a:lnTo>
                    <a:pt x="1147067" y="485028"/>
                  </a:lnTo>
                  <a:lnTo>
                    <a:pt x="1216314" y="485028"/>
                  </a:lnTo>
                  <a:close/>
                  <a:moveTo>
                    <a:pt x="1871315" y="879241"/>
                  </a:moveTo>
                  <a:lnTo>
                    <a:pt x="1807770" y="879241"/>
                  </a:lnTo>
                  <a:lnTo>
                    <a:pt x="1758890" y="755439"/>
                  </a:lnTo>
                  <a:lnTo>
                    <a:pt x="1717341" y="630822"/>
                  </a:lnTo>
                  <a:lnTo>
                    <a:pt x="1675793" y="756253"/>
                  </a:lnTo>
                  <a:lnTo>
                    <a:pt x="1627727" y="879241"/>
                  </a:lnTo>
                  <a:lnTo>
                    <a:pt x="1564182" y="879241"/>
                  </a:lnTo>
                  <a:lnTo>
                    <a:pt x="1419169" y="485028"/>
                  </a:lnTo>
                  <a:lnTo>
                    <a:pt x="1502266" y="485028"/>
                  </a:lnTo>
                  <a:lnTo>
                    <a:pt x="1595139" y="769285"/>
                  </a:lnTo>
                  <a:lnTo>
                    <a:pt x="1691272" y="485028"/>
                  </a:lnTo>
                  <a:lnTo>
                    <a:pt x="1740152" y="485028"/>
                  </a:lnTo>
                  <a:lnTo>
                    <a:pt x="1838728" y="769285"/>
                  </a:lnTo>
                  <a:lnTo>
                    <a:pt x="1929157" y="485028"/>
                  </a:lnTo>
                  <a:lnTo>
                    <a:pt x="2012255" y="485028"/>
                  </a:lnTo>
                  <a:lnTo>
                    <a:pt x="1871315" y="879241"/>
                  </a:lnTo>
                  <a:close/>
                  <a:moveTo>
                    <a:pt x="2065209" y="765213"/>
                  </a:moveTo>
                  <a:cubicBezTo>
                    <a:pt x="2070097" y="799421"/>
                    <a:pt x="2099425" y="824671"/>
                    <a:pt x="2148306" y="824671"/>
                  </a:cubicBezTo>
                  <a:cubicBezTo>
                    <a:pt x="2173561" y="824671"/>
                    <a:pt x="2206963" y="814897"/>
                    <a:pt x="2222442" y="798607"/>
                  </a:cubicBezTo>
                  <a:lnTo>
                    <a:pt x="2266434" y="841775"/>
                  </a:lnTo>
                  <a:cubicBezTo>
                    <a:pt x="2237106" y="871911"/>
                    <a:pt x="2189040" y="886572"/>
                    <a:pt x="2146677" y="886572"/>
                  </a:cubicBezTo>
                  <a:cubicBezTo>
                    <a:pt x="2050544" y="886572"/>
                    <a:pt x="1993517" y="827114"/>
                    <a:pt x="1993517" y="738335"/>
                  </a:cubicBezTo>
                  <a:cubicBezTo>
                    <a:pt x="1993517" y="653628"/>
                    <a:pt x="2051359" y="592541"/>
                    <a:pt x="2140974" y="592541"/>
                  </a:cubicBezTo>
                  <a:cubicBezTo>
                    <a:pt x="2233847" y="592541"/>
                    <a:pt x="2291689" y="650370"/>
                    <a:pt x="2281098" y="764398"/>
                  </a:cubicBezTo>
                  <a:lnTo>
                    <a:pt x="2065209" y="764398"/>
                  </a:lnTo>
                  <a:close/>
                  <a:moveTo>
                    <a:pt x="2216739" y="708199"/>
                  </a:moveTo>
                  <a:cubicBezTo>
                    <a:pt x="2211851" y="672361"/>
                    <a:pt x="2184152" y="654442"/>
                    <a:pt x="2144232" y="654442"/>
                  </a:cubicBezTo>
                  <a:cubicBezTo>
                    <a:pt x="2106757" y="654442"/>
                    <a:pt x="2076614" y="672361"/>
                    <a:pt x="2066023" y="708199"/>
                  </a:cubicBezTo>
                  <a:lnTo>
                    <a:pt x="2216739" y="708199"/>
                  </a:lnTo>
                  <a:close/>
                  <a:moveTo>
                    <a:pt x="2404115" y="485028"/>
                  </a:moveTo>
                  <a:lnTo>
                    <a:pt x="2404115" y="879241"/>
                  </a:lnTo>
                  <a:lnTo>
                    <a:pt x="2335682" y="879241"/>
                  </a:lnTo>
                  <a:lnTo>
                    <a:pt x="2335682" y="485028"/>
                  </a:lnTo>
                  <a:lnTo>
                    <a:pt x="2404115" y="485028"/>
                  </a:lnTo>
                  <a:close/>
                  <a:moveTo>
                    <a:pt x="2532019" y="485028"/>
                  </a:moveTo>
                  <a:lnTo>
                    <a:pt x="2532019" y="879241"/>
                  </a:lnTo>
                  <a:lnTo>
                    <a:pt x="2463586" y="879241"/>
                  </a:lnTo>
                  <a:lnTo>
                    <a:pt x="2463586" y="485028"/>
                  </a:lnTo>
                  <a:lnTo>
                    <a:pt x="2532019" y="485028"/>
                  </a:lnTo>
                  <a:close/>
                </a:path>
              </a:pathLst>
            </a:custGeom>
            <a:gradFill>
              <a:gsLst>
                <a:gs pos="0">
                  <a:srgbClr val="7654A2"/>
                </a:gs>
                <a:gs pos="66070">
                  <a:srgbClr val="B79974"/>
                </a:gs>
              </a:gsLst>
              <a:lin ang="16200000" scaled="1"/>
            </a:gradFill>
            <a:ln w="8132" cap="flat">
              <a:noFill/>
              <a:prstDash val="solid"/>
              <a:miter/>
            </a:ln>
          </p:spPr>
          <p:txBody>
            <a:bodyPr rtlCol="0" anchor="ctr"/>
            <a:lstStyle/>
            <a:p>
              <a:endParaRPr lang="en-US"/>
            </a:p>
          </p:txBody>
        </p:sp>
        <p:sp>
          <p:nvSpPr>
            <p:cNvPr id="237" name="Freeform 236">
              <a:extLst>
                <a:ext uri="{FF2B5EF4-FFF2-40B4-BE49-F238E27FC236}">
                  <a16:creationId xmlns:a16="http://schemas.microsoft.com/office/drawing/2014/main" id="{B8C19546-F202-DE04-548D-F970A50B8C23}"/>
                </a:ext>
              </a:extLst>
            </p:cNvPr>
            <p:cNvSpPr/>
            <p:nvPr/>
          </p:nvSpPr>
          <p:spPr>
            <a:xfrm>
              <a:off x="4174748" y="2532247"/>
              <a:ext cx="980508" cy="879018"/>
            </a:xfrm>
            <a:custGeom>
              <a:avLst/>
              <a:gdLst>
                <a:gd name="connsiteX0" fmla="*/ 462978 w 980508"/>
                <a:gd name="connsiteY0" fmla="*/ 7330 h 879018"/>
                <a:gd name="connsiteX1" fmla="*/ 541187 w 980508"/>
                <a:gd name="connsiteY1" fmla="*/ 0 h 879018"/>
                <a:gd name="connsiteX2" fmla="*/ 774185 w 980508"/>
                <a:gd name="connsiteY2" fmla="*/ 66788 h 879018"/>
                <a:gd name="connsiteX3" fmla="*/ 770111 w 980508"/>
                <a:gd name="connsiteY3" fmla="*/ 99368 h 879018"/>
                <a:gd name="connsiteX4" fmla="*/ 770111 w 980508"/>
                <a:gd name="connsiteY4" fmla="*/ 99368 h 879018"/>
                <a:gd name="connsiteX5" fmla="*/ 475198 w 980508"/>
                <a:gd name="connsiteY5" fmla="*/ 274483 h 879018"/>
                <a:gd name="connsiteX6" fmla="*/ 470310 w 980508"/>
                <a:gd name="connsiteY6" fmla="*/ 276926 h 879018"/>
                <a:gd name="connsiteX7" fmla="*/ 439352 w 980508"/>
                <a:gd name="connsiteY7" fmla="*/ 263895 h 879018"/>
                <a:gd name="connsiteX8" fmla="*/ 438537 w 980508"/>
                <a:gd name="connsiteY8" fmla="*/ 39096 h 879018"/>
                <a:gd name="connsiteX9" fmla="*/ 462978 w 980508"/>
                <a:gd name="connsiteY9" fmla="*/ 7330 h 879018"/>
                <a:gd name="connsiteX10" fmla="*/ 367660 w 980508"/>
                <a:gd name="connsiteY10" fmla="*/ 552224 h 879018"/>
                <a:gd name="connsiteX11" fmla="*/ 388842 w 980508"/>
                <a:gd name="connsiteY11" fmla="*/ 523717 h 879018"/>
                <a:gd name="connsiteX12" fmla="*/ 432835 w 980508"/>
                <a:gd name="connsiteY12" fmla="*/ 524531 h 879018"/>
                <a:gd name="connsiteX13" fmla="*/ 478456 w 980508"/>
                <a:gd name="connsiteY13" fmla="*/ 588061 h 879018"/>
                <a:gd name="connsiteX14" fmla="*/ 463792 w 980508"/>
                <a:gd name="connsiteY14" fmla="*/ 610052 h 879018"/>
                <a:gd name="connsiteX15" fmla="*/ 381510 w 980508"/>
                <a:gd name="connsiteY15" fmla="*/ 591319 h 879018"/>
                <a:gd name="connsiteX16" fmla="*/ 367660 w 980508"/>
                <a:gd name="connsiteY16" fmla="*/ 552224 h 879018"/>
                <a:gd name="connsiteX17" fmla="*/ 198207 w 980508"/>
                <a:gd name="connsiteY17" fmla="*/ 706162 h 879018"/>
                <a:gd name="connsiteX18" fmla="*/ 172952 w 980508"/>
                <a:gd name="connsiteY18" fmla="*/ 680913 h 879018"/>
                <a:gd name="connsiteX19" fmla="*/ 186802 w 980508"/>
                <a:gd name="connsiteY19" fmla="*/ 634487 h 879018"/>
                <a:gd name="connsiteX20" fmla="*/ 233238 w 980508"/>
                <a:gd name="connsiteY20" fmla="*/ 610052 h 879018"/>
                <a:gd name="connsiteX21" fmla="*/ 335888 w 980508"/>
                <a:gd name="connsiteY21" fmla="*/ 641818 h 879018"/>
                <a:gd name="connsiteX22" fmla="*/ 335888 w 980508"/>
                <a:gd name="connsiteY22" fmla="*/ 663809 h 879018"/>
                <a:gd name="connsiteX23" fmla="*/ 198207 w 980508"/>
                <a:gd name="connsiteY23" fmla="*/ 706162 h 879018"/>
                <a:gd name="connsiteX24" fmla="*/ 634060 w 980508"/>
                <a:gd name="connsiteY24" fmla="*/ 869060 h 879018"/>
                <a:gd name="connsiteX25" fmla="*/ 556666 w 980508"/>
                <a:gd name="connsiteY25" fmla="*/ 878834 h 879018"/>
                <a:gd name="connsiteX26" fmla="*/ 322038 w 980508"/>
                <a:gd name="connsiteY26" fmla="*/ 819376 h 879018"/>
                <a:gd name="connsiteX27" fmla="*/ 325297 w 980508"/>
                <a:gd name="connsiteY27" fmla="*/ 785982 h 879018"/>
                <a:gd name="connsiteX28" fmla="*/ 325297 w 980508"/>
                <a:gd name="connsiteY28" fmla="*/ 785982 h 879018"/>
                <a:gd name="connsiteX29" fmla="*/ 614508 w 980508"/>
                <a:gd name="connsiteY29" fmla="*/ 602722 h 879018"/>
                <a:gd name="connsiteX30" fmla="*/ 619396 w 980508"/>
                <a:gd name="connsiteY30" fmla="*/ 600279 h 879018"/>
                <a:gd name="connsiteX31" fmla="*/ 651168 w 980508"/>
                <a:gd name="connsiteY31" fmla="*/ 612496 h 879018"/>
                <a:gd name="connsiteX32" fmla="*/ 659315 w 980508"/>
                <a:gd name="connsiteY32" fmla="*/ 837295 h 879018"/>
                <a:gd name="connsiteX33" fmla="*/ 634060 w 980508"/>
                <a:gd name="connsiteY33" fmla="*/ 869060 h 879018"/>
                <a:gd name="connsiteX34" fmla="*/ 955043 w 980508"/>
                <a:gd name="connsiteY34" fmla="*/ 587247 h 879018"/>
                <a:gd name="connsiteX35" fmla="*/ 922456 w 980508"/>
                <a:gd name="connsiteY35" fmla="*/ 658108 h 879018"/>
                <a:gd name="connsiteX36" fmla="*/ 748115 w 980508"/>
                <a:gd name="connsiteY36" fmla="*/ 826707 h 879018"/>
                <a:gd name="connsiteX37" fmla="*/ 721230 w 980508"/>
                <a:gd name="connsiteY37" fmla="*/ 807159 h 879018"/>
                <a:gd name="connsiteX38" fmla="*/ 721230 w 980508"/>
                <a:gd name="connsiteY38" fmla="*/ 807159 h 879018"/>
                <a:gd name="connsiteX39" fmla="*/ 717157 w 980508"/>
                <a:gd name="connsiteY39" fmla="*/ 465073 h 879018"/>
                <a:gd name="connsiteX40" fmla="*/ 717157 w 980508"/>
                <a:gd name="connsiteY40" fmla="*/ 459372 h 879018"/>
                <a:gd name="connsiteX41" fmla="*/ 744041 w 980508"/>
                <a:gd name="connsiteY41" fmla="*/ 439010 h 879018"/>
                <a:gd name="connsiteX42" fmla="*/ 939564 w 980508"/>
                <a:gd name="connsiteY42" fmla="*/ 549780 h 879018"/>
                <a:gd name="connsiteX43" fmla="*/ 955043 w 980508"/>
                <a:gd name="connsiteY43" fmla="*/ 587247 h 879018"/>
                <a:gd name="connsiteX44" fmla="*/ 980298 w 980508"/>
                <a:gd name="connsiteY44" fmla="*/ 454485 h 879018"/>
                <a:gd name="connsiteX45" fmla="*/ 949340 w 980508"/>
                <a:gd name="connsiteY45" fmla="*/ 467517 h 879018"/>
                <a:gd name="connsiteX46" fmla="*/ 949340 w 980508"/>
                <a:gd name="connsiteY46" fmla="*/ 467517 h 879018"/>
                <a:gd name="connsiteX47" fmla="*/ 651168 w 980508"/>
                <a:gd name="connsiteY47" fmla="*/ 299732 h 879018"/>
                <a:gd name="connsiteX48" fmla="*/ 646280 w 980508"/>
                <a:gd name="connsiteY48" fmla="*/ 296474 h 879018"/>
                <a:gd name="connsiteX49" fmla="*/ 642207 w 980508"/>
                <a:gd name="connsiteY49" fmla="*/ 263080 h 879018"/>
                <a:gd name="connsiteX50" fmla="*/ 836100 w 980508"/>
                <a:gd name="connsiteY50" fmla="*/ 149866 h 879018"/>
                <a:gd name="connsiteX51" fmla="*/ 876019 w 980508"/>
                <a:gd name="connsiteY51" fmla="*/ 156382 h 879018"/>
                <a:gd name="connsiteX52" fmla="*/ 920827 w 980508"/>
                <a:gd name="connsiteY52" fmla="*/ 220727 h 879018"/>
                <a:gd name="connsiteX53" fmla="*/ 980298 w 980508"/>
                <a:gd name="connsiteY53" fmla="*/ 454485 h 879018"/>
                <a:gd name="connsiteX54" fmla="*/ 206354 w 980508"/>
                <a:gd name="connsiteY54" fmla="*/ 532676 h 879018"/>
                <a:gd name="connsiteX55" fmla="*/ 291081 w 980508"/>
                <a:gd name="connsiteY55" fmla="*/ 517201 h 879018"/>
                <a:gd name="connsiteX56" fmla="*/ 294339 w 980508"/>
                <a:gd name="connsiteY56" fmla="*/ 503355 h 879018"/>
                <a:gd name="connsiteX57" fmla="*/ 229980 w 980508"/>
                <a:gd name="connsiteY57" fmla="*/ 452042 h 879018"/>
                <a:gd name="connsiteX58" fmla="*/ 211242 w 980508"/>
                <a:gd name="connsiteY58" fmla="*/ 457743 h 879018"/>
                <a:gd name="connsiteX59" fmla="*/ 193319 w 980508"/>
                <a:gd name="connsiteY59" fmla="*/ 518830 h 879018"/>
                <a:gd name="connsiteX60" fmla="*/ 206354 w 980508"/>
                <a:gd name="connsiteY60" fmla="*/ 532676 h 879018"/>
                <a:gd name="connsiteX61" fmla="*/ 1055 w 980508"/>
                <a:gd name="connsiteY61" fmla="*/ 526160 h 879018"/>
                <a:gd name="connsiteX62" fmla="*/ 18163 w 980508"/>
                <a:gd name="connsiteY62" fmla="*/ 545708 h 879018"/>
                <a:gd name="connsiteX63" fmla="*/ 66229 w 980508"/>
                <a:gd name="connsiteY63" fmla="*/ 536748 h 879018"/>
                <a:gd name="connsiteX64" fmla="*/ 71117 w 980508"/>
                <a:gd name="connsiteY64" fmla="*/ 517201 h 879018"/>
                <a:gd name="connsiteX65" fmla="*/ 36086 w 980508"/>
                <a:gd name="connsiteY65" fmla="*/ 489508 h 879018"/>
                <a:gd name="connsiteX66" fmla="*/ 15719 w 980508"/>
                <a:gd name="connsiteY66" fmla="*/ 488694 h 879018"/>
                <a:gd name="connsiteX67" fmla="*/ 10017 w 980508"/>
                <a:gd name="connsiteY67" fmla="*/ 497653 h 879018"/>
                <a:gd name="connsiteX68" fmla="*/ 10017 w 980508"/>
                <a:gd name="connsiteY68" fmla="*/ 497653 h 879018"/>
                <a:gd name="connsiteX69" fmla="*/ 1055 w 980508"/>
                <a:gd name="connsiteY69" fmla="*/ 526160 h 87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980508" h="879018">
                  <a:moveTo>
                    <a:pt x="462978" y="7330"/>
                  </a:moveTo>
                  <a:cubicBezTo>
                    <a:pt x="488233" y="2444"/>
                    <a:pt x="514302" y="0"/>
                    <a:pt x="541187" y="0"/>
                  </a:cubicBezTo>
                  <a:cubicBezTo>
                    <a:pt x="626728" y="0"/>
                    <a:pt x="706566" y="24435"/>
                    <a:pt x="774185" y="66788"/>
                  </a:cubicBezTo>
                  <a:cubicBezTo>
                    <a:pt x="791293" y="82263"/>
                    <a:pt x="770111" y="99368"/>
                    <a:pt x="770111" y="99368"/>
                  </a:cubicBezTo>
                  <a:lnTo>
                    <a:pt x="770111" y="99368"/>
                  </a:lnTo>
                  <a:lnTo>
                    <a:pt x="475198" y="274483"/>
                  </a:lnTo>
                  <a:cubicBezTo>
                    <a:pt x="473568" y="275298"/>
                    <a:pt x="471939" y="276112"/>
                    <a:pt x="470310" y="276926"/>
                  </a:cubicBezTo>
                  <a:cubicBezTo>
                    <a:pt x="444240" y="292402"/>
                    <a:pt x="440167" y="272854"/>
                    <a:pt x="439352" y="263895"/>
                  </a:cubicBezTo>
                  <a:lnTo>
                    <a:pt x="438537" y="39096"/>
                  </a:lnTo>
                  <a:cubicBezTo>
                    <a:pt x="437723" y="35837"/>
                    <a:pt x="440981" y="13846"/>
                    <a:pt x="462978" y="7330"/>
                  </a:cubicBezTo>
                  <a:close/>
                  <a:moveTo>
                    <a:pt x="367660" y="552224"/>
                  </a:moveTo>
                  <a:lnTo>
                    <a:pt x="388842" y="523717"/>
                  </a:lnTo>
                  <a:cubicBezTo>
                    <a:pt x="401062" y="507427"/>
                    <a:pt x="421429" y="507427"/>
                    <a:pt x="432835" y="524531"/>
                  </a:cubicBezTo>
                  <a:lnTo>
                    <a:pt x="478456" y="588061"/>
                  </a:lnTo>
                  <a:cubicBezTo>
                    <a:pt x="490677" y="605166"/>
                    <a:pt x="484159" y="614939"/>
                    <a:pt x="463792" y="610052"/>
                  </a:cubicBezTo>
                  <a:lnTo>
                    <a:pt x="381510" y="591319"/>
                  </a:lnTo>
                  <a:cubicBezTo>
                    <a:pt x="361957" y="585618"/>
                    <a:pt x="355440" y="568514"/>
                    <a:pt x="367660" y="552224"/>
                  </a:cubicBezTo>
                  <a:close/>
                  <a:moveTo>
                    <a:pt x="198207" y="706162"/>
                  </a:moveTo>
                  <a:cubicBezTo>
                    <a:pt x="178655" y="711864"/>
                    <a:pt x="167249" y="701275"/>
                    <a:pt x="172952" y="680913"/>
                  </a:cubicBezTo>
                  <a:lnTo>
                    <a:pt x="186802" y="634487"/>
                  </a:lnTo>
                  <a:cubicBezTo>
                    <a:pt x="192504" y="614939"/>
                    <a:pt x="213686" y="603537"/>
                    <a:pt x="233238" y="610052"/>
                  </a:cubicBezTo>
                  <a:lnTo>
                    <a:pt x="335888" y="641818"/>
                  </a:lnTo>
                  <a:cubicBezTo>
                    <a:pt x="355440" y="648334"/>
                    <a:pt x="355440" y="658108"/>
                    <a:pt x="335888" y="663809"/>
                  </a:cubicBezTo>
                  <a:lnTo>
                    <a:pt x="198207" y="706162"/>
                  </a:lnTo>
                  <a:close/>
                  <a:moveTo>
                    <a:pt x="634060" y="869060"/>
                  </a:moveTo>
                  <a:cubicBezTo>
                    <a:pt x="608805" y="874762"/>
                    <a:pt x="582735" y="878020"/>
                    <a:pt x="556666" y="878834"/>
                  </a:cubicBezTo>
                  <a:cubicBezTo>
                    <a:pt x="471124" y="881278"/>
                    <a:pt x="390471" y="859286"/>
                    <a:pt x="322038" y="819376"/>
                  </a:cubicBezTo>
                  <a:cubicBezTo>
                    <a:pt x="304115" y="803901"/>
                    <a:pt x="325297" y="785982"/>
                    <a:pt x="325297" y="785982"/>
                  </a:cubicBezTo>
                  <a:lnTo>
                    <a:pt x="325297" y="785982"/>
                  </a:lnTo>
                  <a:lnTo>
                    <a:pt x="614508" y="602722"/>
                  </a:lnTo>
                  <a:cubicBezTo>
                    <a:pt x="616137" y="601908"/>
                    <a:pt x="617766" y="601093"/>
                    <a:pt x="619396" y="600279"/>
                  </a:cubicBezTo>
                  <a:cubicBezTo>
                    <a:pt x="645465" y="584804"/>
                    <a:pt x="650354" y="603537"/>
                    <a:pt x="651168" y="612496"/>
                  </a:cubicBezTo>
                  <a:lnTo>
                    <a:pt x="659315" y="837295"/>
                  </a:lnTo>
                  <a:cubicBezTo>
                    <a:pt x="657686" y="840553"/>
                    <a:pt x="655242" y="861730"/>
                    <a:pt x="634060" y="869060"/>
                  </a:cubicBezTo>
                  <a:close/>
                  <a:moveTo>
                    <a:pt x="955043" y="587247"/>
                  </a:moveTo>
                  <a:cubicBezTo>
                    <a:pt x="946082" y="611682"/>
                    <a:pt x="935491" y="635302"/>
                    <a:pt x="922456" y="658108"/>
                  </a:cubicBezTo>
                  <a:cubicBezTo>
                    <a:pt x="880093" y="732226"/>
                    <a:pt x="818992" y="789240"/>
                    <a:pt x="748115" y="826707"/>
                  </a:cubicBezTo>
                  <a:cubicBezTo>
                    <a:pt x="726119" y="834037"/>
                    <a:pt x="721230" y="807159"/>
                    <a:pt x="721230" y="807159"/>
                  </a:cubicBezTo>
                  <a:lnTo>
                    <a:pt x="721230" y="807159"/>
                  </a:lnTo>
                  <a:lnTo>
                    <a:pt x="717157" y="465073"/>
                  </a:lnTo>
                  <a:cubicBezTo>
                    <a:pt x="717157" y="463444"/>
                    <a:pt x="717157" y="461001"/>
                    <a:pt x="717157" y="459372"/>
                  </a:cubicBezTo>
                  <a:cubicBezTo>
                    <a:pt x="717157" y="429236"/>
                    <a:pt x="735895" y="434937"/>
                    <a:pt x="744041" y="439010"/>
                  </a:cubicBezTo>
                  <a:lnTo>
                    <a:pt x="939564" y="549780"/>
                  </a:lnTo>
                  <a:cubicBezTo>
                    <a:pt x="943638" y="551409"/>
                    <a:pt x="960746" y="564441"/>
                    <a:pt x="955043" y="587247"/>
                  </a:cubicBezTo>
                  <a:close/>
                  <a:moveTo>
                    <a:pt x="980298" y="454485"/>
                  </a:moveTo>
                  <a:cubicBezTo>
                    <a:pt x="975410" y="477291"/>
                    <a:pt x="949340" y="467517"/>
                    <a:pt x="949340" y="467517"/>
                  </a:cubicBezTo>
                  <a:lnTo>
                    <a:pt x="949340" y="467517"/>
                  </a:lnTo>
                  <a:lnTo>
                    <a:pt x="651168" y="299732"/>
                  </a:lnTo>
                  <a:cubicBezTo>
                    <a:pt x="649539" y="298918"/>
                    <a:pt x="647909" y="297289"/>
                    <a:pt x="646280" y="296474"/>
                  </a:cubicBezTo>
                  <a:cubicBezTo>
                    <a:pt x="620210" y="280999"/>
                    <a:pt x="634875" y="267967"/>
                    <a:pt x="642207" y="263080"/>
                  </a:cubicBezTo>
                  <a:lnTo>
                    <a:pt x="836100" y="149866"/>
                  </a:lnTo>
                  <a:cubicBezTo>
                    <a:pt x="839359" y="148237"/>
                    <a:pt x="859726" y="140092"/>
                    <a:pt x="876019" y="156382"/>
                  </a:cubicBezTo>
                  <a:cubicBezTo>
                    <a:pt x="892313" y="175930"/>
                    <a:pt x="907792" y="197107"/>
                    <a:pt x="920827" y="220727"/>
                  </a:cubicBezTo>
                  <a:cubicBezTo>
                    <a:pt x="964005" y="293216"/>
                    <a:pt x="982742" y="374665"/>
                    <a:pt x="980298" y="454485"/>
                  </a:cubicBezTo>
                  <a:close/>
                  <a:moveTo>
                    <a:pt x="206354" y="532676"/>
                  </a:moveTo>
                  <a:lnTo>
                    <a:pt x="291081" y="517201"/>
                  </a:lnTo>
                  <a:cubicBezTo>
                    <a:pt x="300857" y="515572"/>
                    <a:pt x="302486" y="509056"/>
                    <a:pt x="294339" y="503355"/>
                  </a:cubicBezTo>
                  <a:lnTo>
                    <a:pt x="229980" y="452042"/>
                  </a:lnTo>
                  <a:cubicBezTo>
                    <a:pt x="222648" y="446340"/>
                    <a:pt x="213686" y="448784"/>
                    <a:pt x="211242" y="457743"/>
                  </a:cubicBezTo>
                  <a:lnTo>
                    <a:pt x="193319" y="518830"/>
                  </a:lnTo>
                  <a:cubicBezTo>
                    <a:pt x="191690" y="528604"/>
                    <a:pt x="197393" y="534305"/>
                    <a:pt x="206354" y="532676"/>
                  </a:cubicBezTo>
                  <a:close/>
                  <a:moveTo>
                    <a:pt x="1055" y="526160"/>
                  </a:moveTo>
                  <a:cubicBezTo>
                    <a:pt x="-3018" y="539192"/>
                    <a:pt x="5129" y="548151"/>
                    <a:pt x="18163" y="545708"/>
                  </a:cubicBezTo>
                  <a:lnTo>
                    <a:pt x="66229" y="536748"/>
                  </a:lnTo>
                  <a:cubicBezTo>
                    <a:pt x="79264" y="534305"/>
                    <a:pt x="81708" y="525346"/>
                    <a:pt x="71117" y="517201"/>
                  </a:cubicBezTo>
                  <a:lnTo>
                    <a:pt x="36086" y="489508"/>
                  </a:lnTo>
                  <a:cubicBezTo>
                    <a:pt x="28754" y="483807"/>
                    <a:pt x="21422" y="483807"/>
                    <a:pt x="15719" y="488694"/>
                  </a:cubicBezTo>
                  <a:lnTo>
                    <a:pt x="10017" y="497653"/>
                  </a:lnTo>
                  <a:cubicBezTo>
                    <a:pt x="10017" y="497653"/>
                    <a:pt x="10017" y="497653"/>
                    <a:pt x="10017" y="497653"/>
                  </a:cubicBezTo>
                  <a:lnTo>
                    <a:pt x="1055" y="526160"/>
                  </a:lnTo>
                  <a:close/>
                </a:path>
              </a:pathLst>
            </a:custGeom>
            <a:gradFill>
              <a:gsLst>
                <a:gs pos="0">
                  <a:srgbClr val="7654A2"/>
                </a:gs>
                <a:gs pos="66070">
                  <a:srgbClr val="B79974"/>
                </a:gs>
              </a:gsLst>
              <a:lin ang="0" scaled="1"/>
            </a:gradFill>
            <a:ln w="8132" cap="flat">
              <a:noFill/>
              <a:prstDash val="solid"/>
              <a:miter/>
            </a:ln>
          </p:spPr>
          <p:txBody>
            <a:bodyPr rtlCol="0" anchor="ctr"/>
            <a:lstStyle/>
            <a:p>
              <a:endParaRPr lang="en-US"/>
            </a:p>
          </p:txBody>
        </p:sp>
        <p:grpSp>
          <p:nvGrpSpPr>
            <p:cNvPr id="238" name="Graphic 4">
              <a:extLst>
                <a:ext uri="{FF2B5EF4-FFF2-40B4-BE49-F238E27FC236}">
                  <a16:creationId xmlns:a16="http://schemas.microsoft.com/office/drawing/2014/main" id="{7C2EE738-86C1-0F30-9741-31FC522059C9}"/>
                </a:ext>
              </a:extLst>
            </p:cNvPr>
            <p:cNvGrpSpPr/>
            <p:nvPr/>
          </p:nvGrpSpPr>
          <p:grpSpPr>
            <a:xfrm>
              <a:off x="4488640" y="3571739"/>
              <a:ext cx="3394201" cy="147218"/>
              <a:chOff x="4488640" y="3571739"/>
              <a:chExt cx="3394201" cy="147218"/>
            </a:xfrm>
            <a:solidFill>
              <a:srgbClr val="7654A2"/>
            </a:solidFill>
          </p:grpSpPr>
          <p:sp>
            <p:nvSpPr>
              <p:cNvPr id="239" name="Freeform 238">
                <a:extLst>
                  <a:ext uri="{FF2B5EF4-FFF2-40B4-BE49-F238E27FC236}">
                    <a16:creationId xmlns:a16="http://schemas.microsoft.com/office/drawing/2014/main" id="{F50299DA-B967-9D82-F58E-2F00A0114AF2}"/>
                  </a:ext>
                </a:extLst>
              </p:cNvPr>
              <p:cNvSpPr/>
              <p:nvPr/>
            </p:nvSpPr>
            <p:spPr>
              <a:xfrm>
                <a:off x="4488640" y="3572350"/>
                <a:ext cx="76579" cy="103439"/>
              </a:xfrm>
              <a:custGeom>
                <a:avLst/>
                <a:gdLst>
                  <a:gd name="connsiteX0" fmla="*/ 76580 w 76579"/>
                  <a:gd name="connsiteY0" fmla="*/ 0 h 103439"/>
                  <a:gd name="connsiteX1" fmla="*/ 76580 w 76579"/>
                  <a:gd name="connsiteY1" fmla="*/ 101811 h 103439"/>
                  <a:gd name="connsiteX2" fmla="*/ 60286 w 76579"/>
                  <a:gd name="connsiteY2" fmla="*/ 101811 h 103439"/>
                  <a:gd name="connsiteX3" fmla="*/ 59472 w 76579"/>
                  <a:gd name="connsiteY3" fmla="*/ 92037 h 103439"/>
                  <a:gd name="connsiteX4" fmla="*/ 36661 w 76579"/>
                  <a:gd name="connsiteY4" fmla="*/ 103440 h 103439"/>
                  <a:gd name="connsiteX5" fmla="*/ 0 w 76579"/>
                  <a:gd name="connsiteY5" fmla="*/ 65974 h 103439"/>
                  <a:gd name="connsiteX6" fmla="*/ 36661 w 76579"/>
                  <a:gd name="connsiteY6" fmla="*/ 28507 h 103439"/>
                  <a:gd name="connsiteX7" fmla="*/ 60286 w 76579"/>
                  <a:gd name="connsiteY7" fmla="*/ 39910 h 103439"/>
                  <a:gd name="connsiteX8" fmla="*/ 60286 w 76579"/>
                  <a:gd name="connsiteY8" fmla="*/ 0 h 103439"/>
                  <a:gd name="connsiteX9" fmla="*/ 76580 w 76579"/>
                  <a:gd name="connsiteY9" fmla="*/ 0 h 103439"/>
                  <a:gd name="connsiteX10" fmla="*/ 16294 w 76579"/>
                  <a:gd name="connsiteY10" fmla="*/ 65974 h 103439"/>
                  <a:gd name="connsiteX11" fmla="*/ 36661 w 76579"/>
                  <a:gd name="connsiteY11" fmla="*/ 87150 h 103439"/>
                  <a:gd name="connsiteX12" fmla="*/ 57842 w 76579"/>
                  <a:gd name="connsiteY12" fmla="*/ 65974 h 103439"/>
                  <a:gd name="connsiteX13" fmla="*/ 36661 w 76579"/>
                  <a:gd name="connsiteY13" fmla="*/ 44797 h 103439"/>
                  <a:gd name="connsiteX14" fmla="*/ 16294 w 76579"/>
                  <a:gd name="connsiteY14" fmla="*/ 65974 h 10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579" h="103439">
                    <a:moveTo>
                      <a:pt x="76580" y="0"/>
                    </a:moveTo>
                    <a:lnTo>
                      <a:pt x="76580" y="101811"/>
                    </a:lnTo>
                    <a:lnTo>
                      <a:pt x="60286" y="101811"/>
                    </a:lnTo>
                    <a:lnTo>
                      <a:pt x="59472" y="92037"/>
                    </a:lnTo>
                    <a:cubicBezTo>
                      <a:pt x="53769" y="100997"/>
                      <a:pt x="44807" y="103440"/>
                      <a:pt x="36661" y="103440"/>
                    </a:cubicBezTo>
                    <a:cubicBezTo>
                      <a:pt x="15479" y="103440"/>
                      <a:pt x="0" y="89594"/>
                      <a:pt x="0" y="65974"/>
                    </a:cubicBezTo>
                    <a:cubicBezTo>
                      <a:pt x="0" y="41539"/>
                      <a:pt x="15479" y="28507"/>
                      <a:pt x="36661" y="28507"/>
                    </a:cubicBezTo>
                    <a:cubicBezTo>
                      <a:pt x="43993" y="28507"/>
                      <a:pt x="56213" y="32580"/>
                      <a:pt x="60286" y="39910"/>
                    </a:cubicBezTo>
                    <a:lnTo>
                      <a:pt x="60286" y="0"/>
                    </a:lnTo>
                    <a:lnTo>
                      <a:pt x="76580" y="0"/>
                    </a:lnTo>
                    <a:close/>
                    <a:moveTo>
                      <a:pt x="16294" y="65974"/>
                    </a:moveTo>
                    <a:cubicBezTo>
                      <a:pt x="16294" y="78191"/>
                      <a:pt x="25255" y="87150"/>
                      <a:pt x="36661" y="87150"/>
                    </a:cubicBezTo>
                    <a:cubicBezTo>
                      <a:pt x="48066" y="87150"/>
                      <a:pt x="57842" y="79005"/>
                      <a:pt x="57842" y="65974"/>
                    </a:cubicBezTo>
                    <a:cubicBezTo>
                      <a:pt x="57842" y="53756"/>
                      <a:pt x="48066" y="44797"/>
                      <a:pt x="36661" y="44797"/>
                    </a:cubicBezTo>
                    <a:cubicBezTo>
                      <a:pt x="26070" y="44797"/>
                      <a:pt x="16294" y="52942"/>
                      <a:pt x="16294" y="65974"/>
                    </a:cubicBezTo>
                    <a:close/>
                  </a:path>
                </a:pathLst>
              </a:custGeom>
              <a:solidFill>
                <a:srgbClr val="7654A2"/>
              </a:solidFill>
              <a:ln w="8132" cap="flat">
                <a:noFill/>
                <a:prstDash val="solid"/>
                <a:miter/>
              </a:ln>
            </p:spPr>
            <p:txBody>
              <a:bodyPr rtlCol="0" anchor="ctr"/>
              <a:lstStyle/>
              <a:p>
                <a:endParaRPr lang="en-US"/>
              </a:p>
            </p:txBody>
          </p:sp>
          <p:sp>
            <p:nvSpPr>
              <p:cNvPr id="240" name="Freeform 239">
                <a:extLst>
                  <a:ext uri="{FF2B5EF4-FFF2-40B4-BE49-F238E27FC236}">
                    <a16:creationId xmlns:a16="http://schemas.microsoft.com/office/drawing/2014/main" id="{27E4ABA0-92EE-89DC-E923-EBC35EBBA184}"/>
                  </a:ext>
                </a:extLst>
              </p:cNvPr>
              <p:cNvSpPr/>
              <p:nvPr/>
            </p:nvSpPr>
            <p:spPr>
              <a:xfrm>
                <a:off x="4613286" y="3571739"/>
                <a:ext cx="21181" cy="103236"/>
              </a:xfrm>
              <a:custGeom>
                <a:avLst/>
                <a:gdLst>
                  <a:gd name="connsiteX0" fmla="*/ 21182 w 21181"/>
                  <a:gd name="connsiteY0" fmla="*/ 10385 h 103236"/>
                  <a:gd name="connsiteX1" fmla="*/ 0 w 21181"/>
                  <a:gd name="connsiteY1" fmla="*/ 10385 h 103236"/>
                  <a:gd name="connsiteX2" fmla="*/ 21182 w 21181"/>
                  <a:gd name="connsiteY2" fmla="*/ 10385 h 103236"/>
                  <a:gd name="connsiteX3" fmla="*/ 1629 w 21181"/>
                  <a:gd name="connsiteY3" fmla="*/ 30747 h 103236"/>
                  <a:gd name="connsiteX4" fmla="*/ 1629 w 21181"/>
                  <a:gd name="connsiteY4" fmla="*/ 103237 h 103236"/>
                  <a:gd name="connsiteX5" fmla="*/ 19552 w 21181"/>
                  <a:gd name="connsiteY5" fmla="*/ 103237 h 103236"/>
                  <a:gd name="connsiteX6" fmla="*/ 19552 w 21181"/>
                  <a:gd name="connsiteY6" fmla="*/ 30747 h 103236"/>
                  <a:gd name="connsiteX7" fmla="*/ 1629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2" y="10385"/>
                    </a:moveTo>
                    <a:cubicBezTo>
                      <a:pt x="21182" y="24231"/>
                      <a:pt x="0" y="24231"/>
                      <a:pt x="0" y="10385"/>
                    </a:cubicBezTo>
                    <a:cubicBezTo>
                      <a:pt x="0" y="-3462"/>
                      <a:pt x="21182" y="-3462"/>
                      <a:pt x="21182" y="10385"/>
                    </a:cubicBezTo>
                    <a:close/>
                    <a:moveTo>
                      <a:pt x="1629" y="30747"/>
                    </a:moveTo>
                    <a:lnTo>
                      <a:pt x="1629" y="103237"/>
                    </a:lnTo>
                    <a:lnTo>
                      <a:pt x="19552" y="103237"/>
                    </a:lnTo>
                    <a:lnTo>
                      <a:pt x="19552" y="30747"/>
                    </a:lnTo>
                    <a:lnTo>
                      <a:pt x="1629" y="30747"/>
                    </a:lnTo>
                    <a:close/>
                  </a:path>
                </a:pathLst>
              </a:custGeom>
              <a:solidFill>
                <a:srgbClr val="7654A2"/>
              </a:solidFill>
              <a:ln w="8132" cap="flat">
                <a:noFill/>
                <a:prstDash val="solid"/>
                <a:miter/>
              </a:ln>
            </p:spPr>
            <p:txBody>
              <a:bodyPr rtlCol="0" anchor="ctr"/>
              <a:lstStyle/>
              <a:p>
                <a:endParaRPr lang="en-US"/>
              </a:p>
            </p:txBody>
          </p:sp>
          <p:sp>
            <p:nvSpPr>
              <p:cNvPr id="241" name="Freeform 240">
                <a:extLst>
                  <a:ext uri="{FF2B5EF4-FFF2-40B4-BE49-F238E27FC236}">
                    <a16:creationId xmlns:a16="http://schemas.microsoft.com/office/drawing/2014/main" id="{F7007187-AE94-ECEA-90C1-5AA7F3598771}"/>
                  </a:ext>
                </a:extLst>
              </p:cNvPr>
              <p:cNvSpPr/>
              <p:nvPr/>
            </p:nvSpPr>
            <p:spPr>
              <a:xfrm>
                <a:off x="4678460" y="3595155"/>
                <a:ext cx="74135" cy="123802"/>
              </a:xfrm>
              <a:custGeom>
                <a:avLst/>
                <a:gdLst>
                  <a:gd name="connsiteX0" fmla="*/ 61101 w 74135"/>
                  <a:gd name="connsiteY0" fmla="*/ 0 h 123802"/>
                  <a:gd name="connsiteX1" fmla="*/ 74136 w 74135"/>
                  <a:gd name="connsiteY1" fmla="*/ 9774 h 123802"/>
                  <a:gd name="connsiteX2" fmla="*/ 65989 w 74135"/>
                  <a:gd name="connsiteY2" fmla="*/ 20362 h 123802"/>
                  <a:gd name="connsiteX3" fmla="*/ 73321 w 74135"/>
                  <a:gd name="connsiteY3" fmla="*/ 41539 h 123802"/>
                  <a:gd name="connsiteX4" fmla="*/ 57842 w 74135"/>
                  <a:gd name="connsiteY4" fmla="*/ 68417 h 123802"/>
                  <a:gd name="connsiteX5" fmla="*/ 72506 w 74135"/>
                  <a:gd name="connsiteY5" fmla="*/ 92037 h 123802"/>
                  <a:gd name="connsiteX6" fmla="*/ 36661 w 74135"/>
                  <a:gd name="connsiteY6" fmla="*/ 123802 h 123802"/>
                  <a:gd name="connsiteX7" fmla="*/ 0 w 74135"/>
                  <a:gd name="connsiteY7" fmla="*/ 92037 h 123802"/>
                  <a:gd name="connsiteX8" fmla="*/ 17923 w 74135"/>
                  <a:gd name="connsiteY8" fmla="*/ 92037 h 123802"/>
                  <a:gd name="connsiteX9" fmla="*/ 36661 w 74135"/>
                  <a:gd name="connsiteY9" fmla="*/ 107513 h 123802"/>
                  <a:gd name="connsiteX10" fmla="*/ 54583 w 74135"/>
                  <a:gd name="connsiteY10" fmla="*/ 92037 h 123802"/>
                  <a:gd name="connsiteX11" fmla="*/ 36661 w 74135"/>
                  <a:gd name="connsiteY11" fmla="*/ 77376 h 123802"/>
                  <a:gd name="connsiteX12" fmla="*/ 0 w 74135"/>
                  <a:gd name="connsiteY12" fmla="*/ 41539 h 123802"/>
                  <a:gd name="connsiteX13" fmla="*/ 36661 w 74135"/>
                  <a:gd name="connsiteY13" fmla="*/ 4887 h 123802"/>
                  <a:gd name="connsiteX14" fmla="*/ 52954 w 74135"/>
                  <a:gd name="connsiteY14" fmla="*/ 8959 h 123802"/>
                  <a:gd name="connsiteX15" fmla="*/ 61101 w 74135"/>
                  <a:gd name="connsiteY15" fmla="*/ 0 h 123802"/>
                  <a:gd name="connsiteX16" fmla="*/ 18738 w 74135"/>
                  <a:gd name="connsiteY16" fmla="*/ 41539 h 123802"/>
                  <a:gd name="connsiteX17" fmla="*/ 37475 w 74135"/>
                  <a:gd name="connsiteY17" fmla="*/ 61087 h 123802"/>
                  <a:gd name="connsiteX18" fmla="*/ 56213 w 74135"/>
                  <a:gd name="connsiteY18" fmla="*/ 41539 h 123802"/>
                  <a:gd name="connsiteX19" fmla="*/ 37475 w 74135"/>
                  <a:gd name="connsiteY19" fmla="*/ 21177 h 123802"/>
                  <a:gd name="connsiteX20" fmla="*/ 18738 w 74135"/>
                  <a:gd name="connsiteY20" fmla="*/ 41539 h 12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4135" h="123802">
                    <a:moveTo>
                      <a:pt x="61101" y="0"/>
                    </a:moveTo>
                    <a:lnTo>
                      <a:pt x="74136" y="9774"/>
                    </a:lnTo>
                    <a:lnTo>
                      <a:pt x="65989" y="20362"/>
                    </a:lnTo>
                    <a:cubicBezTo>
                      <a:pt x="71692" y="26878"/>
                      <a:pt x="73321" y="33394"/>
                      <a:pt x="73321" y="41539"/>
                    </a:cubicBezTo>
                    <a:cubicBezTo>
                      <a:pt x="73321" y="50498"/>
                      <a:pt x="70062" y="62716"/>
                      <a:pt x="57842" y="68417"/>
                    </a:cubicBezTo>
                    <a:cubicBezTo>
                      <a:pt x="70062" y="74119"/>
                      <a:pt x="72506" y="83078"/>
                      <a:pt x="72506" y="92037"/>
                    </a:cubicBezTo>
                    <a:cubicBezTo>
                      <a:pt x="72506" y="111585"/>
                      <a:pt x="57027" y="123802"/>
                      <a:pt x="36661" y="123802"/>
                    </a:cubicBezTo>
                    <a:cubicBezTo>
                      <a:pt x="16294" y="123802"/>
                      <a:pt x="0" y="110771"/>
                      <a:pt x="0" y="92037"/>
                    </a:cubicBezTo>
                    <a:lnTo>
                      <a:pt x="17923" y="92037"/>
                    </a:lnTo>
                    <a:cubicBezTo>
                      <a:pt x="17923" y="100997"/>
                      <a:pt x="26884" y="107513"/>
                      <a:pt x="36661" y="107513"/>
                    </a:cubicBezTo>
                    <a:cubicBezTo>
                      <a:pt x="47251" y="107513"/>
                      <a:pt x="54583" y="101811"/>
                      <a:pt x="54583" y="92037"/>
                    </a:cubicBezTo>
                    <a:cubicBezTo>
                      <a:pt x="54583" y="82263"/>
                      <a:pt x="45622" y="77376"/>
                      <a:pt x="36661" y="77376"/>
                    </a:cubicBezTo>
                    <a:cubicBezTo>
                      <a:pt x="13850" y="77376"/>
                      <a:pt x="0" y="63530"/>
                      <a:pt x="0" y="41539"/>
                    </a:cubicBezTo>
                    <a:cubicBezTo>
                      <a:pt x="0" y="18733"/>
                      <a:pt x="16294" y="4887"/>
                      <a:pt x="36661" y="4887"/>
                    </a:cubicBezTo>
                    <a:cubicBezTo>
                      <a:pt x="42363" y="4887"/>
                      <a:pt x="48066" y="5702"/>
                      <a:pt x="52954" y="8959"/>
                    </a:cubicBezTo>
                    <a:lnTo>
                      <a:pt x="61101" y="0"/>
                    </a:lnTo>
                    <a:close/>
                    <a:moveTo>
                      <a:pt x="18738" y="41539"/>
                    </a:moveTo>
                    <a:cubicBezTo>
                      <a:pt x="18738" y="53756"/>
                      <a:pt x="26884" y="61087"/>
                      <a:pt x="37475" y="61087"/>
                    </a:cubicBezTo>
                    <a:cubicBezTo>
                      <a:pt x="48066" y="61087"/>
                      <a:pt x="56213" y="53756"/>
                      <a:pt x="56213" y="41539"/>
                    </a:cubicBezTo>
                    <a:cubicBezTo>
                      <a:pt x="56213" y="29322"/>
                      <a:pt x="48066" y="21177"/>
                      <a:pt x="37475" y="21177"/>
                    </a:cubicBezTo>
                    <a:cubicBezTo>
                      <a:pt x="27699" y="21177"/>
                      <a:pt x="18738" y="29322"/>
                      <a:pt x="18738" y="41539"/>
                    </a:cubicBezTo>
                    <a:close/>
                  </a:path>
                </a:pathLst>
              </a:custGeom>
              <a:solidFill>
                <a:srgbClr val="7654A2"/>
              </a:solidFill>
              <a:ln w="8132" cap="flat">
                <a:noFill/>
                <a:prstDash val="solid"/>
                <a:miter/>
              </a:ln>
            </p:spPr>
            <p:txBody>
              <a:bodyPr rtlCol="0" anchor="ctr"/>
              <a:lstStyle/>
              <a:p>
                <a:endParaRPr lang="en-US"/>
              </a:p>
            </p:txBody>
          </p:sp>
          <p:sp>
            <p:nvSpPr>
              <p:cNvPr id="242" name="Freeform 241">
                <a:extLst>
                  <a:ext uri="{FF2B5EF4-FFF2-40B4-BE49-F238E27FC236}">
                    <a16:creationId xmlns:a16="http://schemas.microsoft.com/office/drawing/2014/main" id="{C9C469D1-639F-CF6F-9B72-2991CCCBAF1F}"/>
                  </a:ext>
                </a:extLst>
              </p:cNvPr>
              <p:cNvSpPr/>
              <p:nvPr/>
            </p:nvSpPr>
            <p:spPr>
              <a:xfrm>
                <a:off x="4796588" y="3571739"/>
                <a:ext cx="21181" cy="103236"/>
              </a:xfrm>
              <a:custGeom>
                <a:avLst/>
                <a:gdLst>
                  <a:gd name="connsiteX0" fmla="*/ 21182 w 21181"/>
                  <a:gd name="connsiteY0" fmla="*/ 10385 h 103236"/>
                  <a:gd name="connsiteX1" fmla="*/ 0 w 21181"/>
                  <a:gd name="connsiteY1" fmla="*/ 10385 h 103236"/>
                  <a:gd name="connsiteX2" fmla="*/ 21182 w 21181"/>
                  <a:gd name="connsiteY2" fmla="*/ 10385 h 103236"/>
                  <a:gd name="connsiteX3" fmla="*/ 1629 w 21181"/>
                  <a:gd name="connsiteY3" fmla="*/ 30747 h 103236"/>
                  <a:gd name="connsiteX4" fmla="*/ 1629 w 21181"/>
                  <a:gd name="connsiteY4" fmla="*/ 103237 h 103236"/>
                  <a:gd name="connsiteX5" fmla="*/ 19552 w 21181"/>
                  <a:gd name="connsiteY5" fmla="*/ 103237 h 103236"/>
                  <a:gd name="connsiteX6" fmla="*/ 19552 w 21181"/>
                  <a:gd name="connsiteY6" fmla="*/ 30747 h 103236"/>
                  <a:gd name="connsiteX7" fmla="*/ 1629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2" y="10385"/>
                    </a:moveTo>
                    <a:cubicBezTo>
                      <a:pt x="21182" y="24231"/>
                      <a:pt x="0" y="24231"/>
                      <a:pt x="0" y="10385"/>
                    </a:cubicBezTo>
                    <a:cubicBezTo>
                      <a:pt x="0" y="-3462"/>
                      <a:pt x="21182" y="-3462"/>
                      <a:pt x="21182" y="10385"/>
                    </a:cubicBezTo>
                    <a:close/>
                    <a:moveTo>
                      <a:pt x="1629" y="30747"/>
                    </a:moveTo>
                    <a:lnTo>
                      <a:pt x="1629" y="103237"/>
                    </a:lnTo>
                    <a:lnTo>
                      <a:pt x="19552" y="103237"/>
                    </a:lnTo>
                    <a:lnTo>
                      <a:pt x="19552" y="30747"/>
                    </a:lnTo>
                    <a:lnTo>
                      <a:pt x="1629" y="30747"/>
                    </a:lnTo>
                    <a:close/>
                  </a:path>
                </a:pathLst>
              </a:custGeom>
              <a:solidFill>
                <a:srgbClr val="7654A2"/>
              </a:solidFill>
              <a:ln w="8132" cap="flat">
                <a:noFill/>
                <a:prstDash val="solid"/>
                <a:miter/>
              </a:ln>
            </p:spPr>
            <p:txBody>
              <a:bodyPr rtlCol="0" anchor="ctr"/>
              <a:lstStyle/>
              <a:p>
                <a:endParaRPr lang="en-US"/>
              </a:p>
            </p:txBody>
          </p:sp>
          <p:sp>
            <p:nvSpPr>
              <p:cNvPr id="243" name="Freeform 242">
                <a:extLst>
                  <a:ext uri="{FF2B5EF4-FFF2-40B4-BE49-F238E27FC236}">
                    <a16:creationId xmlns:a16="http://schemas.microsoft.com/office/drawing/2014/main" id="{1B09D55A-CAE8-1D38-8669-479BE685EDA9}"/>
                  </a:ext>
                </a:extLst>
              </p:cNvPr>
              <p:cNvSpPr/>
              <p:nvPr/>
            </p:nvSpPr>
            <p:spPr>
              <a:xfrm>
                <a:off x="4860133" y="3582123"/>
                <a:ext cx="53768" cy="93717"/>
              </a:xfrm>
              <a:custGeom>
                <a:avLst/>
                <a:gdLst>
                  <a:gd name="connsiteX0" fmla="*/ 30958 w 53768"/>
                  <a:gd name="connsiteY0" fmla="*/ 0 h 93717"/>
                  <a:gd name="connsiteX1" fmla="*/ 30958 w 53768"/>
                  <a:gd name="connsiteY1" fmla="*/ 20362 h 93717"/>
                  <a:gd name="connsiteX2" fmla="*/ 50510 w 53768"/>
                  <a:gd name="connsiteY2" fmla="*/ 20362 h 93717"/>
                  <a:gd name="connsiteX3" fmla="*/ 50510 w 53768"/>
                  <a:gd name="connsiteY3" fmla="*/ 35838 h 93717"/>
                  <a:gd name="connsiteX4" fmla="*/ 30958 w 53768"/>
                  <a:gd name="connsiteY4" fmla="*/ 35838 h 93717"/>
                  <a:gd name="connsiteX5" fmla="*/ 30958 w 53768"/>
                  <a:gd name="connsiteY5" fmla="*/ 66788 h 93717"/>
                  <a:gd name="connsiteX6" fmla="*/ 39919 w 53768"/>
                  <a:gd name="connsiteY6" fmla="*/ 77376 h 93717"/>
                  <a:gd name="connsiteX7" fmla="*/ 48881 w 53768"/>
                  <a:gd name="connsiteY7" fmla="*/ 74933 h 93717"/>
                  <a:gd name="connsiteX8" fmla="*/ 53769 w 53768"/>
                  <a:gd name="connsiteY8" fmla="*/ 90408 h 93717"/>
                  <a:gd name="connsiteX9" fmla="*/ 39105 w 53768"/>
                  <a:gd name="connsiteY9" fmla="*/ 93666 h 93717"/>
                  <a:gd name="connsiteX10" fmla="*/ 13035 w 53768"/>
                  <a:gd name="connsiteY10" fmla="*/ 67603 h 93717"/>
                  <a:gd name="connsiteX11" fmla="*/ 13035 w 53768"/>
                  <a:gd name="connsiteY11" fmla="*/ 36652 h 93717"/>
                  <a:gd name="connsiteX12" fmla="*/ 0 w 53768"/>
                  <a:gd name="connsiteY12" fmla="*/ 36652 h 93717"/>
                  <a:gd name="connsiteX13" fmla="*/ 0 w 53768"/>
                  <a:gd name="connsiteY13" fmla="*/ 21177 h 93717"/>
                  <a:gd name="connsiteX14" fmla="*/ 13035 w 53768"/>
                  <a:gd name="connsiteY14" fmla="*/ 21177 h 93717"/>
                  <a:gd name="connsiteX15" fmla="*/ 13035 w 53768"/>
                  <a:gd name="connsiteY15" fmla="*/ 2444 h 93717"/>
                  <a:gd name="connsiteX16" fmla="*/ 30958 w 53768"/>
                  <a:gd name="connsiteY16" fmla="*/ 0 h 9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768" h="93717">
                    <a:moveTo>
                      <a:pt x="30958" y="0"/>
                    </a:moveTo>
                    <a:lnTo>
                      <a:pt x="30958" y="20362"/>
                    </a:lnTo>
                    <a:lnTo>
                      <a:pt x="50510" y="20362"/>
                    </a:lnTo>
                    <a:lnTo>
                      <a:pt x="50510" y="35838"/>
                    </a:lnTo>
                    <a:lnTo>
                      <a:pt x="30958" y="35838"/>
                    </a:lnTo>
                    <a:lnTo>
                      <a:pt x="30958" y="66788"/>
                    </a:lnTo>
                    <a:cubicBezTo>
                      <a:pt x="30958" y="73304"/>
                      <a:pt x="35031" y="77376"/>
                      <a:pt x="39919" y="77376"/>
                    </a:cubicBezTo>
                    <a:cubicBezTo>
                      <a:pt x="42363" y="77376"/>
                      <a:pt x="45622" y="76562"/>
                      <a:pt x="48881" y="74933"/>
                    </a:cubicBezTo>
                    <a:lnTo>
                      <a:pt x="53769" y="90408"/>
                    </a:lnTo>
                    <a:cubicBezTo>
                      <a:pt x="48881" y="92037"/>
                      <a:pt x="44807" y="93666"/>
                      <a:pt x="39105" y="93666"/>
                    </a:cubicBezTo>
                    <a:cubicBezTo>
                      <a:pt x="23626" y="94481"/>
                      <a:pt x="13035" y="85521"/>
                      <a:pt x="13035" y="67603"/>
                    </a:cubicBezTo>
                    <a:lnTo>
                      <a:pt x="13035" y="36652"/>
                    </a:lnTo>
                    <a:lnTo>
                      <a:pt x="0" y="36652"/>
                    </a:lnTo>
                    <a:lnTo>
                      <a:pt x="0" y="21177"/>
                    </a:lnTo>
                    <a:lnTo>
                      <a:pt x="13035" y="21177"/>
                    </a:lnTo>
                    <a:lnTo>
                      <a:pt x="13035" y="2444"/>
                    </a:lnTo>
                    <a:lnTo>
                      <a:pt x="30958" y="0"/>
                    </a:lnTo>
                    <a:close/>
                  </a:path>
                </a:pathLst>
              </a:custGeom>
              <a:solidFill>
                <a:srgbClr val="7654A2"/>
              </a:solidFill>
              <a:ln w="8132" cap="flat">
                <a:noFill/>
                <a:prstDash val="solid"/>
                <a:miter/>
              </a:ln>
            </p:spPr>
            <p:txBody>
              <a:bodyPr rtlCol="0" anchor="ctr"/>
              <a:lstStyle/>
              <a:p>
                <a:endParaRPr lang="en-US"/>
              </a:p>
            </p:txBody>
          </p:sp>
          <p:sp>
            <p:nvSpPr>
              <p:cNvPr id="244" name="Freeform 243">
                <a:extLst>
                  <a:ext uri="{FF2B5EF4-FFF2-40B4-BE49-F238E27FC236}">
                    <a16:creationId xmlns:a16="http://schemas.microsoft.com/office/drawing/2014/main" id="{FB55E565-D665-F90C-5B64-8FA0386933E9}"/>
                  </a:ext>
                </a:extLst>
              </p:cNvPr>
              <p:cNvSpPr/>
              <p:nvPr/>
            </p:nvSpPr>
            <p:spPr>
              <a:xfrm>
                <a:off x="4954636" y="3600857"/>
                <a:ext cx="78209" cy="75747"/>
              </a:xfrm>
              <a:custGeom>
                <a:avLst/>
                <a:gdLst>
                  <a:gd name="connsiteX0" fmla="*/ 61101 w 78209"/>
                  <a:gd name="connsiteY0" fmla="*/ 1629 h 75747"/>
                  <a:gd name="connsiteX1" fmla="*/ 78209 w 78209"/>
                  <a:gd name="connsiteY1" fmla="*/ 1629 h 75747"/>
                  <a:gd name="connsiteX2" fmla="*/ 78209 w 78209"/>
                  <a:gd name="connsiteY2" fmla="*/ 73304 h 75747"/>
                  <a:gd name="connsiteX3" fmla="*/ 61101 w 78209"/>
                  <a:gd name="connsiteY3" fmla="*/ 73304 h 75747"/>
                  <a:gd name="connsiteX4" fmla="*/ 60286 w 78209"/>
                  <a:gd name="connsiteY4" fmla="*/ 62716 h 75747"/>
                  <a:gd name="connsiteX5" fmla="*/ 36661 w 78209"/>
                  <a:gd name="connsiteY5" fmla="*/ 75747 h 75747"/>
                  <a:gd name="connsiteX6" fmla="*/ 0 w 78209"/>
                  <a:gd name="connsiteY6" fmla="*/ 37467 h 75747"/>
                  <a:gd name="connsiteX7" fmla="*/ 37475 w 78209"/>
                  <a:gd name="connsiteY7" fmla="*/ 0 h 75747"/>
                  <a:gd name="connsiteX8" fmla="*/ 60286 w 78209"/>
                  <a:gd name="connsiteY8" fmla="*/ 11403 h 75747"/>
                  <a:gd name="connsiteX9" fmla="*/ 61101 w 78209"/>
                  <a:gd name="connsiteY9" fmla="*/ 1629 h 75747"/>
                  <a:gd name="connsiteX10" fmla="*/ 17923 w 78209"/>
                  <a:gd name="connsiteY10" fmla="*/ 37467 h 75747"/>
                  <a:gd name="connsiteX11" fmla="*/ 39105 w 78209"/>
                  <a:gd name="connsiteY11" fmla="*/ 59458 h 75747"/>
                  <a:gd name="connsiteX12" fmla="*/ 39105 w 78209"/>
                  <a:gd name="connsiteY12" fmla="*/ 16290 h 75747"/>
                  <a:gd name="connsiteX13" fmla="*/ 17923 w 78209"/>
                  <a:gd name="connsiteY13" fmla="*/ 37467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209" h="75747">
                    <a:moveTo>
                      <a:pt x="61101" y="1629"/>
                    </a:moveTo>
                    <a:lnTo>
                      <a:pt x="78209" y="1629"/>
                    </a:lnTo>
                    <a:lnTo>
                      <a:pt x="78209" y="73304"/>
                    </a:lnTo>
                    <a:lnTo>
                      <a:pt x="61101" y="73304"/>
                    </a:lnTo>
                    <a:lnTo>
                      <a:pt x="60286" y="62716"/>
                    </a:lnTo>
                    <a:cubicBezTo>
                      <a:pt x="56213" y="70860"/>
                      <a:pt x="44807" y="74933"/>
                      <a:pt x="36661" y="75747"/>
                    </a:cubicBezTo>
                    <a:cubicBezTo>
                      <a:pt x="15479" y="75747"/>
                      <a:pt x="0" y="62716"/>
                      <a:pt x="0" y="37467"/>
                    </a:cubicBezTo>
                    <a:cubicBezTo>
                      <a:pt x="0" y="13032"/>
                      <a:pt x="16294" y="0"/>
                      <a:pt x="37475" y="0"/>
                    </a:cubicBezTo>
                    <a:cubicBezTo>
                      <a:pt x="47251" y="0"/>
                      <a:pt x="56213" y="4887"/>
                      <a:pt x="60286" y="11403"/>
                    </a:cubicBezTo>
                    <a:lnTo>
                      <a:pt x="61101" y="1629"/>
                    </a:lnTo>
                    <a:close/>
                    <a:moveTo>
                      <a:pt x="17923" y="37467"/>
                    </a:moveTo>
                    <a:cubicBezTo>
                      <a:pt x="17923" y="51313"/>
                      <a:pt x="27699" y="59458"/>
                      <a:pt x="39105" y="59458"/>
                    </a:cubicBezTo>
                    <a:cubicBezTo>
                      <a:pt x="66804" y="59458"/>
                      <a:pt x="66804" y="16290"/>
                      <a:pt x="39105" y="16290"/>
                    </a:cubicBezTo>
                    <a:cubicBezTo>
                      <a:pt x="27699" y="15475"/>
                      <a:pt x="17923" y="23620"/>
                      <a:pt x="17923" y="37467"/>
                    </a:cubicBezTo>
                    <a:close/>
                  </a:path>
                </a:pathLst>
              </a:custGeom>
              <a:solidFill>
                <a:srgbClr val="7654A2"/>
              </a:solidFill>
              <a:ln w="8132" cap="flat">
                <a:noFill/>
                <a:prstDash val="solid"/>
                <a:miter/>
              </a:ln>
            </p:spPr>
            <p:txBody>
              <a:bodyPr rtlCol="0" anchor="ctr"/>
              <a:lstStyle/>
              <a:p>
                <a:endParaRPr lang="en-US"/>
              </a:p>
            </p:txBody>
          </p:sp>
          <p:sp>
            <p:nvSpPr>
              <p:cNvPr id="245" name="Freeform 244">
                <a:extLst>
                  <a:ext uri="{FF2B5EF4-FFF2-40B4-BE49-F238E27FC236}">
                    <a16:creationId xmlns:a16="http://schemas.microsoft.com/office/drawing/2014/main" id="{A44CE53E-62BE-D4FB-DDF8-3FD7FE0E9CC5}"/>
                  </a:ext>
                </a:extLst>
              </p:cNvPr>
              <p:cNvSpPr/>
              <p:nvPr/>
            </p:nvSpPr>
            <p:spPr>
              <a:xfrm>
                <a:off x="5081725"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46" name="Freeform 245">
                <a:extLst>
                  <a:ext uri="{FF2B5EF4-FFF2-40B4-BE49-F238E27FC236}">
                    <a16:creationId xmlns:a16="http://schemas.microsoft.com/office/drawing/2014/main" id="{4F3D600A-A38F-390C-2E15-7A4B95162D5E}"/>
                  </a:ext>
                </a:extLst>
              </p:cNvPr>
              <p:cNvSpPr/>
              <p:nvPr/>
            </p:nvSpPr>
            <p:spPr>
              <a:xfrm>
                <a:off x="5212074" y="3602486"/>
                <a:ext cx="118943" cy="72489"/>
              </a:xfrm>
              <a:custGeom>
                <a:avLst/>
                <a:gdLst>
                  <a:gd name="connsiteX0" fmla="*/ 67618 w 118943"/>
                  <a:gd name="connsiteY0" fmla="*/ 0 h 72489"/>
                  <a:gd name="connsiteX1" fmla="*/ 83097 w 118943"/>
                  <a:gd name="connsiteY1" fmla="*/ 53756 h 72489"/>
                  <a:gd name="connsiteX2" fmla="*/ 99391 w 118943"/>
                  <a:gd name="connsiteY2" fmla="*/ 0 h 72489"/>
                  <a:gd name="connsiteX3" fmla="*/ 118943 w 118943"/>
                  <a:gd name="connsiteY3" fmla="*/ 0 h 72489"/>
                  <a:gd name="connsiteX4" fmla="*/ 93688 w 118943"/>
                  <a:gd name="connsiteY4" fmla="*/ 72490 h 72489"/>
                  <a:gd name="connsiteX5" fmla="*/ 73321 w 118943"/>
                  <a:gd name="connsiteY5" fmla="*/ 72490 h 72489"/>
                  <a:gd name="connsiteX6" fmla="*/ 65989 w 118943"/>
                  <a:gd name="connsiteY6" fmla="*/ 51313 h 72489"/>
                  <a:gd name="connsiteX7" fmla="*/ 59472 w 118943"/>
                  <a:gd name="connsiteY7" fmla="*/ 27693 h 72489"/>
                  <a:gd name="connsiteX8" fmla="*/ 52954 w 118943"/>
                  <a:gd name="connsiteY8" fmla="*/ 51313 h 72489"/>
                  <a:gd name="connsiteX9" fmla="*/ 45622 w 118943"/>
                  <a:gd name="connsiteY9" fmla="*/ 72490 h 72489"/>
                  <a:gd name="connsiteX10" fmla="*/ 25255 w 118943"/>
                  <a:gd name="connsiteY10" fmla="*/ 72490 h 72489"/>
                  <a:gd name="connsiteX11" fmla="*/ 0 w 118943"/>
                  <a:gd name="connsiteY11" fmla="*/ 0 h 72489"/>
                  <a:gd name="connsiteX12" fmla="*/ 19552 w 118943"/>
                  <a:gd name="connsiteY12" fmla="*/ 0 h 72489"/>
                  <a:gd name="connsiteX13" fmla="*/ 35846 w 118943"/>
                  <a:gd name="connsiteY13" fmla="*/ 53756 h 72489"/>
                  <a:gd name="connsiteX14" fmla="*/ 51325 w 118943"/>
                  <a:gd name="connsiteY14" fmla="*/ 0 h 72489"/>
                  <a:gd name="connsiteX15" fmla="*/ 67618 w 118943"/>
                  <a:gd name="connsiteY15" fmla="*/ 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943" h="72489">
                    <a:moveTo>
                      <a:pt x="67618" y="0"/>
                    </a:moveTo>
                    <a:lnTo>
                      <a:pt x="83097" y="53756"/>
                    </a:lnTo>
                    <a:lnTo>
                      <a:pt x="99391" y="0"/>
                    </a:lnTo>
                    <a:lnTo>
                      <a:pt x="118943" y="0"/>
                    </a:lnTo>
                    <a:lnTo>
                      <a:pt x="93688" y="72490"/>
                    </a:lnTo>
                    <a:lnTo>
                      <a:pt x="73321" y="72490"/>
                    </a:lnTo>
                    <a:lnTo>
                      <a:pt x="65989" y="51313"/>
                    </a:lnTo>
                    <a:lnTo>
                      <a:pt x="59472" y="27693"/>
                    </a:lnTo>
                    <a:lnTo>
                      <a:pt x="52954" y="51313"/>
                    </a:lnTo>
                    <a:lnTo>
                      <a:pt x="45622" y="72490"/>
                    </a:lnTo>
                    <a:lnTo>
                      <a:pt x="25255" y="72490"/>
                    </a:lnTo>
                    <a:lnTo>
                      <a:pt x="0" y="0"/>
                    </a:lnTo>
                    <a:lnTo>
                      <a:pt x="19552" y="0"/>
                    </a:lnTo>
                    <a:lnTo>
                      <a:pt x="35846" y="53756"/>
                    </a:lnTo>
                    <a:lnTo>
                      <a:pt x="51325" y="0"/>
                    </a:lnTo>
                    <a:lnTo>
                      <a:pt x="67618" y="0"/>
                    </a:lnTo>
                    <a:close/>
                  </a:path>
                </a:pathLst>
              </a:custGeom>
              <a:solidFill>
                <a:srgbClr val="7654A2"/>
              </a:solidFill>
              <a:ln w="8132" cap="flat">
                <a:noFill/>
                <a:prstDash val="solid"/>
                <a:miter/>
              </a:ln>
            </p:spPr>
            <p:txBody>
              <a:bodyPr rtlCol="0" anchor="ctr"/>
              <a:lstStyle/>
              <a:p>
                <a:endParaRPr lang="en-US"/>
              </a:p>
            </p:txBody>
          </p:sp>
          <p:sp>
            <p:nvSpPr>
              <p:cNvPr id="247" name="Freeform 246">
                <a:extLst>
                  <a:ext uri="{FF2B5EF4-FFF2-40B4-BE49-F238E27FC236}">
                    <a16:creationId xmlns:a16="http://schemas.microsoft.com/office/drawing/2014/main" id="{004AC8C8-F5AF-3C6B-4E20-04971EB7CCD5}"/>
                  </a:ext>
                </a:extLst>
              </p:cNvPr>
              <p:cNvSpPr/>
              <p:nvPr/>
            </p:nvSpPr>
            <p:spPr>
              <a:xfrm>
                <a:off x="5378268" y="3600857"/>
                <a:ext cx="75203" cy="75747"/>
              </a:xfrm>
              <a:custGeom>
                <a:avLst/>
                <a:gdLst>
                  <a:gd name="connsiteX0" fmla="*/ 17923 w 75203"/>
                  <a:gd name="connsiteY0" fmla="*/ 43982 h 75747"/>
                  <a:gd name="connsiteX1" fmla="*/ 39105 w 75203"/>
                  <a:gd name="connsiteY1" fmla="*/ 59458 h 75747"/>
                  <a:gd name="connsiteX2" fmla="*/ 58657 w 75203"/>
                  <a:gd name="connsiteY2" fmla="*/ 52942 h 75747"/>
                  <a:gd name="connsiteX3" fmla="*/ 70062 w 75203"/>
                  <a:gd name="connsiteY3" fmla="*/ 64345 h 75747"/>
                  <a:gd name="connsiteX4" fmla="*/ 39105 w 75203"/>
                  <a:gd name="connsiteY4" fmla="*/ 75747 h 75747"/>
                  <a:gd name="connsiteX5" fmla="*/ 0 w 75203"/>
                  <a:gd name="connsiteY5" fmla="*/ 37467 h 75747"/>
                  <a:gd name="connsiteX6" fmla="*/ 38290 w 75203"/>
                  <a:gd name="connsiteY6" fmla="*/ 0 h 75747"/>
                  <a:gd name="connsiteX7" fmla="*/ 74950 w 75203"/>
                  <a:gd name="connsiteY7" fmla="*/ 44797 h 75747"/>
                  <a:gd name="connsiteX8" fmla="*/ 17923 w 75203"/>
                  <a:gd name="connsiteY8" fmla="*/ 44797 h 75747"/>
                  <a:gd name="connsiteX9" fmla="*/ 57027 w 75203"/>
                  <a:gd name="connsiteY9" fmla="*/ 29322 h 75747"/>
                  <a:gd name="connsiteX10" fmla="*/ 38290 w 75203"/>
                  <a:gd name="connsiteY10" fmla="*/ 15475 h 75747"/>
                  <a:gd name="connsiteX11" fmla="*/ 17923 w 75203"/>
                  <a:gd name="connsiteY11" fmla="*/ 29322 h 75747"/>
                  <a:gd name="connsiteX12" fmla="*/ 57027 w 75203"/>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03" h="75747">
                    <a:moveTo>
                      <a:pt x="17923" y="43982"/>
                    </a:moveTo>
                    <a:cubicBezTo>
                      <a:pt x="18738" y="52942"/>
                      <a:pt x="26884" y="59458"/>
                      <a:pt x="39105" y="59458"/>
                    </a:cubicBezTo>
                    <a:cubicBezTo>
                      <a:pt x="45622" y="59458"/>
                      <a:pt x="54584" y="57014"/>
                      <a:pt x="58657" y="52942"/>
                    </a:cubicBezTo>
                    <a:lnTo>
                      <a:pt x="70062" y="64345"/>
                    </a:lnTo>
                    <a:cubicBezTo>
                      <a:pt x="62730" y="72490"/>
                      <a:pt x="50510" y="75747"/>
                      <a:pt x="39105" y="75747"/>
                    </a:cubicBezTo>
                    <a:cubicBezTo>
                      <a:pt x="14664" y="75747"/>
                      <a:pt x="0" y="60272"/>
                      <a:pt x="0" y="37467"/>
                    </a:cubicBezTo>
                    <a:cubicBezTo>
                      <a:pt x="0" y="15475"/>
                      <a:pt x="14664" y="0"/>
                      <a:pt x="38290" y="0"/>
                    </a:cubicBezTo>
                    <a:cubicBezTo>
                      <a:pt x="61916" y="0"/>
                      <a:pt x="77394" y="14661"/>
                      <a:pt x="74950" y="44797"/>
                    </a:cubicBezTo>
                    <a:lnTo>
                      <a:pt x="17923" y="44797"/>
                    </a:lnTo>
                    <a:close/>
                    <a:moveTo>
                      <a:pt x="57027" y="29322"/>
                    </a:moveTo>
                    <a:cubicBezTo>
                      <a:pt x="56213" y="20362"/>
                      <a:pt x="48881"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sp>
            <p:nvSpPr>
              <p:cNvPr id="248" name="Freeform 247">
                <a:extLst>
                  <a:ext uri="{FF2B5EF4-FFF2-40B4-BE49-F238E27FC236}">
                    <a16:creationId xmlns:a16="http://schemas.microsoft.com/office/drawing/2014/main" id="{593CCC94-F65E-5B15-584C-4F789E18A3DA}"/>
                  </a:ext>
                </a:extLst>
              </p:cNvPr>
              <p:cNvSpPr/>
              <p:nvPr/>
            </p:nvSpPr>
            <p:spPr>
              <a:xfrm>
                <a:off x="5499655"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49" name="Freeform 248">
                <a:extLst>
                  <a:ext uri="{FF2B5EF4-FFF2-40B4-BE49-F238E27FC236}">
                    <a16:creationId xmlns:a16="http://schemas.microsoft.com/office/drawing/2014/main" id="{2E307CA1-4E44-F011-841B-BC7B2B47257E}"/>
                  </a:ext>
                </a:extLst>
              </p:cNvPr>
              <p:cNvSpPr/>
              <p:nvPr/>
            </p:nvSpPr>
            <p:spPr>
              <a:xfrm>
                <a:off x="5567274"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50" name="Freeform 249">
                <a:extLst>
                  <a:ext uri="{FF2B5EF4-FFF2-40B4-BE49-F238E27FC236}">
                    <a16:creationId xmlns:a16="http://schemas.microsoft.com/office/drawing/2014/main" id="{C37A863A-30ED-023E-14FE-7441BF7D0331}"/>
                  </a:ext>
                </a:extLst>
              </p:cNvPr>
              <p:cNvSpPr/>
              <p:nvPr/>
            </p:nvSpPr>
            <p:spPr>
              <a:xfrm>
                <a:off x="5636521" y="3572350"/>
                <a:ext cx="76579" cy="103439"/>
              </a:xfrm>
              <a:custGeom>
                <a:avLst/>
                <a:gdLst>
                  <a:gd name="connsiteX0" fmla="*/ 16294 w 76579"/>
                  <a:gd name="connsiteY0" fmla="*/ 0 h 103439"/>
                  <a:gd name="connsiteX1" fmla="*/ 16294 w 76579"/>
                  <a:gd name="connsiteY1" fmla="*/ 39910 h 103439"/>
                  <a:gd name="connsiteX2" fmla="*/ 39919 w 76579"/>
                  <a:gd name="connsiteY2" fmla="*/ 28507 h 103439"/>
                  <a:gd name="connsiteX3" fmla="*/ 76580 w 76579"/>
                  <a:gd name="connsiteY3" fmla="*/ 65974 h 103439"/>
                  <a:gd name="connsiteX4" fmla="*/ 39919 w 76579"/>
                  <a:gd name="connsiteY4" fmla="*/ 103440 h 103439"/>
                  <a:gd name="connsiteX5" fmla="*/ 17108 w 76579"/>
                  <a:gd name="connsiteY5" fmla="*/ 92037 h 103439"/>
                  <a:gd name="connsiteX6" fmla="*/ 16294 w 76579"/>
                  <a:gd name="connsiteY6" fmla="*/ 101811 h 103439"/>
                  <a:gd name="connsiteX7" fmla="*/ 0 w 76579"/>
                  <a:gd name="connsiteY7" fmla="*/ 101811 h 103439"/>
                  <a:gd name="connsiteX8" fmla="*/ 0 w 76579"/>
                  <a:gd name="connsiteY8" fmla="*/ 0 h 103439"/>
                  <a:gd name="connsiteX9" fmla="*/ 16294 w 76579"/>
                  <a:gd name="connsiteY9" fmla="*/ 0 h 103439"/>
                  <a:gd name="connsiteX10" fmla="*/ 17923 w 76579"/>
                  <a:gd name="connsiteY10" fmla="*/ 65974 h 103439"/>
                  <a:gd name="connsiteX11" fmla="*/ 39104 w 76579"/>
                  <a:gd name="connsiteY11" fmla="*/ 87150 h 103439"/>
                  <a:gd name="connsiteX12" fmla="*/ 59471 w 76579"/>
                  <a:gd name="connsiteY12" fmla="*/ 65974 h 103439"/>
                  <a:gd name="connsiteX13" fmla="*/ 39104 w 76579"/>
                  <a:gd name="connsiteY13" fmla="*/ 44797 h 103439"/>
                  <a:gd name="connsiteX14" fmla="*/ 17923 w 76579"/>
                  <a:gd name="connsiteY14" fmla="*/ 65974 h 10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579" h="103439">
                    <a:moveTo>
                      <a:pt x="16294" y="0"/>
                    </a:moveTo>
                    <a:lnTo>
                      <a:pt x="16294" y="39910"/>
                    </a:lnTo>
                    <a:cubicBezTo>
                      <a:pt x="20367" y="32580"/>
                      <a:pt x="32587" y="28507"/>
                      <a:pt x="39919" y="28507"/>
                    </a:cubicBezTo>
                    <a:cubicBezTo>
                      <a:pt x="61101" y="28507"/>
                      <a:pt x="76580" y="41539"/>
                      <a:pt x="76580" y="65974"/>
                    </a:cubicBezTo>
                    <a:cubicBezTo>
                      <a:pt x="76580" y="89594"/>
                      <a:pt x="61101" y="103440"/>
                      <a:pt x="39919" y="103440"/>
                    </a:cubicBezTo>
                    <a:cubicBezTo>
                      <a:pt x="30958" y="103440"/>
                      <a:pt x="21996" y="100182"/>
                      <a:pt x="17108" y="92037"/>
                    </a:cubicBezTo>
                    <a:lnTo>
                      <a:pt x="16294" y="101811"/>
                    </a:lnTo>
                    <a:lnTo>
                      <a:pt x="0" y="101811"/>
                    </a:lnTo>
                    <a:lnTo>
                      <a:pt x="0" y="0"/>
                    </a:lnTo>
                    <a:lnTo>
                      <a:pt x="16294" y="0"/>
                    </a:lnTo>
                    <a:close/>
                    <a:moveTo>
                      <a:pt x="17923" y="65974"/>
                    </a:moveTo>
                    <a:cubicBezTo>
                      <a:pt x="17923" y="79005"/>
                      <a:pt x="27699" y="87150"/>
                      <a:pt x="39104" y="87150"/>
                    </a:cubicBezTo>
                    <a:cubicBezTo>
                      <a:pt x="50510" y="87150"/>
                      <a:pt x="59471" y="78191"/>
                      <a:pt x="59471" y="65974"/>
                    </a:cubicBezTo>
                    <a:cubicBezTo>
                      <a:pt x="59471" y="52942"/>
                      <a:pt x="50510" y="44797"/>
                      <a:pt x="39104" y="44797"/>
                    </a:cubicBezTo>
                    <a:cubicBezTo>
                      <a:pt x="26884" y="44797"/>
                      <a:pt x="17923" y="53756"/>
                      <a:pt x="17923" y="65974"/>
                    </a:cubicBezTo>
                    <a:close/>
                  </a:path>
                </a:pathLst>
              </a:custGeom>
              <a:solidFill>
                <a:srgbClr val="7654A2"/>
              </a:solidFill>
              <a:ln w="8132" cap="flat">
                <a:noFill/>
                <a:prstDash val="solid"/>
                <a:miter/>
              </a:ln>
            </p:spPr>
            <p:txBody>
              <a:bodyPr rtlCol="0" anchor="ctr"/>
              <a:lstStyle/>
              <a:p>
                <a:endParaRPr lang="en-US"/>
              </a:p>
            </p:txBody>
          </p:sp>
          <p:sp>
            <p:nvSpPr>
              <p:cNvPr id="251" name="Freeform 250">
                <a:extLst>
                  <a:ext uri="{FF2B5EF4-FFF2-40B4-BE49-F238E27FC236}">
                    <a16:creationId xmlns:a16="http://schemas.microsoft.com/office/drawing/2014/main" id="{EF4D669B-642C-29E7-0486-D874164FE069}"/>
                  </a:ext>
                </a:extLst>
              </p:cNvPr>
              <p:cNvSpPr/>
              <p:nvPr/>
            </p:nvSpPr>
            <p:spPr>
              <a:xfrm>
                <a:off x="5757908" y="3600857"/>
                <a:ext cx="75203" cy="75747"/>
              </a:xfrm>
              <a:custGeom>
                <a:avLst/>
                <a:gdLst>
                  <a:gd name="connsiteX0" fmla="*/ 17923 w 75203"/>
                  <a:gd name="connsiteY0" fmla="*/ 43982 h 75747"/>
                  <a:gd name="connsiteX1" fmla="*/ 39104 w 75203"/>
                  <a:gd name="connsiteY1" fmla="*/ 59458 h 75747"/>
                  <a:gd name="connsiteX2" fmla="*/ 58657 w 75203"/>
                  <a:gd name="connsiteY2" fmla="*/ 52942 h 75747"/>
                  <a:gd name="connsiteX3" fmla="*/ 70062 w 75203"/>
                  <a:gd name="connsiteY3" fmla="*/ 64345 h 75747"/>
                  <a:gd name="connsiteX4" fmla="*/ 39104 w 75203"/>
                  <a:gd name="connsiteY4" fmla="*/ 75747 h 75747"/>
                  <a:gd name="connsiteX5" fmla="*/ 0 w 75203"/>
                  <a:gd name="connsiteY5" fmla="*/ 37467 h 75747"/>
                  <a:gd name="connsiteX6" fmla="*/ 38290 w 75203"/>
                  <a:gd name="connsiteY6" fmla="*/ 0 h 75747"/>
                  <a:gd name="connsiteX7" fmla="*/ 74950 w 75203"/>
                  <a:gd name="connsiteY7" fmla="*/ 44797 h 75747"/>
                  <a:gd name="connsiteX8" fmla="*/ 17923 w 75203"/>
                  <a:gd name="connsiteY8" fmla="*/ 44797 h 75747"/>
                  <a:gd name="connsiteX9" fmla="*/ 57027 w 75203"/>
                  <a:gd name="connsiteY9" fmla="*/ 29322 h 75747"/>
                  <a:gd name="connsiteX10" fmla="*/ 38290 w 75203"/>
                  <a:gd name="connsiteY10" fmla="*/ 15475 h 75747"/>
                  <a:gd name="connsiteX11" fmla="*/ 17923 w 75203"/>
                  <a:gd name="connsiteY11" fmla="*/ 29322 h 75747"/>
                  <a:gd name="connsiteX12" fmla="*/ 57027 w 75203"/>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03" h="75747">
                    <a:moveTo>
                      <a:pt x="17923" y="43982"/>
                    </a:moveTo>
                    <a:cubicBezTo>
                      <a:pt x="18737" y="52942"/>
                      <a:pt x="26884" y="59458"/>
                      <a:pt x="39104" y="59458"/>
                    </a:cubicBezTo>
                    <a:cubicBezTo>
                      <a:pt x="45622" y="59458"/>
                      <a:pt x="54584" y="57014"/>
                      <a:pt x="58657" y="52942"/>
                    </a:cubicBezTo>
                    <a:lnTo>
                      <a:pt x="70062" y="64345"/>
                    </a:lnTo>
                    <a:cubicBezTo>
                      <a:pt x="62730" y="72490"/>
                      <a:pt x="50510" y="75747"/>
                      <a:pt x="39104" y="75747"/>
                    </a:cubicBezTo>
                    <a:cubicBezTo>
                      <a:pt x="14664" y="75747"/>
                      <a:pt x="0" y="60272"/>
                      <a:pt x="0" y="37467"/>
                    </a:cubicBezTo>
                    <a:cubicBezTo>
                      <a:pt x="0" y="15475"/>
                      <a:pt x="14664" y="0"/>
                      <a:pt x="38290" y="0"/>
                    </a:cubicBezTo>
                    <a:cubicBezTo>
                      <a:pt x="61916" y="0"/>
                      <a:pt x="77394" y="14661"/>
                      <a:pt x="74950" y="44797"/>
                    </a:cubicBezTo>
                    <a:lnTo>
                      <a:pt x="17923" y="44797"/>
                    </a:lnTo>
                    <a:close/>
                    <a:moveTo>
                      <a:pt x="57027" y="29322"/>
                    </a:moveTo>
                    <a:cubicBezTo>
                      <a:pt x="56213" y="20362"/>
                      <a:pt x="48881"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sp>
            <p:nvSpPr>
              <p:cNvPr id="252" name="Freeform 251">
                <a:extLst>
                  <a:ext uri="{FF2B5EF4-FFF2-40B4-BE49-F238E27FC236}">
                    <a16:creationId xmlns:a16="http://schemas.microsoft.com/office/drawing/2014/main" id="{D52EF21C-1A13-0771-EC28-A06EE60CF4C4}"/>
                  </a:ext>
                </a:extLst>
              </p:cNvPr>
              <p:cNvSpPr/>
              <p:nvPr/>
            </p:nvSpPr>
            <p:spPr>
              <a:xfrm>
                <a:off x="5877666" y="3571739"/>
                <a:ext cx="21181" cy="103236"/>
              </a:xfrm>
              <a:custGeom>
                <a:avLst/>
                <a:gdLst>
                  <a:gd name="connsiteX0" fmla="*/ 21181 w 21181"/>
                  <a:gd name="connsiteY0" fmla="*/ 10385 h 103236"/>
                  <a:gd name="connsiteX1" fmla="*/ 0 w 21181"/>
                  <a:gd name="connsiteY1" fmla="*/ 10385 h 103236"/>
                  <a:gd name="connsiteX2" fmla="*/ 21181 w 21181"/>
                  <a:gd name="connsiteY2" fmla="*/ 10385 h 103236"/>
                  <a:gd name="connsiteX3" fmla="*/ 2444 w 21181"/>
                  <a:gd name="connsiteY3" fmla="*/ 30747 h 103236"/>
                  <a:gd name="connsiteX4" fmla="*/ 2444 w 21181"/>
                  <a:gd name="connsiteY4" fmla="*/ 103237 h 103236"/>
                  <a:gd name="connsiteX5" fmla="*/ 20367 w 21181"/>
                  <a:gd name="connsiteY5" fmla="*/ 103237 h 103236"/>
                  <a:gd name="connsiteX6" fmla="*/ 20367 w 21181"/>
                  <a:gd name="connsiteY6" fmla="*/ 30747 h 103236"/>
                  <a:gd name="connsiteX7" fmla="*/ 2444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1" y="10385"/>
                    </a:moveTo>
                    <a:cubicBezTo>
                      <a:pt x="21181" y="24231"/>
                      <a:pt x="0" y="24231"/>
                      <a:pt x="0" y="10385"/>
                    </a:cubicBezTo>
                    <a:cubicBezTo>
                      <a:pt x="814" y="-3462"/>
                      <a:pt x="21181" y="-3462"/>
                      <a:pt x="21181" y="10385"/>
                    </a:cubicBezTo>
                    <a:close/>
                    <a:moveTo>
                      <a:pt x="2444" y="30747"/>
                    </a:moveTo>
                    <a:lnTo>
                      <a:pt x="2444" y="103237"/>
                    </a:lnTo>
                    <a:lnTo>
                      <a:pt x="20367" y="103237"/>
                    </a:lnTo>
                    <a:lnTo>
                      <a:pt x="20367" y="30747"/>
                    </a:lnTo>
                    <a:lnTo>
                      <a:pt x="2444" y="30747"/>
                    </a:lnTo>
                    <a:close/>
                  </a:path>
                </a:pathLst>
              </a:custGeom>
              <a:solidFill>
                <a:srgbClr val="7654A2"/>
              </a:solidFill>
              <a:ln w="8132" cap="flat">
                <a:noFill/>
                <a:prstDash val="solid"/>
                <a:miter/>
              </a:ln>
            </p:spPr>
            <p:txBody>
              <a:bodyPr rtlCol="0" anchor="ctr"/>
              <a:lstStyle/>
              <a:p>
                <a:endParaRPr lang="en-US"/>
              </a:p>
            </p:txBody>
          </p:sp>
          <p:sp>
            <p:nvSpPr>
              <p:cNvPr id="253" name="Freeform 252">
                <a:extLst>
                  <a:ext uri="{FF2B5EF4-FFF2-40B4-BE49-F238E27FC236}">
                    <a16:creationId xmlns:a16="http://schemas.microsoft.com/office/drawing/2014/main" id="{CD5041E6-F42E-4319-AAA8-46BF7DEAA4D3}"/>
                  </a:ext>
                </a:extLst>
              </p:cNvPr>
              <p:cNvSpPr/>
              <p:nvPr/>
            </p:nvSpPr>
            <p:spPr>
              <a:xfrm>
                <a:off x="5946914" y="3601671"/>
                <a:ext cx="70062" cy="72489"/>
              </a:xfrm>
              <a:custGeom>
                <a:avLst/>
                <a:gdLst>
                  <a:gd name="connsiteX0" fmla="*/ 53769 w 70062"/>
                  <a:gd name="connsiteY0" fmla="*/ 72490 h 72489"/>
                  <a:gd name="connsiteX1" fmla="*/ 53769 w 70062"/>
                  <a:gd name="connsiteY1" fmla="*/ 35023 h 72489"/>
                  <a:gd name="connsiteX2" fmla="*/ 36661 w 70062"/>
                  <a:gd name="connsiteY2" fmla="*/ 15475 h 72489"/>
                  <a:gd name="connsiteX3" fmla="*/ 17923 w 70062"/>
                  <a:gd name="connsiteY3" fmla="*/ 35837 h 72489"/>
                  <a:gd name="connsiteX4" fmla="*/ 17923 w 70062"/>
                  <a:gd name="connsiteY4" fmla="*/ 72490 h 72489"/>
                  <a:gd name="connsiteX5" fmla="*/ 0 w 70062"/>
                  <a:gd name="connsiteY5" fmla="*/ 72490 h 72489"/>
                  <a:gd name="connsiteX6" fmla="*/ 0 w 70062"/>
                  <a:gd name="connsiteY6" fmla="*/ 814 h 72489"/>
                  <a:gd name="connsiteX7" fmla="*/ 15479 w 70062"/>
                  <a:gd name="connsiteY7" fmla="*/ 814 h 72489"/>
                  <a:gd name="connsiteX8" fmla="*/ 16294 w 70062"/>
                  <a:gd name="connsiteY8" fmla="*/ 10588 h 72489"/>
                  <a:gd name="connsiteX9" fmla="*/ 39919 w 70062"/>
                  <a:gd name="connsiteY9" fmla="*/ 0 h 72489"/>
                  <a:gd name="connsiteX10" fmla="*/ 70062 w 70062"/>
                  <a:gd name="connsiteY10" fmla="*/ 35023 h 72489"/>
                  <a:gd name="connsiteX11" fmla="*/ 70062 w 70062"/>
                  <a:gd name="connsiteY11" fmla="*/ 72490 h 72489"/>
                  <a:gd name="connsiteX12" fmla="*/ 53769 w 70062"/>
                  <a:gd name="connsiteY12" fmla="*/ 7249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62" h="72489">
                    <a:moveTo>
                      <a:pt x="53769" y="72490"/>
                    </a:moveTo>
                    <a:lnTo>
                      <a:pt x="53769" y="35023"/>
                    </a:lnTo>
                    <a:cubicBezTo>
                      <a:pt x="53769" y="24435"/>
                      <a:pt x="48066" y="15475"/>
                      <a:pt x="36661" y="15475"/>
                    </a:cubicBezTo>
                    <a:cubicBezTo>
                      <a:pt x="26070" y="15475"/>
                      <a:pt x="17923" y="24435"/>
                      <a:pt x="17923" y="35837"/>
                    </a:cubicBezTo>
                    <a:lnTo>
                      <a:pt x="17923" y="72490"/>
                    </a:lnTo>
                    <a:lnTo>
                      <a:pt x="0" y="72490"/>
                    </a:lnTo>
                    <a:lnTo>
                      <a:pt x="0" y="814"/>
                    </a:lnTo>
                    <a:lnTo>
                      <a:pt x="15479" y="814"/>
                    </a:lnTo>
                    <a:lnTo>
                      <a:pt x="16294" y="10588"/>
                    </a:lnTo>
                    <a:cubicBezTo>
                      <a:pt x="23626" y="3258"/>
                      <a:pt x="30958" y="0"/>
                      <a:pt x="39919" y="0"/>
                    </a:cubicBezTo>
                    <a:cubicBezTo>
                      <a:pt x="57027" y="0"/>
                      <a:pt x="70062" y="13032"/>
                      <a:pt x="70062" y="35023"/>
                    </a:cubicBezTo>
                    <a:lnTo>
                      <a:pt x="70062" y="72490"/>
                    </a:lnTo>
                    <a:lnTo>
                      <a:pt x="53769" y="72490"/>
                    </a:lnTo>
                    <a:close/>
                  </a:path>
                </a:pathLst>
              </a:custGeom>
              <a:solidFill>
                <a:srgbClr val="7654A2"/>
              </a:solidFill>
              <a:ln w="8132" cap="flat">
                <a:noFill/>
                <a:prstDash val="solid"/>
                <a:miter/>
              </a:ln>
            </p:spPr>
            <p:txBody>
              <a:bodyPr rtlCol="0" anchor="ctr"/>
              <a:lstStyle/>
              <a:p>
                <a:endParaRPr lang="en-US"/>
              </a:p>
            </p:txBody>
          </p:sp>
          <p:sp>
            <p:nvSpPr>
              <p:cNvPr id="254" name="Freeform 253">
                <a:extLst>
                  <a:ext uri="{FF2B5EF4-FFF2-40B4-BE49-F238E27FC236}">
                    <a16:creationId xmlns:a16="http://schemas.microsoft.com/office/drawing/2014/main" id="{00F8A19E-978E-CD42-77D0-86E75E020870}"/>
                  </a:ext>
                </a:extLst>
              </p:cNvPr>
              <p:cNvSpPr/>
              <p:nvPr/>
            </p:nvSpPr>
            <p:spPr>
              <a:xfrm>
                <a:off x="6063412" y="3595155"/>
                <a:ext cx="74135" cy="123802"/>
              </a:xfrm>
              <a:custGeom>
                <a:avLst/>
                <a:gdLst>
                  <a:gd name="connsiteX0" fmla="*/ 61101 w 74135"/>
                  <a:gd name="connsiteY0" fmla="*/ 0 h 123802"/>
                  <a:gd name="connsiteX1" fmla="*/ 74136 w 74135"/>
                  <a:gd name="connsiteY1" fmla="*/ 9774 h 123802"/>
                  <a:gd name="connsiteX2" fmla="*/ 65989 w 74135"/>
                  <a:gd name="connsiteY2" fmla="*/ 20362 h 123802"/>
                  <a:gd name="connsiteX3" fmla="*/ 73321 w 74135"/>
                  <a:gd name="connsiteY3" fmla="*/ 41539 h 123802"/>
                  <a:gd name="connsiteX4" fmla="*/ 57842 w 74135"/>
                  <a:gd name="connsiteY4" fmla="*/ 68417 h 123802"/>
                  <a:gd name="connsiteX5" fmla="*/ 72506 w 74135"/>
                  <a:gd name="connsiteY5" fmla="*/ 92037 h 123802"/>
                  <a:gd name="connsiteX6" fmla="*/ 36661 w 74135"/>
                  <a:gd name="connsiteY6" fmla="*/ 123802 h 123802"/>
                  <a:gd name="connsiteX7" fmla="*/ 0 w 74135"/>
                  <a:gd name="connsiteY7" fmla="*/ 92037 h 123802"/>
                  <a:gd name="connsiteX8" fmla="*/ 17923 w 74135"/>
                  <a:gd name="connsiteY8" fmla="*/ 92037 h 123802"/>
                  <a:gd name="connsiteX9" fmla="*/ 36661 w 74135"/>
                  <a:gd name="connsiteY9" fmla="*/ 107513 h 123802"/>
                  <a:gd name="connsiteX10" fmla="*/ 54584 w 74135"/>
                  <a:gd name="connsiteY10" fmla="*/ 92037 h 123802"/>
                  <a:gd name="connsiteX11" fmla="*/ 36661 w 74135"/>
                  <a:gd name="connsiteY11" fmla="*/ 77376 h 123802"/>
                  <a:gd name="connsiteX12" fmla="*/ 0 w 74135"/>
                  <a:gd name="connsiteY12" fmla="*/ 41539 h 123802"/>
                  <a:gd name="connsiteX13" fmla="*/ 36661 w 74135"/>
                  <a:gd name="connsiteY13" fmla="*/ 4887 h 123802"/>
                  <a:gd name="connsiteX14" fmla="*/ 52954 w 74135"/>
                  <a:gd name="connsiteY14" fmla="*/ 8959 h 123802"/>
                  <a:gd name="connsiteX15" fmla="*/ 61101 w 74135"/>
                  <a:gd name="connsiteY15" fmla="*/ 0 h 123802"/>
                  <a:gd name="connsiteX16" fmla="*/ 18737 w 74135"/>
                  <a:gd name="connsiteY16" fmla="*/ 41539 h 123802"/>
                  <a:gd name="connsiteX17" fmla="*/ 37475 w 74135"/>
                  <a:gd name="connsiteY17" fmla="*/ 61087 h 123802"/>
                  <a:gd name="connsiteX18" fmla="*/ 56213 w 74135"/>
                  <a:gd name="connsiteY18" fmla="*/ 41539 h 123802"/>
                  <a:gd name="connsiteX19" fmla="*/ 37475 w 74135"/>
                  <a:gd name="connsiteY19" fmla="*/ 21177 h 123802"/>
                  <a:gd name="connsiteX20" fmla="*/ 18737 w 74135"/>
                  <a:gd name="connsiteY20" fmla="*/ 41539 h 12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4135" h="123802">
                    <a:moveTo>
                      <a:pt x="61101" y="0"/>
                    </a:moveTo>
                    <a:lnTo>
                      <a:pt x="74136" y="9774"/>
                    </a:lnTo>
                    <a:lnTo>
                      <a:pt x="65989" y="20362"/>
                    </a:lnTo>
                    <a:cubicBezTo>
                      <a:pt x="71692" y="26878"/>
                      <a:pt x="73321" y="33394"/>
                      <a:pt x="73321" y="41539"/>
                    </a:cubicBezTo>
                    <a:cubicBezTo>
                      <a:pt x="73321" y="50498"/>
                      <a:pt x="70062" y="62716"/>
                      <a:pt x="57842" y="68417"/>
                    </a:cubicBezTo>
                    <a:cubicBezTo>
                      <a:pt x="70062" y="74119"/>
                      <a:pt x="72506" y="83078"/>
                      <a:pt x="72506" y="92037"/>
                    </a:cubicBezTo>
                    <a:cubicBezTo>
                      <a:pt x="72506" y="111585"/>
                      <a:pt x="57027" y="123802"/>
                      <a:pt x="36661" y="123802"/>
                    </a:cubicBezTo>
                    <a:cubicBezTo>
                      <a:pt x="16294" y="123802"/>
                      <a:pt x="0" y="110771"/>
                      <a:pt x="0" y="92037"/>
                    </a:cubicBezTo>
                    <a:lnTo>
                      <a:pt x="17923" y="92037"/>
                    </a:lnTo>
                    <a:cubicBezTo>
                      <a:pt x="17923" y="100997"/>
                      <a:pt x="26884" y="107513"/>
                      <a:pt x="36661" y="107513"/>
                    </a:cubicBezTo>
                    <a:cubicBezTo>
                      <a:pt x="47251" y="107513"/>
                      <a:pt x="54584" y="101811"/>
                      <a:pt x="54584" y="92037"/>
                    </a:cubicBezTo>
                    <a:cubicBezTo>
                      <a:pt x="54584" y="82263"/>
                      <a:pt x="45622" y="77376"/>
                      <a:pt x="36661" y="77376"/>
                    </a:cubicBezTo>
                    <a:cubicBezTo>
                      <a:pt x="13850" y="77376"/>
                      <a:pt x="0" y="63530"/>
                      <a:pt x="0" y="41539"/>
                    </a:cubicBezTo>
                    <a:cubicBezTo>
                      <a:pt x="0" y="18733"/>
                      <a:pt x="16294" y="4887"/>
                      <a:pt x="36661" y="4887"/>
                    </a:cubicBezTo>
                    <a:cubicBezTo>
                      <a:pt x="42363" y="4887"/>
                      <a:pt x="48066" y="5702"/>
                      <a:pt x="52954" y="8959"/>
                    </a:cubicBezTo>
                    <a:lnTo>
                      <a:pt x="61101" y="0"/>
                    </a:lnTo>
                    <a:close/>
                    <a:moveTo>
                      <a:pt x="18737" y="41539"/>
                    </a:moveTo>
                    <a:cubicBezTo>
                      <a:pt x="18737" y="53756"/>
                      <a:pt x="26884" y="61087"/>
                      <a:pt x="37475" y="61087"/>
                    </a:cubicBezTo>
                    <a:cubicBezTo>
                      <a:pt x="48066" y="61087"/>
                      <a:pt x="56213" y="53756"/>
                      <a:pt x="56213" y="41539"/>
                    </a:cubicBezTo>
                    <a:cubicBezTo>
                      <a:pt x="56213" y="29322"/>
                      <a:pt x="48066" y="21177"/>
                      <a:pt x="37475" y="21177"/>
                    </a:cubicBezTo>
                    <a:cubicBezTo>
                      <a:pt x="27699" y="21177"/>
                      <a:pt x="18737" y="29322"/>
                      <a:pt x="18737" y="41539"/>
                    </a:cubicBezTo>
                    <a:close/>
                  </a:path>
                </a:pathLst>
              </a:custGeom>
              <a:solidFill>
                <a:srgbClr val="7654A2"/>
              </a:solidFill>
              <a:ln w="8132" cap="flat">
                <a:noFill/>
                <a:prstDash val="solid"/>
                <a:miter/>
              </a:ln>
            </p:spPr>
            <p:txBody>
              <a:bodyPr rtlCol="0" anchor="ctr"/>
              <a:lstStyle/>
              <a:p>
                <a:endParaRPr lang="en-US"/>
              </a:p>
            </p:txBody>
          </p:sp>
          <p:sp>
            <p:nvSpPr>
              <p:cNvPr id="255" name="Freeform 254">
                <a:extLst>
                  <a:ext uri="{FF2B5EF4-FFF2-40B4-BE49-F238E27FC236}">
                    <a16:creationId xmlns:a16="http://schemas.microsoft.com/office/drawing/2014/main" id="{2103A0A3-261F-7AD9-1888-7ED914CD6030}"/>
                  </a:ext>
                </a:extLst>
              </p:cNvPr>
              <p:cNvSpPr/>
              <p:nvPr/>
            </p:nvSpPr>
            <p:spPr>
              <a:xfrm>
                <a:off x="6245085" y="3571739"/>
                <a:ext cx="21181" cy="103236"/>
              </a:xfrm>
              <a:custGeom>
                <a:avLst/>
                <a:gdLst>
                  <a:gd name="connsiteX0" fmla="*/ 21182 w 21181"/>
                  <a:gd name="connsiteY0" fmla="*/ 10385 h 103236"/>
                  <a:gd name="connsiteX1" fmla="*/ 0 w 21181"/>
                  <a:gd name="connsiteY1" fmla="*/ 10385 h 103236"/>
                  <a:gd name="connsiteX2" fmla="*/ 21182 w 21181"/>
                  <a:gd name="connsiteY2" fmla="*/ 10385 h 103236"/>
                  <a:gd name="connsiteX3" fmla="*/ 1629 w 21181"/>
                  <a:gd name="connsiteY3" fmla="*/ 30747 h 103236"/>
                  <a:gd name="connsiteX4" fmla="*/ 1629 w 21181"/>
                  <a:gd name="connsiteY4" fmla="*/ 103237 h 103236"/>
                  <a:gd name="connsiteX5" fmla="*/ 19552 w 21181"/>
                  <a:gd name="connsiteY5" fmla="*/ 103237 h 103236"/>
                  <a:gd name="connsiteX6" fmla="*/ 19552 w 21181"/>
                  <a:gd name="connsiteY6" fmla="*/ 30747 h 103236"/>
                  <a:gd name="connsiteX7" fmla="*/ 1629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2" y="10385"/>
                    </a:moveTo>
                    <a:cubicBezTo>
                      <a:pt x="21182" y="24231"/>
                      <a:pt x="0" y="24231"/>
                      <a:pt x="0" y="10385"/>
                    </a:cubicBezTo>
                    <a:cubicBezTo>
                      <a:pt x="0" y="-3462"/>
                      <a:pt x="21182" y="-3462"/>
                      <a:pt x="21182" y="10385"/>
                    </a:cubicBezTo>
                    <a:close/>
                    <a:moveTo>
                      <a:pt x="1629" y="30747"/>
                    </a:moveTo>
                    <a:lnTo>
                      <a:pt x="1629" y="103237"/>
                    </a:lnTo>
                    <a:lnTo>
                      <a:pt x="19552" y="103237"/>
                    </a:lnTo>
                    <a:lnTo>
                      <a:pt x="19552" y="30747"/>
                    </a:lnTo>
                    <a:lnTo>
                      <a:pt x="1629" y="30747"/>
                    </a:lnTo>
                    <a:close/>
                  </a:path>
                </a:pathLst>
              </a:custGeom>
              <a:solidFill>
                <a:srgbClr val="7654A2"/>
              </a:solidFill>
              <a:ln w="8132" cap="flat">
                <a:noFill/>
                <a:prstDash val="solid"/>
                <a:miter/>
              </a:ln>
            </p:spPr>
            <p:txBody>
              <a:bodyPr rtlCol="0" anchor="ctr"/>
              <a:lstStyle/>
              <a:p>
                <a:endParaRPr lang="en-US"/>
              </a:p>
            </p:txBody>
          </p:sp>
          <p:sp>
            <p:nvSpPr>
              <p:cNvPr id="256" name="Freeform 255">
                <a:extLst>
                  <a:ext uri="{FF2B5EF4-FFF2-40B4-BE49-F238E27FC236}">
                    <a16:creationId xmlns:a16="http://schemas.microsoft.com/office/drawing/2014/main" id="{63C00509-E641-B75D-ACF7-0357997EE1F5}"/>
                  </a:ext>
                </a:extLst>
              </p:cNvPr>
              <p:cNvSpPr/>
              <p:nvPr/>
            </p:nvSpPr>
            <p:spPr>
              <a:xfrm>
                <a:off x="6314333" y="3601671"/>
                <a:ext cx="70062" cy="72489"/>
              </a:xfrm>
              <a:custGeom>
                <a:avLst/>
                <a:gdLst>
                  <a:gd name="connsiteX0" fmla="*/ 53769 w 70062"/>
                  <a:gd name="connsiteY0" fmla="*/ 72490 h 72489"/>
                  <a:gd name="connsiteX1" fmla="*/ 53769 w 70062"/>
                  <a:gd name="connsiteY1" fmla="*/ 35023 h 72489"/>
                  <a:gd name="connsiteX2" fmla="*/ 36661 w 70062"/>
                  <a:gd name="connsiteY2" fmla="*/ 15475 h 72489"/>
                  <a:gd name="connsiteX3" fmla="*/ 17923 w 70062"/>
                  <a:gd name="connsiteY3" fmla="*/ 35837 h 72489"/>
                  <a:gd name="connsiteX4" fmla="*/ 17923 w 70062"/>
                  <a:gd name="connsiteY4" fmla="*/ 72490 h 72489"/>
                  <a:gd name="connsiteX5" fmla="*/ 0 w 70062"/>
                  <a:gd name="connsiteY5" fmla="*/ 72490 h 72489"/>
                  <a:gd name="connsiteX6" fmla="*/ 0 w 70062"/>
                  <a:gd name="connsiteY6" fmla="*/ 814 h 72489"/>
                  <a:gd name="connsiteX7" fmla="*/ 15479 w 70062"/>
                  <a:gd name="connsiteY7" fmla="*/ 814 h 72489"/>
                  <a:gd name="connsiteX8" fmla="*/ 16294 w 70062"/>
                  <a:gd name="connsiteY8" fmla="*/ 10588 h 72489"/>
                  <a:gd name="connsiteX9" fmla="*/ 39919 w 70062"/>
                  <a:gd name="connsiteY9" fmla="*/ 0 h 72489"/>
                  <a:gd name="connsiteX10" fmla="*/ 70062 w 70062"/>
                  <a:gd name="connsiteY10" fmla="*/ 35023 h 72489"/>
                  <a:gd name="connsiteX11" fmla="*/ 70062 w 70062"/>
                  <a:gd name="connsiteY11" fmla="*/ 72490 h 72489"/>
                  <a:gd name="connsiteX12" fmla="*/ 53769 w 70062"/>
                  <a:gd name="connsiteY12" fmla="*/ 7249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62" h="72489">
                    <a:moveTo>
                      <a:pt x="53769" y="72490"/>
                    </a:moveTo>
                    <a:lnTo>
                      <a:pt x="53769" y="35023"/>
                    </a:lnTo>
                    <a:cubicBezTo>
                      <a:pt x="53769" y="24435"/>
                      <a:pt x="48066" y="15475"/>
                      <a:pt x="36661" y="15475"/>
                    </a:cubicBezTo>
                    <a:cubicBezTo>
                      <a:pt x="26070" y="15475"/>
                      <a:pt x="17923" y="24435"/>
                      <a:pt x="17923" y="35837"/>
                    </a:cubicBezTo>
                    <a:lnTo>
                      <a:pt x="17923" y="72490"/>
                    </a:lnTo>
                    <a:lnTo>
                      <a:pt x="0" y="72490"/>
                    </a:lnTo>
                    <a:lnTo>
                      <a:pt x="0" y="814"/>
                    </a:lnTo>
                    <a:lnTo>
                      <a:pt x="15479" y="814"/>
                    </a:lnTo>
                    <a:lnTo>
                      <a:pt x="16294" y="10588"/>
                    </a:lnTo>
                    <a:cubicBezTo>
                      <a:pt x="23626" y="3258"/>
                      <a:pt x="30958" y="0"/>
                      <a:pt x="39919" y="0"/>
                    </a:cubicBezTo>
                    <a:cubicBezTo>
                      <a:pt x="57027" y="0"/>
                      <a:pt x="70062" y="13032"/>
                      <a:pt x="70062" y="35023"/>
                    </a:cubicBezTo>
                    <a:lnTo>
                      <a:pt x="70062" y="72490"/>
                    </a:lnTo>
                    <a:lnTo>
                      <a:pt x="53769" y="72490"/>
                    </a:lnTo>
                    <a:close/>
                  </a:path>
                </a:pathLst>
              </a:custGeom>
              <a:solidFill>
                <a:srgbClr val="7654A2"/>
              </a:solidFill>
              <a:ln w="8132" cap="flat">
                <a:noFill/>
                <a:prstDash val="solid"/>
                <a:miter/>
              </a:ln>
            </p:spPr>
            <p:txBody>
              <a:bodyPr rtlCol="0" anchor="ctr"/>
              <a:lstStyle/>
              <a:p>
                <a:endParaRPr lang="en-US"/>
              </a:p>
            </p:txBody>
          </p:sp>
          <p:sp>
            <p:nvSpPr>
              <p:cNvPr id="257" name="Freeform 256">
                <a:extLst>
                  <a:ext uri="{FF2B5EF4-FFF2-40B4-BE49-F238E27FC236}">
                    <a16:creationId xmlns:a16="http://schemas.microsoft.com/office/drawing/2014/main" id="{FE26E583-6879-1F31-D744-CED5C24C78CB}"/>
                  </a:ext>
                </a:extLst>
              </p:cNvPr>
              <p:cNvSpPr/>
              <p:nvPr/>
            </p:nvSpPr>
            <p:spPr>
              <a:xfrm>
                <a:off x="6492748" y="3582123"/>
                <a:ext cx="53768" cy="93717"/>
              </a:xfrm>
              <a:custGeom>
                <a:avLst/>
                <a:gdLst>
                  <a:gd name="connsiteX0" fmla="*/ 31772 w 53768"/>
                  <a:gd name="connsiteY0" fmla="*/ 0 h 93717"/>
                  <a:gd name="connsiteX1" fmla="*/ 31772 w 53768"/>
                  <a:gd name="connsiteY1" fmla="*/ 20362 h 93717"/>
                  <a:gd name="connsiteX2" fmla="*/ 51325 w 53768"/>
                  <a:gd name="connsiteY2" fmla="*/ 20362 h 93717"/>
                  <a:gd name="connsiteX3" fmla="*/ 51325 w 53768"/>
                  <a:gd name="connsiteY3" fmla="*/ 35838 h 93717"/>
                  <a:gd name="connsiteX4" fmla="*/ 30958 w 53768"/>
                  <a:gd name="connsiteY4" fmla="*/ 35838 h 93717"/>
                  <a:gd name="connsiteX5" fmla="*/ 30958 w 53768"/>
                  <a:gd name="connsiteY5" fmla="*/ 66788 h 93717"/>
                  <a:gd name="connsiteX6" fmla="*/ 39919 w 53768"/>
                  <a:gd name="connsiteY6" fmla="*/ 77376 h 93717"/>
                  <a:gd name="connsiteX7" fmla="*/ 48881 w 53768"/>
                  <a:gd name="connsiteY7" fmla="*/ 74933 h 93717"/>
                  <a:gd name="connsiteX8" fmla="*/ 53769 w 53768"/>
                  <a:gd name="connsiteY8" fmla="*/ 90408 h 93717"/>
                  <a:gd name="connsiteX9" fmla="*/ 39104 w 53768"/>
                  <a:gd name="connsiteY9" fmla="*/ 93666 h 93717"/>
                  <a:gd name="connsiteX10" fmla="*/ 13035 w 53768"/>
                  <a:gd name="connsiteY10" fmla="*/ 67603 h 93717"/>
                  <a:gd name="connsiteX11" fmla="*/ 13035 w 53768"/>
                  <a:gd name="connsiteY11" fmla="*/ 36652 h 93717"/>
                  <a:gd name="connsiteX12" fmla="*/ 0 w 53768"/>
                  <a:gd name="connsiteY12" fmla="*/ 36652 h 93717"/>
                  <a:gd name="connsiteX13" fmla="*/ 0 w 53768"/>
                  <a:gd name="connsiteY13" fmla="*/ 21177 h 93717"/>
                  <a:gd name="connsiteX14" fmla="*/ 13035 w 53768"/>
                  <a:gd name="connsiteY14" fmla="*/ 21177 h 93717"/>
                  <a:gd name="connsiteX15" fmla="*/ 13035 w 53768"/>
                  <a:gd name="connsiteY15" fmla="*/ 2444 h 93717"/>
                  <a:gd name="connsiteX16" fmla="*/ 31772 w 53768"/>
                  <a:gd name="connsiteY16" fmla="*/ 0 h 9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768" h="93717">
                    <a:moveTo>
                      <a:pt x="31772" y="0"/>
                    </a:moveTo>
                    <a:lnTo>
                      <a:pt x="31772" y="20362"/>
                    </a:lnTo>
                    <a:lnTo>
                      <a:pt x="51325" y="20362"/>
                    </a:lnTo>
                    <a:lnTo>
                      <a:pt x="51325" y="35838"/>
                    </a:lnTo>
                    <a:lnTo>
                      <a:pt x="30958" y="35838"/>
                    </a:lnTo>
                    <a:lnTo>
                      <a:pt x="30958" y="66788"/>
                    </a:lnTo>
                    <a:cubicBezTo>
                      <a:pt x="30958" y="73304"/>
                      <a:pt x="35031" y="77376"/>
                      <a:pt x="39919" y="77376"/>
                    </a:cubicBezTo>
                    <a:cubicBezTo>
                      <a:pt x="42363" y="77376"/>
                      <a:pt x="45622" y="76562"/>
                      <a:pt x="48881" y="74933"/>
                    </a:cubicBezTo>
                    <a:lnTo>
                      <a:pt x="53769" y="90408"/>
                    </a:lnTo>
                    <a:cubicBezTo>
                      <a:pt x="48881" y="92037"/>
                      <a:pt x="44807" y="93666"/>
                      <a:pt x="39104" y="93666"/>
                    </a:cubicBezTo>
                    <a:cubicBezTo>
                      <a:pt x="23626" y="94481"/>
                      <a:pt x="13035" y="85521"/>
                      <a:pt x="13035" y="67603"/>
                    </a:cubicBezTo>
                    <a:lnTo>
                      <a:pt x="13035" y="36652"/>
                    </a:lnTo>
                    <a:lnTo>
                      <a:pt x="0" y="36652"/>
                    </a:lnTo>
                    <a:lnTo>
                      <a:pt x="0" y="21177"/>
                    </a:lnTo>
                    <a:lnTo>
                      <a:pt x="13035" y="21177"/>
                    </a:lnTo>
                    <a:lnTo>
                      <a:pt x="13035" y="2444"/>
                    </a:lnTo>
                    <a:lnTo>
                      <a:pt x="31772" y="0"/>
                    </a:lnTo>
                    <a:close/>
                  </a:path>
                </a:pathLst>
              </a:custGeom>
              <a:solidFill>
                <a:srgbClr val="7654A2"/>
              </a:solidFill>
              <a:ln w="8132" cap="flat">
                <a:noFill/>
                <a:prstDash val="solid"/>
                <a:miter/>
              </a:ln>
            </p:spPr>
            <p:txBody>
              <a:bodyPr rtlCol="0" anchor="ctr"/>
              <a:lstStyle/>
              <a:p>
                <a:endParaRPr lang="en-US"/>
              </a:p>
            </p:txBody>
          </p:sp>
          <p:sp>
            <p:nvSpPr>
              <p:cNvPr id="258" name="Freeform 257">
                <a:extLst>
                  <a:ext uri="{FF2B5EF4-FFF2-40B4-BE49-F238E27FC236}">
                    <a16:creationId xmlns:a16="http://schemas.microsoft.com/office/drawing/2014/main" id="{9E0EAA95-B799-8ED3-F721-1A43A69324EC}"/>
                  </a:ext>
                </a:extLst>
              </p:cNvPr>
              <p:cNvSpPr/>
              <p:nvPr/>
            </p:nvSpPr>
            <p:spPr>
              <a:xfrm>
                <a:off x="6591324" y="3572350"/>
                <a:ext cx="70062" cy="101811"/>
              </a:xfrm>
              <a:custGeom>
                <a:avLst/>
                <a:gdLst>
                  <a:gd name="connsiteX0" fmla="*/ 17923 w 70062"/>
                  <a:gd name="connsiteY0" fmla="*/ 0 h 101811"/>
                  <a:gd name="connsiteX1" fmla="*/ 17923 w 70062"/>
                  <a:gd name="connsiteY1" fmla="*/ 39910 h 101811"/>
                  <a:gd name="connsiteX2" fmla="*/ 40734 w 70062"/>
                  <a:gd name="connsiteY2" fmla="*/ 29322 h 101811"/>
                  <a:gd name="connsiteX3" fmla="*/ 70062 w 70062"/>
                  <a:gd name="connsiteY3" fmla="*/ 64345 h 101811"/>
                  <a:gd name="connsiteX4" fmla="*/ 70062 w 70062"/>
                  <a:gd name="connsiteY4" fmla="*/ 101811 h 101811"/>
                  <a:gd name="connsiteX5" fmla="*/ 52140 w 70062"/>
                  <a:gd name="connsiteY5" fmla="*/ 101811 h 101811"/>
                  <a:gd name="connsiteX6" fmla="*/ 52140 w 70062"/>
                  <a:gd name="connsiteY6" fmla="*/ 64345 h 101811"/>
                  <a:gd name="connsiteX7" fmla="*/ 35846 w 70062"/>
                  <a:gd name="connsiteY7" fmla="*/ 45611 h 101811"/>
                  <a:gd name="connsiteX8" fmla="*/ 17923 w 70062"/>
                  <a:gd name="connsiteY8" fmla="*/ 65159 h 101811"/>
                  <a:gd name="connsiteX9" fmla="*/ 17923 w 70062"/>
                  <a:gd name="connsiteY9" fmla="*/ 101811 h 101811"/>
                  <a:gd name="connsiteX10" fmla="*/ 0 w 70062"/>
                  <a:gd name="connsiteY10" fmla="*/ 101811 h 101811"/>
                  <a:gd name="connsiteX11" fmla="*/ 0 w 70062"/>
                  <a:gd name="connsiteY11" fmla="*/ 0 h 101811"/>
                  <a:gd name="connsiteX12" fmla="*/ 17923 w 70062"/>
                  <a:gd name="connsiteY12" fmla="*/ 0 h 101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62" h="101811">
                    <a:moveTo>
                      <a:pt x="17923" y="0"/>
                    </a:moveTo>
                    <a:lnTo>
                      <a:pt x="17923" y="39910"/>
                    </a:lnTo>
                    <a:cubicBezTo>
                      <a:pt x="24440" y="31765"/>
                      <a:pt x="32587" y="29322"/>
                      <a:pt x="40734" y="29322"/>
                    </a:cubicBezTo>
                    <a:cubicBezTo>
                      <a:pt x="61101" y="29322"/>
                      <a:pt x="70062" y="43168"/>
                      <a:pt x="70062" y="64345"/>
                    </a:cubicBezTo>
                    <a:lnTo>
                      <a:pt x="70062" y="101811"/>
                    </a:lnTo>
                    <a:lnTo>
                      <a:pt x="52140" y="101811"/>
                    </a:lnTo>
                    <a:lnTo>
                      <a:pt x="52140" y="64345"/>
                    </a:lnTo>
                    <a:cubicBezTo>
                      <a:pt x="52140" y="51313"/>
                      <a:pt x="45622" y="45611"/>
                      <a:pt x="35846" y="45611"/>
                    </a:cubicBezTo>
                    <a:cubicBezTo>
                      <a:pt x="25255" y="45611"/>
                      <a:pt x="17923" y="54571"/>
                      <a:pt x="17923" y="65159"/>
                    </a:cubicBez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59" name="Freeform 258">
                <a:extLst>
                  <a:ext uri="{FF2B5EF4-FFF2-40B4-BE49-F238E27FC236}">
                    <a16:creationId xmlns:a16="http://schemas.microsoft.com/office/drawing/2014/main" id="{7111E481-AA6A-77BF-9CFA-B4CA0F8C26A3}"/>
                  </a:ext>
                </a:extLst>
              </p:cNvPr>
              <p:cNvSpPr/>
              <p:nvPr/>
            </p:nvSpPr>
            <p:spPr>
              <a:xfrm>
                <a:off x="6707823" y="3600857"/>
                <a:ext cx="75214" cy="75747"/>
              </a:xfrm>
              <a:custGeom>
                <a:avLst/>
                <a:gdLst>
                  <a:gd name="connsiteX0" fmla="*/ 17923 w 75214"/>
                  <a:gd name="connsiteY0" fmla="*/ 43982 h 75747"/>
                  <a:gd name="connsiteX1" fmla="*/ 39104 w 75214"/>
                  <a:gd name="connsiteY1" fmla="*/ 59458 h 75747"/>
                  <a:gd name="connsiteX2" fmla="*/ 58657 w 75214"/>
                  <a:gd name="connsiteY2" fmla="*/ 52942 h 75747"/>
                  <a:gd name="connsiteX3" fmla="*/ 70062 w 75214"/>
                  <a:gd name="connsiteY3" fmla="*/ 64345 h 75747"/>
                  <a:gd name="connsiteX4" fmla="*/ 39104 w 75214"/>
                  <a:gd name="connsiteY4" fmla="*/ 75747 h 75747"/>
                  <a:gd name="connsiteX5" fmla="*/ 0 w 75214"/>
                  <a:gd name="connsiteY5" fmla="*/ 37467 h 75747"/>
                  <a:gd name="connsiteX6" fmla="*/ 38290 w 75214"/>
                  <a:gd name="connsiteY6" fmla="*/ 0 h 75747"/>
                  <a:gd name="connsiteX7" fmla="*/ 74950 w 75214"/>
                  <a:gd name="connsiteY7" fmla="*/ 44797 h 75747"/>
                  <a:gd name="connsiteX8" fmla="*/ 17923 w 75214"/>
                  <a:gd name="connsiteY8" fmla="*/ 44797 h 75747"/>
                  <a:gd name="connsiteX9" fmla="*/ 57027 w 75214"/>
                  <a:gd name="connsiteY9" fmla="*/ 29322 h 75747"/>
                  <a:gd name="connsiteX10" fmla="*/ 38290 w 75214"/>
                  <a:gd name="connsiteY10" fmla="*/ 15475 h 75747"/>
                  <a:gd name="connsiteX11" fmla="*/ 17923 w 75214"/>
                  <a:gd name="connsiteY11" fmla="*/ 29322 h 75747"/>
                  <a:gd name="connsiteX12" fmla="*/ 57027 w 75214"/>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14" h="75747">
                    <a:moveTo>
                      <a:pt x="17923" y="43982"/>
                    </a:moveTo>
                    <a:cubicBezTo>
                      <a:pt x="18737" y="52942"/>
                      <a:pt x="26884" y="59458"/>
                      <a:pt x="39104" y="59458"/>
                    </a:cubicBezTo>
                    <a:cubicBezTo>
                      <a:pt x="45622" y="59458"/>
                      <a:pt x="54583" y="57014"/>
                      <a:pt x="58657" y="52942"/>
                    </a:cubicBezTo>
                    <a:lnTo>
                      <a:pt x="70062" y="64345"/>
                    </a:lnTo>
                    <a:cubicBezTo>
                      <a:pt x="62730" y="72490"/>
                      <a:pt x="49695" y="75747"/>
                      <a:pt x="39104" y="75747"/>
                    </a:cubicBezTo>
                    <a:cubicBezTo>
                      <a:pt x="14664" y="75747"/>
                      <a:pt x="0" y="60272"/>
                      <a:pt x="0" y="37467"/>
                    </a:cubicBezTo>
                    <a:cubicBezTo>
                      <a:pt x="0" y="15475"/>
                      <a:pt x="14664" y="0"/>
                      <a:pt x="38290" y="0"/>
                    </a:cubicBezTo>
                    <a:cubicBezTo>
                      <a:pt x="62730" y="0"/>
                      <a:pt x="77394" y="14661"/>
                      <a:pt x="74950" y="44797"/>
                    </a:cubicBezTo>
                    <a:lnTo>
                      <a:pt x="17923" y="44797"/>
                    </a:lnTo>
                    <a:close/>
                    <a:moveTo>
                      <a:pt x="57027" y="29322"/>
                    </a:moveTo>
                    <a:cubicBezTo>
                      <a:pt x="56213" y="20362"/>
                      <a:pt x="48881"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sp>
            <p:nvSpPr>
              <p:cNvPr id="260" name="Freeform 259">
                <a:extLst>
                  <a:ext uri="{FF2B5EF4-FFF2-40B4-BE49-F238E27FC236}">
                    <a16:creationId xmlns:a16="http://schemas.microsoft.com/office/drawing/2014/main" id="{50A3BB92-9C6B-5087-DC5A-A2D0CB291B26}"/>
                  </a:ext>
                </a:extLst>
              </p:cNvPr>
              <p:cNvSpPr/>
              <p:nvPr/>
            </p:nvSpPr>
            <p:spPr>
              <a:xfrm>
                <a:off x="6891940" y="3602486"/>
                <a:ext cx="118942" cy="72489"/>
              </a:xfrm>
              <a:custGeom>
                <a:avLst/>
                <a:gdLst>
                  <a:gd name="connsiteX0" fmla="*/ 67618 w 118942"/>
                  <a:gd name="connsiteY0" fmla="*/ 0 h 72489"/>
                  <a:gd name="connsiteX1" fmla="*/ 83097 w 118942"/>
                  <a:gd name="connsiteY1" fmla="*/ 53756 h 72489"/>
                  <a:gd name="connsiteX2" fmla="*/ 99391 w 118942"/>
                  <a:gd name="connsiteY2" fmla="*/ 0 h 72489"/>
                  <a:gd name="connsiteX3" fmla="*/ 118943 w 118942"/>
                  <a:gd name="connsiteY3" fmla="*/ 0 h 72489"/>
                  <a:gd name="connsiteX4" fmla="*/ 93688 w 118942"/>
                  <a:gd name="connsiteY4" fmla="*/ 72490 h 72489"/>
                  <a:gd name="connsiteX5" fmla="*/ 73321 w 118942"/>
                  <a:gd name="connsiteY5" fmla="*/ 72490 h 72489"/>
                  <a:gd name="connsiteX6" fmla="*/ 65989 w 118942"/>
                  <a:gd name="connsiteY6" fmla="*/ 51313 h 72489"/>
                  <a:gd name="connsiteX7" fmla="*/ 59471 w 118942"/>
                  <a:gd name="connsiteY7" fmla="*/ 27693 h 72489"/>
                  <a:gd name="connsiteX8" fmla="*/ 52954 w 118942"/>
                  <a:gd name="connsiteY8" fmla="*/ 51313 h 72489"/>
                  <a:gd name="connsiteX9" fmla="*/ 45622 w 118942"/>
                  <a:gd name="connsiteY9" fmla="*/ 72490 h 72489"/>
                  <a:gd name="connsiteX10" fmla="*/ 25255 w 118942"/>
                  <a:gd name="connsiteY10" fmla="*/ 72490 h 72489"/>
                  <a:gd name="connsiteX11" fmla="*/ 0 w 118942"/>
                  <a:gd name="connsiteY11" fmla="*/ 0 h 72489"/>
                  <a:gd name="connsiteX12" fmla="*/ 19552 w 118942"/>
                  <a:gd name="connsiteY12" fmla="*/ 0 h 72489"/>
                  <a:gd name="connsiteX13" fmla="*/ 35846 w 118942"/>
                  <a:gd name="connsiteY13" fmla="*/ 53756 h 72489"/>
                  <a:gd name="connsiteX14" fmla="*/ 51325 w 118942"/>
                  <a:gd name="connsiteY14" fmla="*/ 0 h 72489"/>
                  <a:gd name="connsiteX15" fmla="*/ 67618 w 118942"/>
                  <a:gd name="connsiteY15" fmla="*/ 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942" h="72489">
                    <a:moveTo>
                      <a:pt x="67618" y="0"/>
                    </a:moveTo>
                    <a:lnTo>
                      <a:pt x="83097" y="53756"/>
                    </a:lnTo>
                    <a:lnTo>
                      <a:pt x="99391" y="0"/>
                    </a:lnTo>
                    <a:lnTo>
                      <a:pt x="118943" y="0"/>
                    </a:lnTo>
                    <a:lnTo>
                      <a:pt x="93688" y="72490"/>
                    </a:lnTo>
                    <a:lnTo>
                      <a:pt x="73321" y="72490"/>
                    </a:lnTo>
                    <a:lnTo>
                      <a:pt x="65989" y="51313"/>
                    </a:lnTo>
                    <a:lnTo>
                      <a:pt x="59471" y="27693"/>
                    </a:lnTo>
                    <a:lnTo>
                      <a:pt x="52954" y="51313"/>
                    </a:lnTo>
                    <a:lnTo>
                      <a:pt x="45622" y="72490"/>
                    </a:lnTo>
                    <a:lnTo>
                      <a:pt x="25255" y="72490"/>
                    </a:lnTo>
                    <a:lnTo>
                      <a:pt x="0" y="0"/>
                    </a:lnTo>
                    <a:lnTo>
                      <a:pt x="19552" y="0"/>
                    </a:lnTo>
                    <a:lnTo>
                      <a:pt x="35846" y="53756"/>
                    </a:lnTo>
                    <a:lnTo>
                      <a:pt x="51325" y="0"/>
                    </a:lnTo>
                    <a:lnTo>
                      <a:pt x="67618" y="0"/>
                    </a:lnTo>
                    <a:close/>
                  </a:path>
                </a:pathLst>
              </a:custGeom>
              <a:solidFill>
                <a:srgbClr val="7654A2"/>
              </a:solidFill>
              <a:ln w="8132" cap="flat">
                <a:noFill/>
                <a:prstDash val="solid"/>
                <a:miter/>
              </a:ln>
            </p:spPr>
            <p:txBody>
              <a:bodyPr rtlCol="0" anchor="ctr"/>
              <a:lstStyle/>
              <a:p>
                <a:endParaRPr lang="en-US"/>
              </a:p>
            </p:txBody>
          </p:sp>
          <p:sp>
            <p:nvSpPr>
              <p:cNvPr id="261" name="Freeform 260">
                <a:extLst>
                  <a:ext uri="{FF2B5EF4-FFF2-40B4-BE49-F238E27FC236}">
                    <a16:creationId xmlns:a16="http://schemas.microsoft.com/office/drawing/2014/main" id="{C763AE67-1559-AB27-89C8-EE2E6B054248}"/>
                  </a:ext>
                </a:extLst>
              </p:cNvPr>
              <p:cNvSpPr/>
              <p:nvPr/>
            </p:nvSpPr>
            <p:spPr>
              <a:xfrm>
                <a:off x="7057320" y="3600857"/>
                <a:ext cx="74950" cy="74932"/>
              </a:xfrm>
              <a:custGeom>
                <a:avLst/>
                <a:gdLst>
                  <a:gd name="connsiteX0" fmla="*/ 74950 w 74950"/>
                  <a:gd name="connsiteY0" fmla="*/ 37467 h 74932"/>
                  <a:gd name="connsiteX1" fmla="*/ 37475 w 74950"/>
                  <a:gd name="connsiteY1" fmla="*/ 74933 h 74932"/>
                  <a:gd name="connsiteX2" fmla="*/ 0 w 74950"/>
                  <a:gd name="connsiteY2" fmla="*/ 37467 h 74932"/>
                  <a:gd name="connsiteX3" fmla="*/ 37475 w 74950"/>
                  <a:gd name="connsiteY3" fmla="*/ 0 h 74932"/>
                  <a:gd name="connsiteX4" fmla="*/ 74950 w 74950"/>
                  <a:gd name="connsiteY4" fmla="*/ 37467 h 74932"/>
                  <a:gd name="connsiteX5" fmla="*/ 17923 w 74950"/>
                  <a:gd name="connsiteY5" fmla="*/ 37467 h 74932"/>
                  <a:gd name="connsiteX6" fmla="*/ 37475 w 74950"/>
                  <a:gd name="connsiteY6" fmla="*/ 58643 h 74932"/>
                  <a:gd name="connsiteX7" fmla="*/ 57027 w 74950"/>
                  <a:gd name="connsiteY7" fmla="*/ 37467 h 74932"/>
                  <a:gd name="connsiteX8" fmla="*/ 37475 w 74950"/>
                  <a:gd name="connsiteY8" fmla="*/ 16290 h 74932"/>
                  <a:gd name="connsiteX9" fmla="*/ 17923 w 74950"/>
                  <a:gd name="connsiteY9" fmla="*/ 37467 h 74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950" h="74932">
                    <a:moveTo>
                      <a:pt x="74950" y="37467"/>
                    </a:moveTo>
                    <a:cubicBezTo>
                      <a:pt x="74950" y="57829"/>
                      <a:pt x="61101" y="74933"/>
                      <a:pt x="37475" y="74933"/>
                    </a:cubicBezTo>
                    <a:cubicBezTo>
                      <a:pt x="13850" y="74933"/>
                      <a:pt x="0" y="57829"/>
                      <a:pt x="0" y="37467"/>
                    </a:cubicBezTo>
                    <a:cubicBezTo>
                      <a:pt x="0" y="17104"/>
                      <a:pt x="14664" y="0"/>
                      <a:pt x="37475" y="0"/>
                    </a:cubicBezTo>
                    <a:cubicBezTo>
                      <a:pt x="60286" y="0"/>
                      <a:pt x="74950" y="17104"/>
                      <a:pt x="74950" y="37467"/>
                    </a:cubicBezTo>
                    <a:close/>
                    <a:moveTo>
                      <a:pt x="17923" y="37467"/>
                    </a:moveTo>
                    <a:cubicBezTo>
                      <a:pt x="17923" y="48055"/>
                      <a:pt x="24440" y="58643"/>
                      <a:pt x="37475" y="58643"/>
                    </a:cubicBezTo>
                    <a:cubicBezTo>
                      <a:pt x="50510" y="58643"/>
                      <a:pt x="57027" y="48055"/>
                      <a:pt x="57027" y="37467"/>
                    </a:cubicBezTo>
                    <a:cubicBezTo>
                      <a:pt x="57027" y="26878"/>
                      <a:pt x="49695" y="16290"/>
                      <a:pt x="37475" y="16290"/>
                    </a:cubicBezTo>
                    <a:cubicBezTo>
                      <a:pt x="24440" y="16290"/>
                      <a:pt x="17923" y="26878"/>
                      <a:pt x="17923" y="37467"/>
                    </a:cubicBezTo>
                    <a:close/>
                  </a:path>
                </a:pathLst>
              </a:custGeom>
              <a:solidFill>
                <a:srgbClr val="7654A2"/>
              </a:solidFill>
              <a:ln w="8132" cap="flat">
                <a:noFill/>
                <a:prstDash val="solid"/>
                <a:miter/>
              </a:ln>
            </p:spPr>
            <p:txBody>
              <a:bodyPr rtlCol="0" anchor="ctr"/>
              <a:lstStyle/>
              <a:p>
                <a:endParaRPr lang="en-US"/>
              </a:p>
            </p:txBody>
          </p:sp>
          <p:sp>
            <p:nvSpPr>
              <p:cNvPr id="262" name="Freeform 261">
                <a:extLst>
                  <a:ext uri="{FF2B5EF4-FFF2-40B4-BE49-F238E27FC236}">
                    <a16:creationId xmlns:a16="http://schemas.microsoft.com/office/drawing/2014/main" id="{75D2D0BC-1F2C-2516-F2C5-19E278742D42}"/>
                  </a:ext>
                </a:extLst>
              </p:cNvPr>
              <p:cNvSpPr/>
              <p:nvPr/>
            </p:nvSpPr>
            <p:spPr>
              <a:xfrm>
                <a:off x="7178706" y="3600042"/>
                <a:ext cx="57027" cy="72489"/>
              </a:xfrm>
              <a:custGeom>
                <a:avLst/>
                <a:gdLst>
                  <a:gd name="connsiteX0" fmla="*/ 16294 w 57027"/>
                  <a:gd name="connsiteY0" fmla="*/ 2443 h 72489"/>
                  <a:gd name="connsiteX1" fmla="*/ 17923 w 57027"/>
                  <a:gd name="connsiteY1" fmla="*/ 10588 h 72489"/>
                  <a:gd name="connsiteX2" fmla="*/ 38290 w 57027"/>
                  <a:gd name="connsiteY2" fmla="*/ 0 h 72489"/>
                  <a:gd name="connsiteX3" fmla="*/ 57027 w 57027"/>
                  <a:gd name="connsiteY3" fmla="*/ 6516 h 72489"/>
                  <a:gd name="connsiteX4" fmla="*/ 48881 w 57027"/>
                  <a:gd name="connsiteY4" fmla="*/ 21991 h 72489"/>
                  <a:gd name="connsiteX5" fmla="*/ 35846 w 57027"/>
                  <a:gd name="connsiteY5" fmla="*/ 17104 h 72489"/>
                  <a:gd name="connsiteX6" fmla="*/ 17923 w 57027"/>
                  <a:gd name="connsiteY6" fmla="*/ 35023 h 72489"/>
                  <a:gd name="connsiteX7" fmla="*/ 17923 w 57027"/>
                  <a:gd name="connsiteY7" fmla="*/ 72490 h 72489"/>
                  <a:gd name="connsiteX8" fmla="*/ 0 w 57027"/>
                  <a:gd name="connsiteY8" fmla="*/ 72490 h 72489"/>
                  <a:gd name="connsiteX9" fmla="*/ 0 w 57027"/>
                  <a:gd name="connsiteY9" fmla="*/ 815 h 72489"/>
                  <a:gd name="connsiteX10" fmla="*/ 16294 w 57027"/>
                  <a:gd name="connsiteY10" fmla="*/ 815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027" h="72489">
                    <a:moveTo>
                      <a:pt x="16294" y="2443"/>
                    </a:moveTo>
                    <a:lnTo>
                      <a:pt x="17923" y="10588"/>
                    </a:lnTo>
                    <a:cubicBezTo>
                      <a:pt x="23626" y="1629"/>
                      <a:pt x="30958" y="0"/>
                      <a:pt x="38290" y="0"/>
                    </a:cubicBezTo>
                    <a:cubicBezTo>
                      <a:pt x="45622" y="0"/>
                      <a:pt x="52954" y="3258"/>
                      <a:pt x="57027" y="6516"/>
                    </a:cubicBezTo>
                    <a:lnTo>
                      <a:pt x="48881" y="21991"/>
                    </a:lnTo>
                    <a:cubicBezTo>
                      <a:pt x="45622" y="18733"/>
                      <a:pt x="41549" y="17104"/>
                      <a:pt x="35846" y="17104"/>
                    </a:cubicBezTo>
                    <a:cubicBezTo>
                      <a:pt x="26885" y="17104"/>
                      <a:pt x="17923" y="21991"/>
                      <a:pt x="17923" y="35023"/>
                    </a:cubicBezTo>
                    <a:lnTo>
                      <a:pt x="17923" y="72490"/>
                    </a:lnTo>
                    <a:lnTo>
                      <a:pt x="0" y="72490"/>
                    </a:lnTo>
                    <a:lnTo>
                      <a:pt x="0" y="815"/>
                    </a:lnTo>
                    <a:lnTo>
                      <a:pt x="16294" y="815"/>
                    </a:lnTo>
                    <a:close/>
                  </a:path>
                </a:pathLst>
              </a:custGeom>
              <a:solidFill>
                <a:srgbClr val="7654A2"/>
              </a:solidFill>
              <a:ln w="8132" cap="flat">
                <a:noFill/>
                <a:prstDash val="solid"/>
                <a:miter/>
              </a:ln>
            </p:spPr>
            <p:txBody>
              <a:bodyPr rtlCol="0" anchor="ctr"/>
              <a:lstStyle/>
              <a:p>
                <a:endParaRPr lang="en-US"/>
              </a:p>
            </p:txBody>
          </p:sp>
          <p:sp>
            <p:nvSpPr>
              <p:cNvPr id="263" name="Freeform 262">
                <a:extLst>
                  <a:ext uri="{FF2B5EF4-FFF2-40B4-BE49-F238E27FC236}">
                    <a16:creationId xmlns:a16="http://schemas.microsoft.com/office/drawing/2014/main" id="{E71DE3D2-EF8C-70CA-D448-D17A767FA8CC}"/>
                  </a:ext>
                </a:extLst>
              </p:cNvPr>
              <p:cNvSpPr/>
              <p:nvPr/>
            </p:nvSpPr>
            <p:spPr>
              <a:xfrm>
                <a:off x="7275653" y="3572350"/>
                <a:ext cx="67618" cy="101811"/>
              </a:xfrm>
              <a:custGeom>
                <a:avLst/>
                <a:gdLst>
                  <a:gd name="connsiteX0" fmla="*/ 17923 w 67618"/>
                  <a:gd name="connsiteY0" fmla="*/ 0 h 101811"/>
                  <a:gd name="connsiteX1" fmla="*/ 17923 w 67618"/>
                  <a:gd name="connsiteY1" fmla="*/ 58643 h 101811"/>
                  <a:gd name="connsiteX2" fmla="*/ 42363 w 67618"/>
                  <a:gd name="connsiteY2" fmla="*/ 30136 h 101811"/>
                  <a:gd name="connsiteX3" fmla="*/ 63545 w 67618"/>
                  <a:gd name="connsiteY3" fmla="*/ 30136 h 101811"/>
                  <a:gd name="connsiteX4" fmla="*/ 63545 w 67618"/>
                  <a:gd name="connsiteY4" fmla="*/ 30950 h 101811"/>
                  <a:gd name="connsiteX5" fmla="*/ 34217 w 67618"/>
                  <a:gd name="connsiteY5" fmla="*/ 63530 h 101811"/>
                  <a:gd name="connsiteX6" fmla="*/ 67618 w 67618"/>
                  <a:gd name="connsiteY6" fmla="*/ 100182 h 101811"/>
                  <a:gd name="connsiteX7" fmla="*/ 67618 w 67618"/>
                  <a:gd name="connsiteY7" fmla="*/ 101811 h 101811"/>
                  <a:gd name="connsiteX8" fmla="*/ 46437 w 67618"/>
                  <a:gd name="connsiteY8" fmla="*/ 101811 h 101811"/>
                  <a:gd name="connsiteX9" fmla="*/ 17923 w 67618"/>
                  <a:gd name="connsiteY9" fmla="*/ 69232 h 101811"/>
                  <a:gd name="connsiteX10" fmla="*/ 17923 w 67618"/>
                  <a:gd name="connsiteY10" fmla="*/ 101811 h 101811"/>
                  <a:gd name="connsiteX11" fmla="*/ 0 w 67618"/>
                  <a:gd name="connsiteY11" fmla="*/ 101811 h 101811"/>
                  <a:gd name="connsiteX12" fmla="*/ 0 w 67618"/>
                  <a:gd name="connsiteY12" fmla="*/ 0 h 101811"/>
                  <a:gd name="connsiteX13" fmla="*/ 17923 w 67618"/>
                  <a:gd name="connsiteY13" fmla="*/ 0 h 101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7618" h="101811">
                    <a:moveTo>
                      <a:pt x="17923" y="0"/>
                    </a:moveTo>
                    <a:lnTo>
                      <a:pt x="17923" y="58643"/>
                    </a:lnTo>
                    <a:lnTo>
                      <a:pt x="42363" y="30136"/>
                    </a:lnTo>
                    <a:lnTo>
                      <a:pt x="63545" y="30136"/>
                    </a:lnTo>
                    <a:lnTo>
                      <a:pt x="63545" y="30950"/>
                    </a:lnTo>
                    <a:lnTo>
                      <a:pt x="34217" y="63530"/>
                    </a:lnTo>
                    <a:lnTo>
                      <a:pt x="67618" y="100182"/>
                    </a:lnTo>
                    <a:lnTo>
                      <a:pt x="67618" y="101811"/>
                    </a:lnTo>
                    <a:lnTo>
                      <a:pt x="46437" y="101811"/>
                    </a:lnTo>
                    <a:lnTo>
                      <a:pt x="17923" y="69232"/>
                    </a:ln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64" name="Freeform 263">
                <a:extLst>
                  <a:ext uri="{FF2B5EF4-FFF2-40B4-BE49-F238E27FC236}">
                    <a16:creationId xmlns:a16="http://schemas.microsoft.com/office/drawing/2014/main" id="{69DFEE19-07F0-FC7D-4B80-8576BEE040F9}"/>
                  </a:ext>
                </a:extLst>
              </p:cNvPr>
              <p:cNvSpPr/>
              <p:nvPr/>
            </p:nvSpPr>
            <p:spPr>
              <a:xfrm>
                <a:off x="7385635" y="3600857"/>
                <a:ext cx="77394" cy="103439"/>
              </a:xfrm>
              <a:custGeom>
                <a:avLst/>
                <a:gdLst>
                  <a:gd name="connsiteX0" fmla="*/ 0 w 77394"/>
                  <a:gd name="connsiteY0" fmla="*/ 103440 h 103439"/>
                  <a:gd name="connsiteX1" fmla="*/ 0 w 77394"/>
                  <a:gd name="connsiteY1" fmla="*/ 1629 h 103439"/>
                  <a:gd name="connsiteX2" fmla="*/ 16294 w 77394"/>
                  <a:gd name="connsiteY2" fmla="*/ 1629 h 103439"/>
                  <a:gd name="connsiteX3" fmla="*/ 17108 w 77394"/>
                  <a:gd name="connsiteY3" fmla="*/ 11403 h 103439"/>
                  <a:gd name="connsiteX4" fmla="*/ 40734 w 77394"/>
                  <a:gd name="connsiteY4" fmla="*/ 0 h 103439"/>
                  <a:gd name="connsiteX5" fmla="*/ 77394 w 77394"/>
                  <a:gd name="connsiteY5" fmla="*/ 37467 h 103439"/>
                  <a:gd name="connsiteX6" fmla="*/ 40734 w 77394"/>
                  <a:gd name="connsiteY6" fmla="*/ 74933 h 103439"/>
                  <a:gd name="connsiteX7" fmla="*/ 17108 w 77394"/>
                  <a:gd name="connsiteY7" fmla="*/ 64345 h 103439"/>
                  <a:gd name="connsiteX8" fmla="*/ 17108 w 77394"/>
                  <a:gd name="connsiteY8" fmla="*/ 102626 h 103439"/>
                  <a:gd name="connsiteX9" fmla="*/ 0 w 77394"/>
                  <a:gd name="connsiteY9" fmla="*/ 102626 h 103439"/>
                  <a:gd name="connsiteX10" fmla="*/ 60286 w 77394"/>
                  <a:gd name="connsiteY10" fmla="*/ 37467 h 103439"/>
                  <a:gd name="connsiteX11" fmla="*/ 39919 w 77394"/>
                  <a:gd name="connsiteY11" fmla="*/ 17104 h 103439"/>
                  <a:gd name="connsiteX12" fmla="*/ 19552 w 77394"/>
                  <a:gd name="connsiteY12" fmla="*/ 37467 h 103439"/>
                  <a:gd name="connsiteX13" fmla="*/ 39919 w 77394"/>
                  <a:gd name="connsiteY13" fmla="*/ 57829 h 103439"/>
                  <a:gd name="connsiteX14" fmla="*/ 60286 w 77394"/>
                  <a:gd name="connsiteY14" fmla="*/ 37467 h 10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394" h="103439">
                    <a:moveTo>
                      <a:pt x="0" y="103440"/>
                    </a:moveTo>
                    <a:lnTo>
                      <a:pt x="0" y="1629"/>
                    </a:lnTo>
                    <a:lnTo>
                      <a:pt x="16294" y="1629"/>
                    </a:lnTo>
                    <a:lnTo>
                      <a:pt x="17108" y="11403"/>
                    </a:lnTo>
                    <a:cubicBezTo>
                      <a:pt x="22811" y="3258"/>
                      <a:pt x="32587" y="0"/>
                      <a:pt x="40734" y="0"/>
                    </a:cubicBezTo>
                    <a:cubicBezTo>
                      <a:pt x="62730" y="0"/>
                      <a:pt x="77394" y="16290"/>
                      <a:pt x="77394" y="37467"/>
                    </a:cubicBezTo>
                    <a:cubicBezTo>
                      <a:pt x="77394" y="58643"/>
                      <a:pt x="64360" y="74933"/>
                      <a:pt x="40734" y="74933"/>
                    </a:cubicBezTo>
                    <a:cubicBezTo>
                      <a:pt x="33402" y="74933"/>
                      <a:pt x="21996" y="72490"/>
                      <a:pt x="17108" y="64345"/>
                    </a:cubicBezTo>
                    <a:lnTo>
                      <a:pt x="17108" y="102626"/>
                    </a:lnTo>
                    <a:lnTo>
                      <a:pt x="0" y="102626"/>
                    </a:lnTo>
                    <a:close/>
                    <a:moveTo>
                      <a:pt x="60286" y="37467"/>
                    </a:moveTo>
                    <a:cubicBezTo>
                      <a:pt x="60286" y="26064"/>
                      <a:pt x="52954" y="17104"/>
                      <a:pt x="39919" y="17104"/>
                    </a:cubicBezTo>
                    <a:cubicBezTo>
                      <a:pt x="26885" y="17104"/>
                      <a:pt x="19552" y="26064"/>
                      <a:pt x="19552" y="37467"/>
                    </a:cubicBezTo>
                    <a:cubicBezTo>
                      <a:pt x="19552" y="48869"/>
                      <a:pt x="27699" y="57829"/>
                      <a:pt x="39919" y="57829"/>
                    </a:cubicBezTo>
                    <a:cubicBezTo>
                      <a:pt x="52140" y="57829"/>
                      <a:pt x="60286" y="48869"/>
                      <a:pt x="60286" y="37467"/>
                    </a:cubicBezTo>
                    <a:close/>
                  </a:path>
                </a:pathLst>
              </a:custGeom>
              <a:solidFill>
                <a:srgbClr val="7654A2"/>
              </a:solidFill>
              <a:ln w="8132" cap="flat">
                <a:noFill/>
                <a:prstDash val="solid"/>
                <a:miter/>
              </a:ln>
            </p:spPr>
            <p:txBody>
              <a:bodyPr rtlCol="0" anchor="ctr"/>
              <a:lstStyle/>
              <a:p>
                <a:endParaRPr lang="en-US"/>
              </a:p>
            </p:txBody>
          </p:sp>
          <p:sp>
            <p:nvSpPr>
              <p:cNvPr id="265" name="Freeform 264">
                <a:extLst>
                  <a:ext uri="{FF2B5EF4-FFF2-40B4-BE49-F238E27FC236}">
                    <a16:creationId xmlns:a16="http://schemas.microsoft.com/office/drawing/2014/main" id="{C9A2973C-9AF3-E695-3209-0B8447D9FC10}"/>
                  </a:ext>
                </a:extLst>
              </p:cNvPr>
              <p:cNvSpPr/>
              <p:nvPr/>
            </p:nvSpPr>
            <p:spPr>
              <a:xfrm>
                <a:off x="7511095"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66" name="Freeform 265">
                <a:extLst>
                  <a:ext uri="{FF2B5EF4-FFF2-40B4-BE49-F238E27FC236}">
                    <a16:creationId xmlns:a16="http://schemas.microsoft.com/office/drawing/2014/main" id="{073514E6-B533-C7CC-48DF-55F70DF14C31}"/>
                  </a:ext>
                </a:extLst>
              </p:cNvPr>
              <p:cNvSpPr/>
              <p:nvPr/>
            </p:nvSpPr>
            <p:spPr>
              <a:xfrm>
                <a:off x="7574640" y="3600857"/>
                <a:ext cx="78209" cy="75747"/>
              </a:xfrm>
              <a:custGeom>
                <a:avLst/>
                <a:gdLst>
                  <a:gd name="connsiteX0" fmla="*/ 61101 w 78209"/>
                  <a:gd name="connsiteY0" fmla="*/ 1629 h 75747"/>
                  <a:gd name="connsiteX1" fmla="*/ 78209 w 78209"/>
                  <a:gd name="connsiteY1" fmla="*/ 1629 h 75747"/>
                  <a:gd name="connsiteX2" fmla="*/ 78209 w 78209"/>
                  <a:gd name="connsiteY2" fmla="*/ 73304 h 75747"/>
                  <a:gd name="connsiteX3" fmla="*/ 61101 w 78209"/>
                  <a:gd name="connsiteY3" fmla="*/ 73304 h 75747"/>
                  <a:gd name="connsiteX4" fmla="*/ 60286 w 78209"/>
                  <a:gd name="connsiteY4" fmla="*/ 62716 h 75747"/>
                  <a:gd name="connsiteX5" fmla="*/ 36661 w 78209"/>
                  <a:gd name="connsiteY5" fmla="*/ 75747 h 75747"/>
                  <a:gd name="connsiteX6" fmla="*/ 0 w 78209"/>
                  <a:gd name="connsiteY6" fmla="*/ 37467 h 75747"/>
                  <a:gd name="connsiteX7" fmla="*/ 37475 w 78209"/>
                  <a:gd name="connsiteY7" fmla="*/ 0 h 75747"/>
                  <a:gd name="connsiteX8" fmla="*/ 60286 w 78209"/>
                  <a:gd name="connsiteY8" fmla="*/ 11403 h 75747"/>
                  <a:gd name="connsiteX9" fmla="*/ 61101 w 78209"/>
                  <a:gd name="connsiteY9" fmla="*/ 1629 h 75747"/>
                  <a:gd name="connsiteX10" fmla="*/ 17923 w 78209"/>
                  <a:gd name="connsiteY10" fmla="*/ 37467 h 75747"/>
                  <a:gd name="connsiteX11" fmla="*/ 39104 w 78209"/>
                  <a:gd name="connsiteY11" fmla="*/ 59458 h 75747"/>
                  <a:gd name="connsiteX12" fmla="*/ 39104 w 78209"/>
                  <a:gd name="connsiteY12" fmla="*/ 16290 h 75747"/>
                  <a:gd name="connsiteX13" fmla="*/ 17923 w 78209"/>
                  <a:gd name="connsiteY13" fmla="*/ 37467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209" h="75747">
                    <a:moveTo>
                      <a:pt x="61101" y="1629"/>
                    </a:moveTo>
                    <a:lnTo>
                      <a:pt x="78209" y="1629"/>
                    </a:lnTo>
                    <a:lnTo>
                      <a:pt x="78209" y="73304"/>
                    </a:lnTo>
                    <a:lnTo>
                      <a:pt x="61101" y="73304"/>
                    </a:lnTo>
                    <a:lnTo>
                      <a:pt x="60286" y="62716"/>
                    </a:lnTo>
                    <a:cubicBezTo>
                      <a:pt x="56213" y="70860"/>
                      <a:pt x="44807" y="74933"/>
                      <a:pt x="36661" y="75747"/>
                    </a:cubicBezTo>
                    <a:cubicBezTo>
                      <a:pt x="15479" y="75747"/>
                      <a:pt x="0" y="62716"/>
                      <a:pt x="0" y="37467"/>
                    </a:cubicBezTo>
                    <a:cubicBezTo>
                      <a:pt x="0" y="13032"/>
                      <a:pt x="16294" y="0"/>
                      <a:pt x="37475" y="0"/>
                    </a:cubicBezTo>
                    <a:cubicBezTo>
                      <a:pt x="47251" y="0"/>
                      <a:pt x="56213" y="4887"/>
                      <a:pt x="60286" y="11403"/>
                    </a:cubicBezTo>
                    <a:lnTo>
                      <a:pt x="61101" y="1629"/>
                    </a:lnTo>
                    <a:close/>
                    <a:moveTo>
                      <a:pt x="17923" y="37467"/>
                    </a:moveTo>
                    <a:cubicBezTo>
                      <a:pt x="17923" y="51313"/>
                      <a:pt x="27699" y="59458"/>
                      <a:pt x="39104" y="59458"/>
                    </a:cubicBezTo>
                    <a:cubicBezTo>
                      <a:pt x="66804" y="59458"/>
                      <a:pt x="66804" y="16290"/>
                      <a:pt x="39104" y="16290"/>
                    </a:cubicBezTo>
                    <a:cubicBezTo>
                      <a:pt x="27699" y="15475"/>
                      <a:pt x="17923" y="23620"/>
                      <a:pt x="17923" y="37467"/>
                    </a:cubicBezTo>
                    <a:close/>
                  </a:path>
                </a:pathLst>
              </a:custGeom>
              <a:solidFill>
                <a:srgbClr val="7654A2"/>
              </a:solidFill>
              <a:ln w="8132" cap="flat">
                <a:noFill/>
                <a:prstDash val="solid"/>
                <a:miter/>
              </a:ln>
            </p:spPr>
            <p:txBody>
              <a:bodyPr rtlCol="0" anchor="ctr"/>
              <a:lstStyle/>
              <a:p>
                <a:endParaRPr lang="en-US"/>
              </a:p>
            </p:txBody>
          </p:sp>
          <p:sp>
            <p:nvSpPr>
              <p:cNvPr id="267" name="Freeform 266">
                <a:extLst>
                  <a:ext uri="{FF2B5EF4-FFF2-40B4-BE49-F238E27FC236}">
                    <a16:creationId xmlns:a16="http://schemas.microsoft.com/office/drawing/2014/main" id="{81FC7E02-5DC5-81B5-9038-5AB14FD96AD9}"/>
                  </a:ext>
                </a:extLst>
              </p:cNvPr>
              <p:cNvSpPr/>
              <p:nvPr/>
            </p:nvSpPr>
            <p:spPr>
              <a:xfrm>
                <a:off x="7699286" y="3600042"/>
                <a:ext cx="65988" cy="76561"/>
              </a:xfrm>
              <a:custGeom>
                <a:avLst/>
                <a:gdLst>
                  <a:gd name="connsiteX0" fmla="*/ 65989 w 65988"/>
                  <a:gd name="connsiteY0" fmla="*/ 65159 h 76561"/>
                  <a:gd name="connsiteX1" fmla="*/ 38290 w 65988"/>
                  <a:gd name="connsiteY1" fmla="*/ 76562 h 76561"/>
                  <a:gd name="connsiteX2" fmla="*/ 0 w 65988"/>
                  <a:gd name="connsiteY2" fmla="*/ 38281 h 76561"/>
                  <a:gd name="connsiteX3" fmla="*/ 38290 w 65988"/>
                  <a:gd name="connsiteY3" fmla="*/ 0 h 76561"/>
                  <a:gd name="connsiteX4" fmla="*/ 64360 w 65988"/>
                  <a:gd name="connsiteY4" fmla="*/ 10588 h 76561"/>
                  <a:gd name="connsiteX5" fmla="*/ 52954 w 65988"/>
                  <a:gd name="connsiteY5" fmla="*/ 21991 h 76561"/>
                  <a:gd name="connsiteX6" fmla="*/ 38290 w 65988"/>
                  <a:gd name="connsiteY6" fmla="*/ 16290 h 76561"/>
                  <a:gd name="connsiteX7" fmla="*/ 17923 w 65988"/>
                  <a:gd name="connsiteY7" fmla="*/ 37467 h 76561"/>
                  <a:gd name="connsiteX8" fmla="*/ 38290 w 65988"/>
                  <a:gd name="connsiteY8" fmla="*/ 58643 h 76561"/>
                  <a:gd name="connsiteX9" fmla="*/ 53769 w 65988"/>
                  <a:gd name="connsiteY9" fmla="*/ 52942 h 76561"/>
                  <a:gd name="connsiteX10" fmla="*/ 65989 w 65988"/>
                  <a:gd name="connsiteY10" fmla="*/ 65159 h 76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988" h="76561">
                    <a:moveTo>
                      <a:pt x="65989" y="65159"/>
                    </a:moveTo>
                    <a:cubicBezTo>
                      <a:pt x="57842" y="73304"/>
                      <a:pt x="48881" y="76562"/>
                      <a:pt x="38290" y="76562"/>
                    </a:cubicBezTo>
                    <a:cubicBezTo>
                      <a:pt x="17108" y="76562"/>
                      <a:pt x="0" y="64345"/>
                      <a:pt x="0" y="38281"/>
                    </a:cubicBezTo>
                    <a:cubicBezTo>
                      <a:pt x="0" y="13032"/>
                      <a:pt x="17108" y="0"/>
                      <a:pt x="38290" y="0"/>
                    </a:cubicBezTo>
                    <a:cubicBezTo>
                      <a:pt x="48881" y="0"/>
                      <a:pt x="56213" y="3258"/>
                      <a:pt x="64360" y="10588"/>
                    </a:cubicBezTo>
                    <a:lnTo>
                      <a:pt x="52954" y="21991"/>
                    </a:lnTo>
                    <a:cubicBezTo>
                      <a:pt x="48881" y="17919"/>
                      <a:pt x="43178" y="16290"/>
                      <a:pt x="38290" y="16290"/>
                    </a:cubicBezTo>
                    <a:cubicBezTo>
                      <a:pt x="26070" y="16290"/>
                      <a:pt x="17923" y="25249"/>
                      <a:pt x="17923" y="37467"/>
                    </a:cubicBezTo>
                    <a:cubicBezTo>
                      <a:pt x="17923" y="51313"/>
                      <a:pt x="26885" y="58643"/>
                      <a:pt x="38290" y="58643"/>
                    </a:cubicBezTo>
                    <a:cubicBezTo>
                      <a:pt x="43993" y="58643"/>
                      <a:pt x="49695" y="57014"/>
                      <a:pt x="53769" y="52942"/>
                    </a:cubicBezTo>
                    <a:lnTo>
                      <a:pt x="65989" y="65159"/>
                    </a:lnTo>
                    <a:close/>
                  </a:path>
                </a:pathLst>
              </a:custGeom>
              <a:solidFill>
                <a:srgbClr val="7654A2"/>
              </a:solidFill>
              <a:ln w="8132" cap="flat">
                <a:noFill/>
                <a:prstDash val="solid"/>
                <a:miter/>
              </a:ln>
            </p:spPr>
            <p:txBody>
              <a:bodyPr rtlCol="0" anchor="ctr"/>
              <a:lstStyle/>
              <a:p>
                <a:endParaRPr lang="en-US"/>
              </a:p>
            </p:txBody>
          </p:sp>
          <p:sp>
            <p:nvSpPr>
              <p:cNvPr id="268" name="Freeform 267">
                <a:extLst>
                  <a:ext uri="{FF2B5EF4-FFF2-40B4-BE49-F238E27FC236}">
                    <a16:creationId xmlns:a16="http://schemas.microsoft.com/office/drawing/2014/main" id="{F74D803E-4CDF-98E5-D802-2A160F97E84B}"/>
                  </a:ext>
                </a:extLst>
              </p:cNvPr>
              <p:cNvSpPr/>
              <p:nvPr/>
            </p:nvSpPr>
            <p:spPr>
              <a:xfrm>
                <a:off x="7807638" y="3600857"/>
                <a:ext cx="75203" cy="75747"/>
              </a:xfrm>
              <a:custGeom>
                <a:avLst/>
                <a:gdLst>
                  <a:gd name="connsiteX0" fmla="*/ 17923 w 75203"/>
                  <a:gd name="connsiteY0" fmla="*/ 43982 h 75747"/>
                  <a:gd name="connsiteX1" fmla="*/ 39105 w 75203"/>
                  <a:gd name="connsiteY1" fmla="*/ 59458 h 75747"/>
                  <a:gd name="connsiteX2" fmla="*/ 58657 w 75203"/>
                  <a:gd name="connsiteY2" fmla="*/ 52942 h 75747"/>
                  <a:gd name="connsiteX3" fmla="*/ 70062 w 75203"/>
                  <a:gd name="connsiteY3" fmla="*/ 64345 h 75747"/>
                  <a:gd name="connsiteX4" fmla="*/ 39105 w 75203"/>
                  <a:gd name="connsiteY4" fmla="*/ 75747 h 75747"/>
                  <a:gd name="connsiteX5" fmla="*/ 0 w 75203"/>
                  <a:gd name="connsiteY5" fmla="*/ 37467 h 75747"/>
                  <a:gd name="connsiteX6" fmla="*/ 38290 w 75203"/>
                  <a:gd name="connsiteY6" fmla="*/ 0 h 75747"/>
                  <a:gd name="connsiteX7" fmla="*/ 74950 w 75203"/>
                  <a:gd name="connsiteY7" fmla="*/ 44797 h 75747"/>
                  <a:gd name="connsiteX8" fmla="*/ 17923 w 75203"/>
                  <a:gd name="connsiteY8" fmla="*/ 44797 h 75747"/>
                  <a:gd name="connsiteX9" fmla="*/ 57027 w 75203"/>
                  <a:gd name="connsiteY9" fmla="*/ 29322 h 75747"/>
                  <a:gd name="connsiteX10" fmla="*/ 38290 w 75203"/>
                  <a:gd name="connsiteY10" fmla="*/ 15475 h 75747"/>
                  <a:gd name="connsiteX11" fmla="*/ 17923 w 75203"/>
                  <a:gd name="connsiteY11" fmla="*/ 29322 h 75747"/>
                  <a:gd name="connsiteX12" fmla="*/ 57027 w 75203"/>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03" h="75747">
                    <a:moveTo>
                      <a:pt x="17923" y="43982"/>
                    </a:moveTo>
                    <a:cubicBezTo>
                      <a:pt x="18737" y="52942"/>
                      <a:pt x="26884" y="59458"/>
                      <a:pt x="39105" y="59458"/>
                    </a:cubicBezTo>
                    <a:cubicBezTo>
                      <a:pt x="45622" y="59458"/>
                      <a:pt x="54583" y="57014"/>
                      <a:pt x="58657" y="52942"/>
                    </a:cubicBezTo>
                    <a:lnTo>
                      <a:pt x="70062" y="64345"/>
                    </a:lnTo>
                    <a:cubicBezTo>
                      <a:pt x="62730" y="72490"/>
                      <a:pt x="50510" y="75747"/>
                      <a:pt x="39105" y="75747"/>
                    </a:cubicBezTo>
                    <a:cubicBezTo>
                      <a:pt x="14664" y="75747"/>
                      <a:pt x="0" y="60272"/>
                      <a:pt x="0" y="37467"/>
                    </a:cubicBezTo>
                    <a:cubicBezTo>
                      <a:pt x="0" y="15475"/>
                      <a:pt x="14664" y="0"/>
                      <a:pt x="38290" y="0"/>
                    </a:cubicBezTo>
                    <a:cubicBezTo>
                      <a:pt x="61916" y="0"/>
                      <a:pt x="77394" y="14661"/>
                      <a:pt x="74950" y="44797"/>
                    </a:cubicBezTo>
                    <a:lnTo>
                      <a:pt x="17923" y="44797"/>
                    </a:lnTo>
                    <a:close/>
                    <a:moveTo>
                      <a:pt x="57027" y="29322"/>
                    </a:moveTo>
                    <a:cubicBezTo>
                      <a:pt x="56213" y="20362"/>
                      <a:pt x="48880"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grpSp>
      </p:grpSp>
      <p:sp>
        <p:nvSpPr>
          <p:cNvPr id="270" name="Text Placeholder 32">
            <a:extLst>
              <a:ext uri="{FF2B5EF4-FFF2-40B4-BE49-F238E27FC236}">
                <a16:creationId xmlns:a16="http://schemas.microsoft.com/office/drawing/2014/main" id="{64CC0190-4955-504C-7436-08AD8558AFE8}"/>
              </a:ext>
            </a:extLst>
          </p:cNvPr>
          <p:cNvSpPr>
            <a:spLocks noGrp="1"/>
          </p:cNvSpPr>
          <p:nvPr>
            <p:ph type="body" sz="quarter" idx="20" hasCustomPrompt="1"/>
          </p:nvPr>
        </p:nvSpPr>
        <p:spPr>
          <a:xfrm>
            <a:off x="8322590" y="5556486"/>
            <a:ext cx="3467551" cy="622069"/>
          </a:xfrm>
          <a:prstGeom prst="rect">
            <a:avLst/>
          </a:prstGeom>
        </p:spPr>
        <p:txBody>
          <a:bodyPr anchor="t">
            <a:noAutofit/>
          </a:bodyPr>
          <a:lstStyle>
            <a:lvl1pPr marL="0" indent="0" algn="r">
              <a:lnSpc>
                <a:spcPct val="100000"/>
              </a:lnSpc>
              <a:spcBef>
                <a:spcPts val="0"/>
              </a:spcBef>
              <a:buNone/>
              <a:defRPr sz="24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err="1"/>
              <a:t>www.website.eu</a:t>
            </a:r>
            <a:endParaRPr lang="en-GB" dirty="0"/>
          </a:p>
        </p:txBody>
      </p:sp>
      <p:sp>
        <p:nvSpPr>
          <p:cNvPr id="274" name="Freeform 273">
            <a:extLst>
              <a:ext uri="{FF2B5EF4-FFF2-40B4-BE49-F238E27FC236}">
                <a16:creationId xmlns:a16="http://schemas.microsoft.com/office/drawing/2014/main" id="{B0E0F667-C112-09AB-4F5B-95A4E5DA4A9D}"/>
              </a:ext>
            </a:extLst>
          </p:cNvPr>
          <p:cNvSpPr/>
          <p:nvPr userDrawn="1"/>
        </p:nvSpPr>
        <p:spPr>
          <a:xfrm rot="16200000">
            <a:off x="5082637" y="3778098"/>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7" cap="flat">
            <a:solidFill>
              <a:srgbClr val="B79974"/>
            </a:solidFill>
            <a:prstDash val="solid"/>
            <a:miter/>
          </a:ln>
        </p:spPr>
        <p:txBody>
          <a:bodyPr rtlCol="0" anchor="ctr"/>
          <a:lstStyle/>
          <a:p>
            <a:endParaRPr lang="en-US" sz="2069"/>
          </a:p>
        </p:txBody>
      </p:sp>
      <p:pic>
        <p:nvPicPr>
          <p:cNvPr id="2" name="Picture 1" descr="Blue text on a white background&#10;&#10;Description automatically generated">
            <a:extLst>
              <a:ext uri="{FF2B5EF4-FFF2-40B4-BE49-F238E27FC236}">
                <a16:creationId xmlns:a16="http://schemas.microsoft.com/office/drawing/2014/main" id="{A397587B-4933-8E8C-17F0-036BF088184C}"/>
              </a:ext>
            </a:extLst>
          </p:cNvPr>
          <p:cNvPicPr>
            <a:picLocks noChangeAspect="1"/>
          </p:cNvPicPr>
          <p:nvPr userDrawn="1"/>
        </p:nvPicPr>
        <p:blipFill>
          <a:blip r:embed="rId2"/>
          <a:stretch>
            <a:fillRect/>
          </a:stretch>
        </p:blipFill>
        <p:spPr>
          <a:xfrm>
            <a:off x="219685" y="6160363"/>
            <a:ext cx="2505116" cy="525561"/>
          </a:xfrm>
          <a:prstGeom prst="rect">
            <a:avLst/>
          </a:prstGeom>
        </p:spPr>
      </p:pic>
    </p:spTree>
    <p:extLst>
      <p:ext uri="{BB962C8B-B14F-4D97-AF65-F5344CB8AC3E}">
        <p14:creationId xmlns:p14="http://schemas.microsoft.com/office/powerpoint/2010/main" val="375554104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hoto Slide 1">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294DD511-F818-3742-804D-F48935BFC779}"/>
              </a:ext>
            </a:extLst>
          </p:cNvPr>
          <p:cNvSpPr>
            <a:spLocks noGrp="1"/>
          </p:cNvSpPr>
          <p:nvPr>
            <p:ph type="pic" sz="quarter" idx="21"/>
          </p:nvPr>
        </p:nvSpPr>
        <p:spPr>
          <a:xfrm>
            <a:off x="5674559" y="546533"/>
            <a:ext cx="5884396" cy="5640006"/>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14" name="Picture Placeholder 13">
            <a:extLst>
              <a:ext uri="{FF2B5EF4-FFF2-40B4-BE49-F238E27FC236}">
                <a16:creationId xmlns:a16="http://schemas.microsoft.com/office/drawing/2014/main" id="{084BE7BB-B86A-F14B-AAC9-4DF7A79CCB03}"/>
              </a:ext>
            </a:extLst>
          </p:cNvPr>
          <p:cNvSpPr>
            <a:spLocks noGrp="1"/>
          </p:cNvSpPr>
          <p:nvPr>
            <p:ph type="pic" sz="quarter" idx="22"/>
          </p:nvPr>
        </p:nvSpPr>
        <p:spPr>
          <a:xfrm>
            <a:off x="773723" y="2843169"/>
            <a:ext cx="4654800" cy="3343370"/>
          </a:xfrm>
          <a:custGeom>
            <a:avLst/>
            <a:gdLst>
              <a:gd name="connsiteX0" fmla="*/ 0 w 4654800"/>
              <a:gd name="connsiteY0" fmla="*/ 0 h 3343370"/>
              <a:gd name="connsiteX1" fmla="*/ 4654800 w 4654800"/>
              <a:gd name="connsiteY1" fmla="*/ 0 h 3343370"/>
              <a:gd name="connsiteX2" fmla="*/ 4654800 w 4654800"/>
              <a:gd name="connsiteY2" fmla="*/ 3343370 h 3343370"/>
              <a:gd name="connsiteX3" fmla="*/ 0 w 4654800"/>
              <a:gd name="connsiteY3" fmla="*/ 3343370 h 3343370"/>
              <a:gd name="connsiteX4" fmla="*/ 0 w 4654800"/>
              <a:gd name="connsiteY4" fmla="*/ 2836855 h 3343370"/>
              <a:gd name="connsiteX5" fmla="*/ 245549 w 4654800"/>
              <a:gd name="connsiteY5" fmla="*/ 2836855 h 3343370"/>
              <a:gd name="connsiteX6" fmla="*/ 245549 w 4654800"/>
              <a:gd name="connsiteY6" fmla="*/ 1396854 h 3343370"/>
              <a:gd name="connsiteX7" fmla="*/ 0 w 4654800"/>
              <a:gd name="connsiteY7" fmla="*/ 1396854 h 334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54800" h="3343370">
                <a:moveTo>
                  <a:pt x="0" y="0"/>
                </a:moveTo>
                <a:lnTo>
                  <a:pt x="4654800" y="0"/>
                </a:lnTo>
                <a:lnTo>
                  <a:pt x="4654800" y="3343370"/>
                </a:lnTo>
                <a:lnTo>
                  <a:pt x="0" y="3343370"/>
                </a:lnTo>
                <a:lnTo>
                  <a:pt x="0" y="2836855"/>
                </a:lnTo>
                <a:lnTo>
                  <a:pt x="245549" y="2836855"/>
                </a:lnTo>
                <a:lnTo>
                  <a:pt x="245549" y="1396854"/>
                </a:lnTo>
                <a:lnTo>
                  <a:pt x="0" y="1396854"/>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11" name="Picture Placeholder 2">
            <a:extLst>
              <a:ext uri="{FF2B5EF4-FFF2-40B4-BE49-F238E27FC236}">
                <a16:creationId xmlns:a16="http://schemas.microsoft.com/office/drawing/2014/main" id="{B0BC1973-E64D-D942-9664-0F5CC3679F56}"/>
              </a:ext>
            </a:extLst>
          </p:cNvPr>
          <p:cNvSpPr>
            <a:spLocks noGrp="1"/>
          </p:cNvSpPr>
          <p:nvPr>
            <p:ph type="pic" sz="quarter" idx="23"/>
          </p:nvPr>
        </p:nvSpPr>
        <p:spPr>
          <a:xfrm>
            <a:off x="773723" y="566733"/>
            <a:ext cx="4654800" cy="2052273"/>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17" name="Freeform 16">
            <a:extLst>
              <a:ext uri="{FF2B5EF4-FFF2-40B4-BE49-F238E27FC236}">
                <a16:creationId xmlns:a16="http://schemas.microsoft.com/office/drawing/2014/main" id="{D41FCB36-4109-4746-B7A1-33DECF5EDE94}"/>
              </a:ext>
            </a:extLst>
          </p:cNvPr>
          <p:cNvSpPr/>
          <p:nvPr userDrawn="1"/>
        </p:nvSpPr>
        <p:spPr>
          <a:xfrm rot="16200000">
            <a:off x="119272" y="4780024"/>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8" cap="flat">
            <a:noFill/>
            <a:prstDash val="solid"/>
            <a:miter/>
          </a:ln>
        </p:spPr>
        <p:txBody>
          <a:bodyPr rtlCol="0" anchor="ctr"/>
          <a:lstStyle/>
          <a:p>
            <a:endParaRPr lang="en-US" sz="2069"/>
          </a:p>
        </p:txBody>
      </p:sp>
    </p:spTree>
    <p:extLst>
      <p:ext uri="{BB962C8B-B14F-4D97-AF65-F5344CB8AC3E}">
        <p14:creationId xmlns:p14="http://schemas.microsoft.com/office/powerpoint/2010/main" val="785774958"/>
      </p:ext>
    </p:extLst>
  </p:cSld>
  <p:clrMapOvr>
    <a:masterClrMapping/>
  </p:clrMapOvr>
  <p:extLst>
    <p:ext uri="{DCECCB84-F9BA-43D5-87BE-67443E8EF086}">
      <p15:sldGuideLst xmlns:p15="http://schemas.microsoft.com/office/powerpoint/2012/main">
        <p15:guide id="1" orient="horz" pos="4124"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hoto Slide 2">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FB69382-839E-D646-89C9-E5867CB9B0E9}"/>
              </a:ext>
            </a:extLst>
          </p:cNvPr>
          <p:cNvSpPr>
            <a:spLocks noGrp="1"/>
          </p:cNvSpPr>
          <p:nvPr>
            <p:ph type="pic" sz="quarter" idx="21"/>
          </p:nvPr>
        </p:nvSpPr>
        <p:spPr>
          <a:xfrm>
            <a:off x="0" y="0"/>
            <a:ext cx="5875886" cy="6858000"/>
          </a:xfrm>
          <a:custGeom>
            <a:avLst/>
            <a:gdLst>
              <a:gd name="connsiteX0" fmla="*/ 0 w 5875886"/>
              <a:gd name="connsiteY0" fmla="*/ 0 h 6858000"/>
              <a:gd name="connsiteX1" fmla="*/ 5875886 w 5875886"/>
              <a:gd name="connsiteY1" fmla="*/ 0 h 6858000"/>
              <a:gd name="connsiteX2" fmla="*/ 5875886 w 5875886"/>
              <a:gd name="connsiteY2" fmla="*/ 737390 h 6858000"/>
              <a:gd name="connsiteX3" fmla="*/ 5688883 w 5875886"/>
              <a:gd name="connsiteY3" fmla="*/ 737390 h 6858000"/>
              <a:gd name="connsiteX4" fmla="*/ 5688883 w 5875886"/>
              <a:gd name="connsiteY4" fmla="*/ 2177391 h 6858000"/>
              <a:gd name="connsiteX5" fmla="*/ 5875886 w 5875886"/>
              <a:gd name="connsiteY5" fmla="*/ 2177391 h 6858000"/>
              <a:gd name="connsiteX6" fmla="*/ 5875886 w 5875886"/>
              <a:gd name="connsiteY6" fmla="*/ 6858000 h 6858000"/>
              <a:gd name="connsiteX7" fmla="*/ 0 w 5875886"/>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75886" h="6858000">
                <a:moveTo>
                  <a:pt x="0" y="0"/>
                </a:moveTo>
                <a:lnTo>
                  <a:pt x="5875886" y="0"/>
                </a:lnTo>
                <a:lnTo>
                  <a:pt x="5875886" y="737390"/>
                </a:lnTo>
                <a:lnTo>
                  <a:pt x="5688883" y="737390"/>
                </a:lnTo>
                <a:lnTo>
                  <a:pt x="5688883" y="2177391"/>
                </a:lnTo>
                <a:lnTo>
                  <a:pt x="5875886" y="2177391"/>
                </a:lnTo>
                <a:lnTo>
                  <a:pt x="5875886" y="6858000"/>
                </a:lnTo>
                <a:lnTo>
                  <a:pt x="0" y="6858000"/>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18" name="Text Placeholder 32">
            <a:extLst>
              <a:ext uri="{FF2B5EF4-FFF2-40B4-BE49-F238E27FC236}">
                <a16:creationId xmlns:a16="http://schemas.microsoft.com/office/drawing/2014/main" id="{D1327D4F-D423-AA4A-B02C-CB1BD40DADE5}"/>
              </a:ext>
            </a:extLst>
          </p:cNvPr>
          <p:cNvSpPr>
            <a:spLocks noGrp="1"/>
          </p:cNvSpPr>
          <p:nvPr>
            <p:ph type="body" sz="quarter" idx="30" hasCustomPrompt="1"/>
          </p:nvPr>
        </p:nvSpPr>
        <p:spPr>
          <a:xfrm>
            <a:off x="6621429" y="1034821"/>
            <a:ext cx="4951851" cy="845139"/>
          </a:xfrm>
          <a:prstGeom prst="rect">
            <a:avLst/>
          </a:prstGeom>
        </p:spPr>
        <p:txBody>
          <a:bodyPr>
            <a:noAutofit/>
          </a:bodyPr>
          <a:lstStyle>
            <a:lvl1pPr marL="0" indent="0" algn="l">
              <a:buNone/>
              <a:defRPr sz="36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20" name="Text Placeholder 32">
            <a:extLst>
              <a:ext uri="{FF2B5EF4-FFF2-40B4-BE49-F238E27FC236}">
                <a16:creationId xmlns:a16="http://schemas.microsoft.com/office/drawing/2014/main" id="{0D0EC778-7AF1-8B42-A6E0-0E1E706BF8C5}"/>
              </a:ext>
            </a:extLst>
          </p:cNvPr>
          <p:cNvSpPr>
            <a:spLocks noGrp="1"/>
          </p:cNvSpPr>
          <p:nvPr>
            <p:ph type="body" sz="quarter" idx="48" hasCustomPrompt="1"/>
          </p:nvPr>
        </p:nvSpPr>
        <p:spPr>
          <a:xfrm>
            <a:off x="6621429" y="2603039"/>
            <a:ext cx="4939670" cy="3466570"/>
          </a:xfrm>
          <a:prstGeom prst="rect">
            <a:avLst/>
          </a:prstGeom>
        </p:spPr>
        <p:txBody>
          <a:bodyPr numCol="1" spcCol="288000" anchor="t">
            <a:noAutofit/>
          </a:bodyPr>
          <a:lstStyle>
            <a:lvl1pPr marL="0" indent="0" algn="l">
              <a:lnSpc>
                <a:spcPct val="100000"/>
              </a:lnSpc>
              <a:spcBef>
                <a:spcPts val="0"/>
              </a:spcBef>
              <a:buNone/>
              <a:defRPr sz="1774"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15" name="Freeform 14">
            <a:extLst>
              <a:ext uri="{FF2B5EF4-FFF2-40B4-BE49-F238E27FC236}">
                <a16:creationId xmlns:a16="http://schemas.microsoft.com/office/drawing/2014/main" id="{BD492FCF-3263-2845-8310-FBF1FA7259A3}"/>
              </a:ext>
            </a:extLst>
          </p:cNvPr>
          <p:cNvSpPr/>
          <p:nvPr userDrawn="1"/>
        </p:nvSpPr>
        <p:spPr>
          <a:xfrm rot="16200000">
            <a:off x="5148884" y="1277391"/>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8" cap="flat">
            <a:noFill/>
            <a:prstDash val="solid"/>
            <a:miter/>
          </a:ln>
        </p:spPr>
        <p:txBody>
          <a:bodyPr rtlCol="0" anchor="ctr"/>
          <a:lstStyle/>
          <a:p>
            <a:endParaRPr lang="en-US" sz="2069"/>
          </a:p>
        </p:txBody>
      </p:sp>
    </p:spTree>
    <p:extLst>
      <p:ext uri="{BB962C8B-B14F-4D97-AF65-F5344CB8AC3E}">
        <p14:creationId xmlns:p14="http://schemas.microsoft.com/office/powerpoint/2010/main" val="19002927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to Slide 3">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B587D0C7-C4F0-F44B-8FD9-25E71566265C}"/>
              </a:ext>
            </a:extLst>
          </p:cNvPr>
          <p:cNvGrpSpPr/>
          <p:nvPr userDrawn="1"/>
        </p:nvGrpSpPr>
        <p:grpSpPr>
          <a:xfrm>
            <a:off x="2031600" y="-4917"/>
            <a:ext cx="8128800" cy="4665503"/>
            <a:chOff x="987424" y="0"/>
            <a:chExt cx="5584826" cy="3254142"/>
          </a:xfrm>
        </p:grpSpPr>
        <p:sp>
          <p:nvSpPr>
            <p:cNvPr id="21" name="Rectangle 20">
              <a:extLst>
                <a:ext uri="{FF2B5EF4-FFF2-40B4-BE49-F238E27FC236}">
                  <a16:creationId xmlns:a16="http://schemas.microsoft.com/office/drawing/2014/main" id="{37FAD2C0-DBDF-CC43-8DF5-5E7DB4F84012}"/>
                </a:ext>
              </a:extLst>
            </p:cNvPr>
            <p:cNvSpPr/>
            <p:nvPr userDrawn="1"/>
          </p:nvSpPr>
          <p:spPr bwMode="auto">
            <a:xfrm>
              <a:off x="987424" y="215901"/>
              <a:ext cx="5584826" cy="3038241"/>
            </a:xfrm>
            <a:prstGeom prst="rect">
              <a:avLst/>
            </a:prstGeom>
            <a:solidFill>
              <a:schemeClr val="bg1"/>
            </a:solidFill>
            <a:ln w="12700" cap="flat">
              <a:noFill/>
              <a:prstDash val="solid"/>
              <a:miter lim="800000"/>
              <a:headEnd/>
              <a:tailEnd/>
            </a:ln>
            <a:effectLst/>
          </p:spPr>
          <p:txBody>
            <a:bodyPr vert="horz" wrap="square" lIns="145436" tIns="72717" rIns="145436" bIns="72717" numCol="1" rtlCol="0" anchor="t" anchorCtr="0" compatLnSpc="1">
              <a:prstTxWarp prst="textNoShape">
                <a:avLst/>
              </a:prstTxWarp>
            </a:bodyPr>
            <a:lstStyle/>
            <a:p>
              <a:pPr algn="ctr"/>
              <a:endParaRPr lang="fr-CA" sz="6926"/>
            </a:p>
          </p:txBody>
        </p:sp>
        <p:sp>
          <p:nvSpPr>
            <p:cNvPr id="22" name="Rectangle 5">
              <a:extLst>
                <a:ext uri="{FF2B5EF4-FFF2-40B4-BE49-F238E27FC236}">
                  <a16:creationId xmlns:a16="http://schemas.microsoft.com/office/drawing/2014/main" id="{BB91B351-EDDA-B34A-B0F8-DBC4CBB99DAF}"/>
                </a:ext>
              </a:extLst>
            </p:cNvPr>
            <p:cNvSpPr/>
            <p:nvPr userDrawn="1"/>
          </p:nvSpPr>
          <p:spPr bwMode="auto">
            <a:xfrm>
              <a:off x="987424" y="0"/>
              <a:ext cx="5584826" cy="300434"/>
            </a:xfrm>
            <a:custGeom>
              <a:avLst/>
              <a:gdLst>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72477" h="4977432">
                  <a:moveTo>
                    <a:pt x="0" y="0"/>
                  </a:moveTo>
                  <a:lnTo>
                    <a:pt x="10372477" y="0"/>
                  </a:lnTo>
                  <a:lnTo>
                    <a:pt x="10372477" y="4977432"/>
                  </a:lnTo>
                  <a:lnTo>
                    <a:pt x="0" y="4977432"/>
                  </a:lnTo>
                  <a:lnTo>
                    <a:pt x="0" y="0"/>
                  </a:lnTo>
                  <a:close/>
                </a:path>
              </a:pathLst>
            </a:custGeom>
            <a:gradFill>
              <a:gsLst>
                <a:gs pos="0">
                  <a:srgbClr val="B79974"/>
                </a:gs>
                <a:gs pos="58000">
                  <a:srgbClr val="7654A2"/>
                </a:gs>
              </a:gsLst>
              <a:path path="circle">
                <a:fillToRect l="100000" t="100000"/>
              </a:path>
            </a:gradFill>
            <a:ln w="12700" cap="flat">
              <a:noFill/>
              <a:prstDash val="solid"/>
              <a:miter lim="800000"/>
              <a:headEnd/>
              <a:tailEnd/>
            </a:ln>
          </p:spPr>
          <p:txBody>
            <a:bodyPr vert="horz" wrap="square" lIns="145436" tIns="72717" rIns="145436" bIns="72717" numCol="1" rtlCol="0" anchor="t" anchorCtr="0" compatLnSpc="1">
              <a:prstTxWarp prst="textNoShape">
                <a:avLst/>
              </a:prstTxWarp>
            </a:bodyPr>
            <a:lstStyle/>
            <a:p>
              <a:pPr algn="ctr"/>
              <a:endParaRPr lang="fr-CA" sz="6926"/>
            </a:p>
          </p:txBody>
        </p:sp>
      </p:grpSp>
      <p:sp>
        <p:nvSpPr>
          <p:cNvPr id="13" name="Text Placeholder 32">
            <a:extLst>
              <a:ext uri="{FF2B5EF4-FFF2-40B4-BE49-F238E27FC236}">
                <a16:creationId xmlns:a16="http://schemas.microsoft.com/office/drawing/2014/main" id="{3F020C69-ED5E-F94A-97D2-8608828E755F}"/>
              </a:ext>
            </a:extLst>
          </p:cNvPr>
          <p:cNvSpPr>
            <a:spLocks noGrp="1"/>
          </p:cNvSpPr>
          <p:nvPr>
            <p:ph type="body" sz="quarter" idx="30" hasCustomPrompt="1"/>
          </p:nvPr>
        </p:nvSpPr>
        <p:spPr>
          <a:xfrm>
            <a:off x="2363461" y="676344"/>
            <a:ext cx="7465079" cy="723352"/>
          </a:xfrm>
          <a:prstGeom prst="rect">
            <a:avLst/>
          </a:prstGeom>
        </p:spPr>
        <p:txBody>
          <a:bodyPr>
            <a:noAutofit/>
          </a:bodyPr>
          <a:lstStyle>
            <a:lvl1pPr marL="0" indent="0" algn="ctr">
              <a:buNone/>
              <a:defRPr sz="36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14" name="Text Placeholder 32">
            <a:extLst>
              <a:ext uri="{FF2B5EF4-FFF2-40B4-BE49-F238E27FC236}">
                <a16:creationId xmlns:a16="http://schemas.microsoft.com/office/drawing/2014/main" id="{507FF297-8125-B740-A6B3-F1766B3775B1}"/>
              </a:ext>
            </a:extLst>
          </p:cNvPr>
          <p:cNvSpPr>
            <a:spLocks noGrp="1"/>
          </p:cNvSpPr>
          <p:nvPr>
            <p:ph type="body" sz="quarter" idx="48" hasCustomPrompt="1"/>
          </p:nvPr>
        </p:nvSpPr>
        <p:spPr>
          <a:xfrm>
            <a:off x="2363461" y="1694964"/>
            <a:ext cx="7465079" cy="2654613"/>
          </a:xfrm>
          <a:prstGeom prst="rect">
            <a:avLst/>
          </a:prstGeom>
        </p:spPr>
        <p:txBody>
          <a:bodyPr numCol="1" spcCol="288000" anchor="t">
            <a:noAutofit/>
          </a:bodyPr>
          <a:lstStyle>
            <a:lvl1pPr marL="0" indent="0" algn="ctr">
              <a:lnSpc>
                <a:spcPct val="100000"/>
              </a:lnSpc>
              <a:spcBef>
                <a:spcPts val="0"/>
              </a:spcBef>
              <a:buNone/>
              <a:defRPr sz="24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2" name="Picture Placeholder 18">
            <a:extLst>
              <a:ext uri="{FF2B5EF4-FFF2-40B4-BE49-F238E27FC236}">
                <a16:creationId xmlns:a16="http://schemas.microsoft.com/office/drawing/2014/main" id="{8B9D3D8F-588C-89A8-21E1-7A9F89B3B4FD}"/>
              </a:ext>
            </a:extLst>
          </p:cNvPr>
          <p:cNvSpPr>
            <a:spLocks noGrp="1"/>
          </p:cNvSpPr>
          <p:nvPr>
            <p:ph type="pic" sz="quarter" idx="21"/>
          </p:nvPr>
        </p:nvSpPr>
        <p:spPr>
          <a:xfrm>
            <a:off x="0" y="0"/>
            <a:ext cx="12192000" cy="6858000"/>
          </a:xfrm>
          <a:custGeom>
            <a:avLst/>
            <a:gdLst>
              <a:gd name="connsiteX0" fmla="*/ 0 w 12192000"/>
              <a:gd name="connsiteY0" fmla="*/ 0 h 6858000"/>
              <a:gd name="connsiteX1" fmla="*/ 2031600 w 12192000"/>
              <a:gd name="connsiteY1" fmla="*/ 0 h 6858000"/>
              <a:gd name="connsiteX2" fmla="*/ 2031600 w 12192000"/>
              <a:gd name="connsiteY2" fmla="*/ 304623 h 6858000"/>
              <a:gd name="connsiteX3" fmla="*/ 2031600 w 12192000"/>
              <a:gd name="connsiteY3" fmla="*/ 425819 h 6858000"/>
              <a:gd name="connsiteX4" fmla="*/ 2031600 w 12192000"/>
              <a:gd name="connsiteY4" fmla="*/ 4660586 h 6858000"/>
              <a:gd name="connsiteX5" fmla="*/ 10160400 w 12192000"/>
              <a:gd name="connsiteY5" fmla="*/ 4660586 h 6858000"/>
              <a:gd name="connsiteX6" fmla="*/ 10160400 w 12192000"/>
              <a:gd name="connsiteY6" fmla="*/ 425819 h 6858000"/>
              <a:gd name="connsiteX7" fmla="*/ 10160400 w 12192000"/>
              <a:gd name="connsiteY7" fmla="*/ 304623 h 6858000"/>
              <a:gd name="connsiteX8" fmla="*/ 10160400 w 12192000"/>
              <a:gd name="connsiteY8" fmla="*/ 0 h 6858000"/>
              <a:gd name="connsiteX9" fmla="*/ 12192000 w 12192000"/>
              <a:gd name="connsiteY9" fmla="*/ 0 h 6858000"/>
              <a:gd name="connsiteX10" fmla="*/ 12192000 w 12192000"/>
              <a:gd name="connsiteY10" fmla="*/ 6858000 h 6858000"/>
              <a:gd name="connsiteX11" fmla="*/ 0 w 121920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0" y="0"/>
                </a:moveTo>
                <a:lnTo>
                  <a:pt x="2031600" y="0"/>
                </a:lnTo>
                <a:lnTo>
                  <a:pt x="2031600" y="304623"/>
                </a:lnTo>
                <a:lnTo>
                  <a:pt x="2031600" y="425819"/>
                </a:lnTo>
                <a:lnTo>
                  <a:pt x="2031600" y="4660586"/>
                </a:lnTo>
                <a:lnTo>
                  <a:pt x="10160400" y="4660586"/>
                </a:lnTo>
                <a:lnTo>
                  <a:pt x="10160400" y="425819"/>
                </a:lnTo>
                <a:lnTo>
                  <a:pt x="10160400" y="304623"/>
                </a:lnTo>
                <a:lnTo>
                  <a:pt x="10160400" y="0"/>
                </a:lnTo>
                <a:lnTo>
                  <a:pt x="12192000" y="0"/>
                </a:lnTo>
                <a:lnTo>
                  <a:pt x="12192000" y="6858000"/>
                </a:lnTo>
                <a:lnTo>
                  <a:pt x="0" y="6858000"/>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Tree>
    <p:extLst>
      <p:ext uri="{BB962C8B-B14F-4D97-AF65-F5344CB8AC3E}">
        <p14:creationId xmlns:p14="http://schemas.microsoft.com/office/powerpoint/2010/main" val="1499737173"/>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to Slide 4">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A460BEF3-61C2-4742-AAA9-8A775E25A8B1}"/>
              </a:ext>
            </a:extLst>
          </p:cNvPr>
          <p:cNvGrpSpPr/>
          <p:nvPr userDrawn="1"/>
        </p:nvGrpSpPr>
        <p:grpSpPr>
          <a:xfrm rot="5400000">
            <a:off x="1642620" y="-686627"/>
            <a:ext cx="4845505" cy="8130745"/>
            <a:chOff x="987424" y="0"/>
            <a:chExt cx="5584826" cy="5669757"/>
          </a:xfrm>
        </p:grpSpPr>
        <p:sp>
          <p:nvSpPr>
            <p:cNvPr id="19" name="Rectangle 18">
              <a:extLst>
                <a:ext uri="{FF2B5EF4-FFF2-40B4-BE49-F238E27FC236}">
                  <a16:creationId xmlns:a16="http://schemas.microsoft.com/office/drawing/2014/main" id="{BEE93A69-EE97-8E46-B290-315304A87853}"/>
                </a:ext>
              </a:extLst>
            </p:cNvPr>
            <p:cNvSpPr/>
            <p:nvPr userDrawn="1"/>
          </p:nvSpPr>
          <p:spPr bwMode="auto">
            <a:xfrm>
              <a:off x="987424" y="215901"/>
              <a:ext cx="5584826" cy="5453856"/>
            </a:xfrm>
            <a:prstGeom prst="rect">
              <a:avLst/>
            </a:prstGeom>
            <a:solidFill>
              <a:schemeClr val="bg1"/>
            </a:solidFill>
            <a:ln w="12700" cap="flat">
              <a:noFill/>
              <a:prstDash val="solid"/>
              <a:miter lim="800000"/>
              <a:headEnd/>
              <a:tailEnd/>
            </a:ln>
            <a:effectLst/>
          </p:spPr>
          <p:txBody>
            <a:bodyPr vert="horz" wrap="square" lIns="145436" tIns="72717" rIns="145436" bIns="72717" numCol="1" rtlCol="0" anchor="t" anchorCtr="0" compatLnSpc="1">
              <a:prstTxWarp prst="textNoShape">
                <a:avLst/>
              </a:prstTxWarp>
            </a:bodyPr>
            <a:lstStyle/>
            <a:p>
              <a:pPr algn="ctr"/>
              <a:endParaRPr lang="fr-CA" sz="6926"/>
            </a:p>
          </p:txBody>
        </p:sp>
        <p:sp>
          <p:nvSpPr>
            <p:cNvPr id="20" name="Rectangle 5">
              <a:extLst>
                <a:ext uri="{FF2B5EF4-FFF2-40B4-BE49-F238E27FC236}">
                  <a16:creationId xmlns:a16="http://schemas.microsoft.com/office/drawing/2014/main" id="{9AF571A1-90AF-2040-A9E6-44B98CE9D84A}"/>
                </a:ext>
              </a:extLst>
            </p:cNvPr>
            <p:cNvSpPr/>
            <p:nvPr userDrawn="1"/>
          </p:nvSpPr>
          <p:spPr bwMode="auto">
            <a:xfrm>
              <a:off x="987424" y="0"/>
              <a:ext cx="5584826" cy="300434"/>
            </a:xfrm>
            <a:custGeom>
              <a:avLst/>
              <a:gdLst>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72477" h="4977432">
                  <a:moveTo>
                    <a:pt x="0" y="0"/>
                  </a:moveTo>
                  <a:lnTo>
                    <a:pt x="10372477" y="0"/>
                  </a:lnTo>
                  <a:lnTo>
                    <a:pt x="10372477" y="4977432"/>
                  </a:lnTo>
                  <a:lnTo>
                    <a:pt x="0" y="4977432"/>
                  </a:lnTo>
                  <a:lnTo>
                    <a:pt x="0" y="0"/>
                  </a:lnTo>
                  <a:close/>
                </a:path>
              </a:pathLst>
            </a:custGeom>
            <a:gradFill>
              <a:gsLst>
                <a:gs pos="0">
                  <a:srgbClr val="B79974"/>
                </a:gs>
                <a:gs pos="58000">
                  <a:srgbClr val="7654A2"/>
                </a:gs>
              </a:gsLst>
              <a:path path="circle">
                <a:fillToRect l="100000" t="100000"/>
              </a:path>
            </a:gradFill>
            <a:ln w="12700" cap="flat">
              <a:noFill/>
              <a:prstDash val="solid"/>
              <a:miter lim="800000"/>
              <a:headEnd/>
              <a:tailEnd/>
            </a:ln>
          </p:spPr>
          <p:txBody>
            <a:bodyPr vert="horz" wrap="square" lIns="145436" tIns="72717" rIns="145436" bIns="72717" numCol="1" rtlCol="0" anchor="t" anchorCtr="0" compatLnSpc="1">
              <a:prstTxWarp prst="textNoShape">
                <a:avLst/>
              </a:prstTxWarp>
            </a:bodyPr>
            <a:lstStyle/>
            <a:p>
              <a:pPr algn="ctr"/>
              <a:endParaRPr lang="fr-CA" sz="6926" dirty="0"/>
            </a:p>
          </p:txBody>
        </p:sp>
      </p:grpSp>
      <p:sp>
        <p:nvSpPr>
          <p:cNvPr id="17" name="Picture Placeholder 16">
            <a:extLst>
              <a:ext uri="{FF2B5EF4-FFF2-40B4-BE49-F238E27FC236}">
                <a16:creationId xmlns:a16="http://schemas.microsoft.com/office/drawing/2014/main" id="{93ABB9DF-1DB8-C14F-B6BD-AD6307C52AE0}"/>
              </a:ext>
            </a:extLst>
          </p:cNvPr>
          <p:cNvSpPr>
            <a:spLocks noGrp="1"/>
          </p:cNvSpPr>
          <p:nvPr>
            <p:ph type="pic" sz="quarter" idx="2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5801498 h 6858000"/>
              <a:gd name="connsiteX5" fmla="*/ 7699906 w 12192000"/>
              <a:gd name="connsiteY5" fmla="*/ 5801498 h 6858000"/>
              <a:gd name="connsiteX6" fmla="*/ 7821131 w 12192000"/>
              <a:gd name="connsiteY6" fmla="*/ 5801498 h 6858000"/>
              <a:gd name="connsiteX7" fmla="*/ 8130745 w 12192000"/>
              <a:gd name="connsiteY7" fmla="*/ 5801498 h 6858000"/>
              <a:gd name="connsiteX8" fmla="*/ 8130745 w 12192000"/>
              <a:gd name="connsiteY8" fmla="*/ 955993 h 6858000"/>
              <a:gd name="connsiteX9" fmla="*/ 7821131 w 12192000"/>
              <a:gd name="connsiteY9" fmla="*/ 955993 h 6858000"/>
              <a:gd name="connsiteX10" fmla="*/ 7699906 w 12192000"/>
              <a:gd name="connsiteY10" fmla="*/ 955993 h 6858000"/>
              <a:gd name="connsiteX11" fmla="*/ 0 w 12192000"/>
              <a:gd name="connsiteY11" fmla="*/ 9559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0" y="0"/>
                </a:moveTo>
                <a:lnTo>
                  <a:pt x="12192000" y="0"/>
                </a:lnTo>
                <a:lnTo>
                  <a:pt x="12192000" y="6858000"/>
                </a:lnTo>
                <a:lnTo>
                  <a:pt x="0" y="6858000"/>
                </a:lnTo>
                <a:lnTo>
                  <a:pt x="0" y="5801498"/>
                </a:lnTo>
                <a:lnTo>
                  <a:pt x="7699906" y="5801498"/>
                </a:lnTo>
                <a:lnTo>
                  <a:pt x="7821131" y="5801498"/>
                </a:lnTo>
                <a:lnTo>
                  <a:pt x="8130745" y="5801498"/>
                </a:lnTo>
                <a:lnTo>
                  <a:pt x="8130745" y="955993"/>
                </a:lnTo>
                <a:lnTo>
                  <a:pt x="7821131" y="955993"/>
                </a:lnTo>
                <a:lnTo>
                  <a:pt x="7699906" y="955993"/>
                </a:lnTo>
                <a:lnTo>
                  <a:pt x="0" y="955993"/>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24" name="Text Placeholder 32">
            <a:extLst>
              <a:ext uri="{FF2B5EF4-FFF2-40B4-BE49-F238E27FC236}">
                <a16:creationId xmlns:a16="http://schemas.microsoft.com/office/drawing/2014/main" id="{066AB797-8A89-1847-80D1-724FF4999920}"/>
              </a:ext>
            </a:extLst>
          </p:cNvPr>
          <p:cNvSpPr>
            <a:spLocks noGrp="1"/>
          </p:cNvSpPr>
          <p:nvPr>
            <p:ph type="body" sz="quarter" idx="30" hasCustomPrompt="1"/>
          </p:nvPr>
        </p:nvSpPr>
        <p:spPr>
          <a:xfrm>
            <a:off x="640956" y="1409888"/>
            <a:ext cx="6749339" cy="808098"/>
          </a:xfrm>
          <a:prstGeom prst="rect">
            <a:avLst/>
          </a:prstGeom>
        </p:spPr>
        <p:txBody>
          <a:bodyPr>
            <a:noAutofit/>
          </a:bodyPr>
          <a:lstStyle>
            <a:lvl1pPr marL="0" indent="0" algn="l">
              <a:buNone/>
              <a:defRPr sz="36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26" name="Text Placeholder 32">
            <a:extLst>
              <a:ext uri="{FF2B5EF4-FFF2-40B4-BE49-F238E27FC236}">
                <a16:creationId xmlns:a16="http://schemas.microsoft.com/office/drawing/2014/main" id="{FEE3E3B2-D340-544F-9FCD-5AF1F67067B2}"/>
              </a:ext>
            </a:extLst>
          </p:cNvPr>
          <p:cNvSpPr>
            <a:spLocks noGrp="1"/>
          </p:cNvSpPr>
          <p:nvPr>
            <p:ph type="body" sz="quarter" idx="48" hasCustomPrompt="1"/>
          </p:nvPr>
        </p:nvSpPr>
        <p:spPr>
          <a:xfrm>
            <a:off x="640953" y="2428508"/>
            <a:ext cx="6749339" cy="2965622"/>
          </a:xfrm>
          <a:prstGeom prst="rect">
            <a:avLst/>
          </a:prstGeom>
        </p:spPr>
        <p:txBody>
          <a:bodyPr numCol="1" spcCol="288000" anchor="t">
            <a:noAutofit/>
          </a:bodyPr>
          <a:lstStyle>
            <a:lvl1pPr marL="0" indent="0" algn="l">
              <a:lnSpc>
                <a:spcPct val="100000"/>
              </a:lnSpc>
              <a:spcBef>
                <a:spcPts val="0"/>
              </a:spcBef>
              <a:buNone/>
              <a:defRPr sz="24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Tree>
    <p:extLst>
      <p:ext uri="{BB962C8B-B14F-4D97-AF65-F5344CB8AC3E}">
        <p14:creationId xmlns:p14="http://schemas.microsoft.com/office/powerpoint/2010/main" val="33717891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hoto Slide 5">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16AEC429-C7CB-E74A-9334-7837722EA799}"/>
              </a:ext>
            </a:extLst>
          </p:cNvPr>
          <p:cNvSpPr>
            <a:spLocks noGrp="1"/>
          </p:cNvSpPr>
          <p:nvPr>
            <p:ph type="pic" sz="quarter" idx="21"/>
          </p:nvPr>
        </p:nvSpPr>
        <p:spPr>
          <a:xfrm>
            <a:off x="0" y="0"/>
            <a:ext cx="12192000" cy="6858000"/>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20" name="Text Placeholder 32">
            <a:extLst>
              <a:ext uri="{FF2B5EF4-FFF2-40B4-BE49-F238E27FC236}">
                <a16:creationId xmlns:a16="http://schemas.microsoft.com/office/drawing/2014/main" id="{8EB196D6-D69C-2F42-9841-B7A481B12B29}"/>
              </a:ext>
            </a:extLst>
          </p:cNvPr>
          <p:cNvSpPr>
            <a:spLocks noGrp="1"/>
          </p:cNvSpPr>
          <p:nvPr>
            <p:ph type="body" sz="quarter" idx="30" hasCustomPrompt="1"/>
          </p:nvPr>
        </p:nvSpPr>
        <p:spPr>
          <a:xfrm>
            <a:off x="605260" y="401014"/>
            <a:ext cx="10644249" cy="479206"/>
          </a:xfrm>
          <a:prstGeom prst="rect">
            <a:avLst/>
          </a:prstGeom>
        </p:spPr>
        <p:txBody>
          <a:bodyPr>
            <a:noAutofit/>
          </a:bodyPr>
          <a:lstStyle>
            <a:lvl1pPr marL="0" indent="0" algn="l">
              <a:buNone/>
              <a:defRPr sz="36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Tree>
    <p:extLst>
      <p:ext uri="{BB962C8B-B14F-4D97-AF65-F5344CB8AC3E}">
        <p14:creationId xmlns:p14="http://schemas.microsoft.com/office/powerpoint/2010/main" val="27286858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hoto Slide 6">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3BE49C4-98CB-9C45-BD57-28C8BFB0F07D}"/>
              </a:ext>
            </a:extLst>
          </p:cNvPr>
          <p:cNvSpPr/>
          <p:nvPr userDrawn="1"/>
        </p:nvSpPr>
        <p:spPr>
          <a:xfrm>
            <a:off x="0" y="224003"/>
            <a:ext cx="12192000" cy="4142935"/>
          </a:xfrm>
          <a:prstGeom prst="rect">
            <a:avLst/>
          </a:prstGeom>
          <a:solidFill>
            <a:srgbClr val="7654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69" dirty="0">
              <a:latin typeface="Montserrat" panose="00000500000000000000" pitchFamily="50" charset="0"/>
            </a:endParaRPr>
          </a:p>
        </p:txBody>
      </p:sp>
      <p:sp>
        <p:nvSpPr>
          <p:cNvPr id="22" name="Text Placeholder 32">
            <a:extLst>
              <a:ext uri="{FF2B5EF4-FFF2-40B4-BE49-F238E27FC236}">
                <a16:creationId xmlns:a16="http://schemas.microsoft.com/office/drawing/2014/main" id="{EFAA2AC1-2BB2-C547-AF06-7C9874DC88F2}"/>
              </a:ext>
            </a:extLst>
          </p:cNvPr>
          <p:cNvSpPr>
            <a:spLocks noGrp="1"/>
          </p:cNvSpPr>
          <p:nvPr>
            <p:ph type="body" sz="quarter" idx="30" hasCustomPrompt="1"/>
          </p:nvPr>
        </p:nvSpPr>
        <p:spPr>
          <a:xfrm>
            <a:off x="946246" y="5087695"/>
            <a:ext cx="4403214" cy="1346830"/>
          </a:xfrm>
          <a:prstGeom prst="rect">
            <a:avLst/>
          </a:prstGeom>
        </p:spPr>
        <p:txBody>
          <a:bodyPr>
            <a:noAutofit/>
          </a:bodyPr>
          <a:lstStyle>
            <a:lvl1pPr marL="0" indent="0" algn="l">
              <a:buNone/>
              <a:defRPr sz="3600" b="1" i="0" spc="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24" name="Text Placeholder 32">
            <a:extLst>
              <a:ext uri="{FF2B5EF4-FFF2-40B4-BE49-F238E27FC236}">
                <a16:creationId xmlns:a16="http://schemas.microsoft.com/office/drawing/2014/main" id="{5D0ABF6D-9B7F-9841-95F1-1A05A28A9CF5}"/>
              </a:ext>
            </a:extLst>
          </p:cNvPr>
          <p:cNvSpPr>
            <a:spLocks noGrp="1"/>
          </p:cNvSpPr>
          <p:nvPr>
            <p:ph type="body" sz="quarter" idx="48" hasCustomPrompt="1"/>
          </p:nvPr>
        </p:nvSpPr>
        <p:spPr>
          <a:xfrm>
            <a:off x="5779610" y="5087694"/>
            <a:ext cx="5726769" cy="1346831"/>
          </a:xfrm>
          <a:prstGeom prst="rect">
            <a:avLst/>
          </a:prstGeom>
        </p:spPr>
        <p:txBody>
          <a:bodyPr numCol="1" spcCol="288000" anchor="t">
            <a:noAutofit/>
          </a:bodyPr>
          <a:lstStyle>
            <a:lvl1pPr marL="0" indent="0" algn="l">
              <a:lnSpc>
                <a:spcPct val="100000"/>
              </a:lnSpc>
              <a:spcBef>
                <a:spcPts val="0"/>
              </a:spcBef>
              <a:buNone/>
              <a:defRPr sz="24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28" name="Picture Placeholder 27">
            <a:extLst>
              <a:ext uri="{FF2B5EF4-FFF2-40B4-BE49-F238E27FC236}">
                <a16:creationId xmlns:a16="http://schemas.microsoft.com/office/drawing/2014/main" id="{30018A5E-BD0C-FB4B-BF50-C125A1DB3922}"/>
              </a:ext>
            </a:extLst>
          </p:cNvPr>
          <p:cNvSpPr>
            <a:spLocks noGrp="1"/>
          </p:cNvSpPr>
          <p:nvPr>
            <p:ph type="pic" sz="quarter" idx="21"/>
          </p:nvPr>
        </p:nvSpPr>
        <p:spPr>
          <a:xfrm>
            <a:off x="5302086" y="553828"/>
            <a:ext cx="6130153" cy="1964833"/>
          </a:xfrm>
          <a:custGeom>
            <a:avLst/>
            <a:gdLst>
              <a:gd name="connsiteX0" fmla="*/ 0 w 6130153"/>
              <a:gd name="connsiteY0" fmla="*/ 0 h 1964833"/>
              <a:gd name="connsiteX1" fmla="*/ 6130153 w 6130153"/>
              <a:gd name="connsiteY1" fmla="*/ 0 h 1964833"/>
              <a:gd name="connsiteX2" fmla="*/ 6130153 w 6130153"/>
              <a:gd name="connsiteY2" fmla="*/ 231958 h 1964833"/>
              <a:gd name="connsiteX3" fmla="*/ 5992823 w 6130153"/>
              <a:gd name="connsiteY3" fmla="*/ 231958 h 1964833"/>
              <a:gd name="connsiteX4" fmla="*/ 5992823 w 6130153"/>
              <a:gd name="connsiteY4" fmla="*/ 1671959 h 1964833"/>
              <a:gd name="connsiteX5" fmla="*/ 6130153 w 6130153"/>
              <a:gd name="connsiteY5" fmla="*/ 1671959 h 1964833"/>
              <a:gd name="connsiteX6" fmla="*/ 6130153 w 6130153"/>
              <a:gd name="connsiteY6" fmla="*/ 1964833 h 1964833"/>
              <a:gd name="connsiteX7" fmla="*/ 0 w 6130153"/>
              <a:gd name="connsiteY7" fmla="*/ 1964833 h 1964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0153" h="1964833">
                <a:moveTo>
                  <a:pt x="0" y="0"/>
                </a:moveTo>
                <a:lnTo>
                  <a:pt x="6130153" y="0"/>
                </a:lnTo>
                <a:lnTo>
                  <a:pt x="6130153" y="231958"/>
                </a:lnTo>
                <a:lnTo>
                  <a:pt x="5992823" y="231958"/>
                </a:lnTo>
                <a:lnTo>
                  <a:pt x="5992823" y="1671959"/>
                </a:lnTo>
                <a:lnTo>
                  <a:pt x="6130153" y="1671959"/>
                </a:lnTo>
                <a:lnTo>
                  <a:pt x="6130153" y="1964833"/>
                </a:lnTo>
                <a:lnTo>
                  <a:pt x="0" y="1964833"/>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16" name="Picture Placeholder 2">
            <a:extLst>
              <a:ext uri="{FF2B5EF4-FFF2-40B4-BE49-F238E27FC236}">
                <a16:creationId xmlns:a16="http://schemas.microsoft.com/office/drawing/2014/main" id="{350EA441-1AA7-7946-82C6-35FEB2BA56F2}"/>
              </a:ext>
            </a:extLst>
          </p:cNvPr>
          <p:cNvSpPr>
            <a:spLocks noGrp="1"/>
          </p:cNvSpPr>
          <p:nvPr>
            <p:ph type="pic" sz="quarter" idx="23"/>
          </p:nvPr>
        </p:nvSpPr>
        <p:spPr>
          <a:xfrm>
            <a:off x="730112" y="553828"/>
            <a:ext cx="4277880" cy="1947679"/>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17" name="Picture Placeholder 2">
            <a:extLst>
              <a:ext uri="{FF2B5EF4-FFF2-40B4-BE49-F238E27FC236}">
                <a16:creationId xmlns:a16="http://schemas.microsoft.com/office/drawing/2014/main" id="{A3EC1EBA-930B-364B-8FFD-A3A37D85E041}"/>
              </a:ext>
            </a:extLst>
          </p:cNvPr>
          <p:cNvSpPr>
            <a:spLocks noGrp="1"/>
          </p:cNvSpPr>
          <p:nvPr>
            <p:ph type="pic" sz="quarter" idx="49"/>
          </p:nvPr>
        </p:nvSpPr>
        <p:spPr>
          <a:xfrm>
            <a:off x="730112" y="2749084"/>
            <a:ext cx="6130153" cy="1964833"/>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23" name="Picture Placeholder 2">
            <a:extLst>
              <a:ext uri="{FF2B5EF4-FFF2-40B4-BE49-F238E27FC236}">
                <a16:creationId xmlns:a16="http://schemas.microsoft.com/office/drawing/2014/main" id="{72415A37-99DF-6D48-A82B-08B0B77A1BCF}"/>
              </a:ext>
            </a:extLst>
          </p:cNvPr>
          <p:cNvSpPr>
            <a:spLocks noGrp="1"/>
          </p:cNvSpPr>
          <p:nvPr>
            <p:ph type="pic" sz="quarter" idx="50"/>
          </p:nvPr>
        </p:nvSpPr>
        <p:spPr>
          <a:xfrm>
            <a:off x="7154359" y="2749084"/>
            <a:ext cx="4277880" cy="1947679"/>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29" name="Freeform 28">
            <a:extLst>
              <a:ext uri="{FF2B5EF4-FFF2-40B4-BE49-F238E27FC236}">
                <a16:creationId xmlns:a16="http://schemas.microsoft.com/office/drawing/2014/main" id="{1615E72D-72E5-EB45-9D8E-D3EB772571BA}"/>
              </a:ext>
            </a:extLst>
          </p:cNvPr>
          <p:cNvSpPr/>
          <p:nvPr userDrawn="1"/>
        </p:nvSpPr>
        <p:spPr>
          <a:xfrm rot="16200000">
            <a:off x="10754910" y="1325787"/>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8" cap="flat">
            <a:noFill/>
            <a:prstDash val="solid"/>
            <a:miter/>
          </a:ln>
        </p:spPr>
        <p:txBody>
          <a:bodyPr rtlCol="0" anchor="ctr"/>
          <a:lstStyle/>
          <a:p>
            <a:endParaRPr lang="en-US" sz="2069"/>
          </a:p>
        </p:txBody>
      </p:sp>
    </p:spTree>
    <p:extLst>
      <p:ext uri="{BB962C8B-B14F-4D97-AF65-F5344CB8AC3E}">
        <p14:creationId xmlns:p14="http://schemas.microsoft.com/office/powerpoint/2010/main" val="2180976426"/>
      </p:ext>
    </p:extLst>
  </p:cSld>
  <p:clrMapOvr>
    <a:masterClrMapping/>
  </p:clrMapOvr>
  <p:extLst>
    <p:ext uri="{DCECCB84-F9BA-43D5-87BE-67443E8EF086}">
      <p15:sldGuideLst xmlns:p15="http://schemas.microsoft.com/office/powerpoint/2012/main">
        <p15:guide id="1" orient="horz" pos="4124"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x photo/text slide">
    <p:spTree>
      <p:nvGrpSpPr>
        <p:cNvPr id="1" name=""/>
        <p:cNvGrpSpPr/>
        <p:nvPr/>
      </p:nvGrpSpPr>
      <p:grpSpPr>
        <a:xfrm>
          <a:off x="0" y="0"/>
          <a:ext cx="0" cy="0"/>
          <a:chOff x="0" y="0"/>
          <a:chExt cx="0" cy="0"/>
        </a:xfrm>
      </p:grpSpPr>
      <p:sp>
        <p:nvSpPr>
          <p:cNvPr id="40" name="Freeform 39">
            <a:extLst>
              <a:ext uri="{FF2B5EF4-FFF2-40B4-BE49-F238E27FC236}">
                <a16:creationId xmlns:a16="http://schemas.microsoft.com/office/drawing/2014/main" id="{BB55D3C9-D9E1-3C4C-BCEE-D89966A31615}"/>
              </a:ext>
            </a:extLst>
          </p:cNvPr>
          <p:cNvSpPr/>
          <p:nvPr userDrawn="1"/>
        </p:nvSpPr>
        <p:spPr>
          <a:xfrm>
            <a:off x="1165743" y="918406"/>
            <a:ext cx="1699375" cy="1349035"/>
          </a:xfrm>
          <a:custGeom>
            <a:avLst/>
            <a:gdLst>
              <a:gd name="connsiteX0" fmla="*/ 0 w 2273649"/>
              <a:gd name="connsiteY0" fmla="*/ 0 h 2283351"/>
              <a:gd name="connsiteX1" fmla="*/ 445816 w 2273649"/>
              <a:gd name="connsiteY1" fmla="*/ 0 h 2283351"/>
              <a:gd name="connsiteX2" fmla="*/ 445816 w 2273649"/>
              <a:gd name="connsiteY2" fmla="*/ 1879810 h 2283351"/>
              <a:gd name="connsiteX3" fmla="*/ 2273649 w 2273649"/>
              <a:gd name="connsiteY3" fmla="*/ 1879810 h 2283351"/>
              <a:gd name="connsiteX4" fmla="*/ 2273649 w 2273649"/>
              <a:gd name="connsiteY4" fmla="*/ 2283351 h 2283351"/>
              <a:gd name="connsiteX5" fmla="*/ 0 w 2273649"/>
              <a:gd name="connsiteY5" fmla="*/ 2283351 h 228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73649" h="2283351">
                <a:moveTo>
                  <a:pt x="0" y="0"/>
                </a:moveTo>
                <a:lnTo>
                  <a:pt x="445816" y="0"/>
                </a:lnTo>
                <a:lnTo>
                  <a:pt x="445816" y="1879810"/>
                </a:lnTo>
                <a:lnTo>
                  <a:pt x="2273649" y="1879810"/>
                </a:lnTo>
                <a:lnTo>
                  <a:pt x="2273649" y="2283351"/>
                </a:lnTo>
                <a:lnTo>
                  <a:pt x="0" y="2283351"/>
                </a:lnTo>
                <a:close/>
              </a:path>
            </a:pathLst>
          </a:custGeom>
          <a:solidFill>
            <a:srgbClr val="B7997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69" dirty="0">
              <a:latin typeface="Montserrat" panose="00000500000000000000" pitchFamily="50" charset="0"/>
            </a:endParaRPr>
          </a:p>
        </p:txBody>
      </p:sp>
      <p:sp>
        <p:nvSpPr>
          <p:cNvPr id="38" name="Text Placeholder 32">
            <a:extLst>
              <a:ext uri="{FF2B5EF4-FFF2-40B4-BE49-F238E27FC236}">
                <a16:creationId xmlns:a16="http://schemas.microsoft.com/office/drawing/2014/main" id="{7D2CEAEF-DB4C-9245-AB85-9E2643AF765B}"/>
              </a:ext>
            </a:extLst>
          </p:cNvPr>
          <p:cNvSpPr>
            <a:spLocks noGrp="1"/>
          </p:cNvSpPr>
          <p:nvPr>
            <p:ph type="body" sz="quarter" idx="49" hasCustomPrompt="1"/>
          </p:nvPr>
        </p:nvSpPr>
        <p:spPr>
          <a:xfrm>
            <a:off x="4346104" y="387792"/>
            <a:ext cx="7160276" cy="730066"/>
          </a:xfrm>
          <a:prstGeom prst="rect">
            <a:avLst/>
          </a:prstGeom>
        </p:spPr>
        <p:txBody>
          <a:bodyPr>
            <a:noAutofit/>
          </a:bodyPr>
          <a:lstStyle>
            <a:lvl1pPr marL="0" indent="0" algn="l">
              <a:buNone/>
              <a:defRPr sz="36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US" dirty="0"/>
              <a:t>Title</a:t>
            </a:r>
          </a:p>
        </p:txBody>
      </p:sp>
      <p:sp>
        <p:nvSpPr>
          <p:cNvPr id="39" name="Text Placeholder 32">
            <a:extLst>
              <a:ext uri="{FF2B5EF4-FFF2-40B4-BE49-F238E27FC236}">
                <a16:creationId xmlns:a16="http://schemas.microsoft.com/office/drawing/2014/main" id="{043C13A9-DCE4-E54F-B82D-25FDA2086A05}"/>
              </a:ext>
            </a:extLst>
          </p:cNvPr>
          <p:cNvSpPr>
            <a:spLocks noGrp="1"/>
          </p:cNvSpPr>
          <p:nvPr>
            <p:ph type="body" sz="quarter" idx="50" hasCustomPrompt="1"/>
          </p:nvPr>
        </p:nvSpPr>
        <p:spPr>
          <a:xfrm>
            <a:off x="4358285" y="1091007"/>
            <a:ext cx="7160273" cy="945874"/>
          </a:xfrm>
          <a:prstGeom prst="rect">
            <a:avLst/>
          </a:prstGeom>
        </p:spPr>
        <p:txBody>
          <a:bodyPr numCol="1" spcCol="288000" anchor="t">
            <a:noAutofit/>
          </a:bodyPr>
          <a:lstStyle>
            <a:lvl1pPr marL="0" indent="0" algn="l">
              <a:lnSpc>
                <a:spcPct val="100000"/>
              </a:lnSpc>
              <a:spcBef>
                <a:spcPts val="0"/>
              </a:spcBef>
              <a:buNone/>
              <a:defRPr sz="24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55" name="Text Placeholder 32">
            <a:extLst>
              <a:ext uri="{FF2B5EF4-FFF2-40B4-BE49-F238E27FC236}">
                <a16:creationId xmlns:a16="http://schemas.microsoft.com/office/drawing/2014/main" id="{9F711D42-C3C7-F94F-A6A2-DBA59D2E1B09}"/>
              </a:ext>
            </a:extLst>
          </p:cNvPr>
          <p:cNvSpPr>
            <a:spLocks noGrp="1"/>
          </p:cNvSpPr>
          <p:nvPr>
            <p:ph type="body" sz="quarter" idx="51" hasCustomPrompt="1"/>
          </p:nvPr>
        </p:nvSpPr>
        <p:spPr>
          <a:xfrm>
            <a:off x="4346104" y="2462666"/>
            <a:ext cx="7160276" cy="730066"/>
          </a:xfrm>
          <a:prstGeom prst="rect">
            <a:avLst/>
          </a:prstGeom>
        </p:spPr>
        <p:txBody>
          <a:bodyPr>
            <a:noAutofit/>
          </a:bodyPr>
          <a:lstStyle>
            <a:lvl1pPr marL="0" indent="0" algn="l">
              <a:buNone/>
              <a:defRPr sz="36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US" dirty="0"/>
              <a:t>Title</a:t>
            </a:r>
          </a:p>
        </p:txBody>
      </p:sp>
      <p:sp>
        <p:nvSpPr>
          <p:cNvPr id="56" name="Text Placeholder 32">
            <a:extLst>
              <a:ext uri="{FF2B5EF4-FFF2-40B4-BE49-F238E27FC236}">
                <a16:creationId xmlns:a16="http://schemas.microsoft.com/office/drawing/2014/main" id="{0DA45F84-5354-9B4C-B97F-2229C57C159A}"/>
              </a:ext>
            </a:extLst>
          </p:cNvPr>
          <p:cNvSpPr>
            <a:spLocks noGrp="1"/>
          </p:cNvSpPr>
          <p:nvPr>
            <p:ph type="body" sz="quarter" idx="52" hasCustomPrompt="1"/>
          </p:nvPr>
        </p:nvSpPr>
        <p:spPr>
          <a:xfrm>
            <a:off x="4358285" y="3165882"/>
            <a:ext cx="7160273" cy="945874"/>
          </a:xfrm>
          <a:prstGeom prst="rect">
            <a:avLst/>
          </a:prstGeom>
        </p:spPr>
        <p:txBody>
          <a:bodyPr numCol="1" spcCol="288000" anchor="t">
            <a:noAutofit/>
          </a:bodyPr>
          <a:lstStyle>
            <a:lvl1pPr marL="0" indent="0" algn="l">
              <a:lnSpc>
                <a:spcPct val="100000"/>
              </a:lnSpc>
              <a:spcBef>
                <a:spcPts val="0"/>
              </a:spcBef>
              <a:buNone/>
              <a:defRPr sz="24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59" name="Text Placeholder 32">
            <a:extLst>
              <a:ext uri="{FF2B5EF4-FFF2-40B4-BE49-F238E27FC236}">
                <a16:creationId xmlns:a16="http://schemas.microsoft.com/office/drawing/2014/main" id="{2E9877C6-E249-4F4E-8097-E7C44AB5FE09}"/>
              </a:ext>
            </a:extLst>
          </p:cNvPr>
          <p:cNvSpPr>
            <a:spLocks noGrp="1"/>
          </p:cNvSpPr>
          <p:nvPr>
            <p:ph type="body" sz="quarter" idx="54" hasCustomPrompt="1"/>
          </p:nvPr>
        </p:nvSpPr>
        <p:spPr>
          <a:xfrm>
            <a:off x="4358285" y="4537541"/>
            <a:ext cx="7160276" cy="730066"/>
          </a:xfrm>
          <a:prstGeom prst="rect">
            <a:avLst/>
          </a:prstGeom>
        </p:spPr>
        <p:txBody>
          <a:bodyPr>
            <a:noAutofit/>
          </a:bodyPr>
          <a:lstStyle>
            <a:lvl1pPr marL="0" indent="0" algn="l">
              <a:buNone/>
              <a:defRPr sz="36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US" dirty="0"/>
              <a:t>Title</a:t>
            </a:r>
          </a:p>
        </p:txBody>
      </p:sp>
      <p:sp>
        <p:nvSpPr>
          <p:cNvPr id="60" name="Text Placeholder 32">
            <a:extLst>
              <a:ext uri="{FF2B5EF4-FFF2-40B4-BE49-F238E27FC236}">
                <a16:creationId xmlns:a16="http://schemas.microsoft.com/office/drawing/2014/main" id="{05D67838-D162-BA4F-965A-715CEE8EB1A7}"/>
              </a:ext>
            </a:extLst>
          </p:cNvPr>
          <p:cNvSpPr>
            <a:spLocks noGrp="1"/>
          </p:cNvSpPr>
          <p:nvPr>
            <p:ph type="body" sz="quarter" idx="55" hasCustomPrompt="1"/>
          </p:nvPr>
        </p:nvSpPr>
        <p:spPr>
          <a:xfrm>
            <a:off x="4370466" y="5240757"/>
            <a:ext cx="7160273" cy="945874"/>
          </a:xfrm>
          <a:prstGeom prst="rect">
            <a:avLst/>
          </a:prstGeom>
        </p:spPr>
        <p:txBody>
          <a:bodyPr numCol="1" spcCol="288000" anchor="t">
            <a:noAutofit/>
          </a:bodyPr>
          <a:lstStyle>
            <a:lvl1pPr marL="0" indent="0" algn="l">
              <a:lnSpc>
                <a:spcPct val="100000"/>
              </a:lnSpc>
              <a:spcBef>
                <a:spcPts val="0"/>
              </a:spcBef>
              <a:buNone/>
              <a:defRPr sz="24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15" name="Picture Placeholder 2">
            <a:extLst>
              <a:ext uri="{FF2B5EF4-FFF2-40B4-BE49-F238E27FC236}">
                <a16:creationId xmlns:a16="http://schemas.microsoft.com/office/drawing/2014/main" id="{1AE122C5-B93C-2443-9586-190A159CBB8C}"/>
              </a:ext>
            </a:extLst>
          </p:cNvPr>
          <p:cNvSpPr>
            <a:spLocks noGrp="1"/>
          </p:cNvSpPr>
          <p:nvPr>
            <p:ph type="pic" sz="quarter" idx="23"/>
          </p:nvPr>
        </p:nvSpPr>
        <p:spPr>
          <a:xfrm>
            <a:off x="1449252" y="4604263"/>
            <a:ext cx="1839479" cy="1607908"/>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16" name="Picture Placeholder 2">
            <a:extLst>
              <a:ext uri="{FF2B5EF4-FFF2-40B4-BE49-F238E27FC236}">
                <a16:creationId xmlns:a16="http://schemas.microsoft.com/office/drawing/2014/main" id="{69F14B25-1234-BA4F-9F66-85ABB4C39CE6}"/>
              </a:ext>
            </a:extLst>
          </p:cNvPr>
          <p:cNvSpPr>
            <a:spLocks noGrp="1"/>
          </p:cNvSpPr>
          <p:nvPr>
            <p:ph type="pic" sz="quarter" idx="56"/>
          </p:nvPr>
        </p:nvSpPr>
        <p:spPr>
          <a:xfrm>
            <a:off x="1449252" y="2506660"/>
            <a:ext cx="1839479" cy="1607908"/>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17" name="Picture Placeholder 2">
            <a:extLst>
              <a:ext uri="{FF2B5EF4-FFF2-40B4-BE49-F238E27FC236}">
                <a16:creationId xmlns:a16="http://schemas.microsoft.com/office/drawing/2014/main" id="{2D6ADA64-2331-8649-9B72-19062F5F59FE}"/>
              </a:ext>
            </a:extLst>
          </p:cNvPr>
          <p:cNvSpPr>
            <a:spLocks noGrp="1"/>
          </p:cNvSpPr>
          <p:nvPr>
            <p:ph type="pic" sz="quarter" idx="57"/>
          </p:nvPr>
        </p:nvSpPr>
        <p:spPr>
          <a:xfrm>
            <a:off x="1449252" y="409057"/>
            <a:ext cx="1839479" cy="1607908"/>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18" name="Freeform 17">
            <a:extLst>
              <a:ext uri="{FF2B5EF4-FFF2-40B4-BE49-F238E27FC236}">
                <a16:creationId xmlns:a16="http://schemas.microsoft.com/office/drawing/2014/main" id="{7764C767-0A40-C041-96CE-FAE9BC9F5FCA}"/>
              </a:ext>
            </a:extLst>
          </p:cNvPr>
          <p:cNvSpPr/>
          <p:nvPr userDrawn="1"/>
        </p:nvSpPr>
        <p:spPr>
          <a:xfrm>
            <a:off x="1165743" y="5101627"/>
            <a:ext cx="1699375" cy="1349035"/>
          </a:xfrm>
          <a:custGeom>
            <a:avLst/>
            <a:gdLst>
              <a:gd name="connsiteX0" fmla="*/ 0 w 2273649"/>
              <a:gd name="connsiteY0" fmla="*/ 0 h 2283351"/>
              <a:gd name="connsiteX1" fmla="*/ 445816 w 2273649"/>
              <a:gd name="connsiteY1" fmla="*/ 0 h 2283351"/>
              <a:gd name="connsiteX2" fmla="*/ 445816 w 2273649"/>
              <a:gd name="connsiteY2" fmla="*/ 1879810 h 2283351"/>
              <a:gd name="connsiteX3" fmla="*/ 2273649 w 2273649"/>
              <a:gd name="connsiteY3" fmla="*/ 1879810 h 2283351"/>
              <a:gd name="connsiteX4" fmla="*/ 2273649 w 2273649"/>
              <a:gd name="connsiteY4" fmla="*/ 2283351 h 2283351"/>
              <a:gd name="connsiteX5" fmla="*/ 0 w 2273649"/>
              <a:gd name="connsiteY5" fmla="*/ 2283351 h 228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73649" h="2283351">
                <a:moveTo>
                  <a:pt x="0" y="0"/>
                </a:moveTo>
                <a:lnTo>
                  <a:pt x="445816" y="0"/>
                </a:lnTo>
                <a:lnTo>
                  <a:pt x="445816" y="1879810"/>
                </a:lnTo>
                <a:lnTo>
                  <a:pt x="2273649" y="1879810"/>
                </a:lnTo>
                <a:lnTo>
                  <a:pt x="2273649" y="2283351"/>
                </a:lnTo>
                <a:lnTo>
                  <a:pt x="0" y="2283351"/>
                </a:lnTo>
                <a:close/>
              </a:path>
            </a:pathLst>
          </a:custGeom>
          <a:solidFill>
            <a:srgbClr val="B7997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69" dirty="0">
              <a:latin typeface="Montserrat" panose="00000500000000000000" pitchFamily="50" charset="0"/>
            </a:endParaRPr>
          </a:p>
        </p:txBody>
      </p:sp>
      <p:sp>
        <p:nvSpPr>
          <p:cNvPr id="19" name="Freeform 18">
            <a:extLst>
              <a:ext uri="{FF2B5EF4-FFF2-40B4-BE49-F238E27FC236}">
                <a16:creationId xmlns:a16="http://schemas.microsoft.com/office/drawing/2014/main" id="{FA6564EE-36DE-654D-A323-79ED5B95A582}"/>
              </a:ext>
            </a:extLst>
          </p:cNvPr>
          <p:cNvSpPr/>
          <p:nvPr userDrawn="1"/>
        </p:nvSpPr>
        <p:spPr>
          <a:xfrm>
            <a:off x="1165742" y="3004024"/>
            <a:ext cx="1699375" cy="1349035"/>
          </a:xfrm>
          <a:custGeom>
            <a:avLst/>
            <a:gdLst>
              <a:gd name="connsiteX0" fmla="*/ 0 w 2273649"/>
              <a:gd name="connsiteY0" fmla="*/ 0 h 2283351"/>
              <a:gd name="connsiteX1" fmla="*/ 445816 w 2273649"/>
              <a:gd name="connsiteY1" fmla="*/ 0 h 2283351"/>
              <a:gd name="connsiteX2" fmla="*/ 445816 w 2273649"/>
              <a:gd name="connsiteY2" fmla="*/ 1879810 h 2283351"/>
              <a:gd name="connsiteX3" fmla="*/ 2273649 w 2273649"/>
              <a:gd name="connsiteY3" fmla="*/ 1879810 h 2283351"/>
              <a:gd name="connsiteX4" fmla="*/ 2273649 w 2273649"/>
              <a:gd name="connsiteY4" fmla="*/ 2283351 h 2283351"/>
              <a:gd name="connsiteX5" fmla="*/ 0 w 2273649"/>
              <a:gd name="connsiteY5" fmla="*/ 2283351 h 228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73649" h="2283351">
                <a:moveTo>
                  <a:pt x="0" y="0"/>
                </a:moveTo>
                <a:lnTo>
                  <a:pt x="445816" y="0"/>
                </a:lnTo>
                <a:lnTo>
                  <a:pt x="445816" y="1879810"/>
                </a:lnTo>
                <a:lnTo>
                  <a:pt x="2273649" y="1879810"/>
                </a:lnTo>
                <a:lnTo>
                  <a:pt x="2273649" y="2283351"/>
                </a:lnTo>
                <a:lnTo>
                  <a:pt x="0" y="2283351"/>
                </a:lnTo>
                <a:close/>
              </a:path>
            </a:pathLst>
          </a:custGeom>
          <a:solidFill>
            <a:srgbClr val="B7997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69" dirty="0">
              <a:latin typeface="Montserrat" panose="00000500000000000000" pitchFamily="50" charset="0"/>
            </a:endParaRPr>
          </a:p>
        </p:txBody>
      </p:sp>
    </p:spTree>
    <p:extLst>
      <p:ext uri="{BB962C8B-B14F-4D97-AF65-F5344CB8AC3E}">
        <p14:creationId xmlns:p14="http://schemas.microsoft.com/office/powerpoint/2010/main" val="571670456"/>
      </p:ext>
    </p:extLst>
  </p:cSld>
  <p:clrMapOvr>
    <a:masterClrMapping/>
  </p:clrMapOvr>
  <p:extLst>
    <p:ext uri="{DCECCB84-F9BA-43D5-87BE-67443E8EF086}">
      <p15:sldGuideLst xmlns:p15="http://schemas.microsoft.com/office/powerpoint/2012/main">
        <p15:guide id="1" orient="horz" pos="4124"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5AB41CE-F6BA-8449-B846-3526857402BA}"/>
              </a:ext>
            </a:extLst>
          </p:cNvPr>
          <p:cNvSpPr/>
          <p:nvPr userDrawn="1"/>
        </p:nvSpPr>
        <p:spPr>
          <a:xfrm>
            <a:off x="1" y="1723900"/>
            <a:ext cx="12191998" cy="4053499"/>
          </a:xfrm>
          <a:prstGeom prst="rect">
            <a:avLst/>
          </a:prstGeom>
          <a:solidFill>
            <a:srgbClr val="7654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69"/>
          </a:p>
        </p:txBody>
      </p:sp>
      <p:sp>
        <p:nvSpPr>
          <p:cNvPr id="22" name="Text Placeholder 32">
            <a:extLst>
              <a:ext uri="{FF2B5EF4-FFF2-40B4-BE49-F238E27FC236}">
                <a16:creationId xmlns:a16="http://schemas.microsoft.com/office/drawing/2014/main" id="{1CFA480F-7E74-BF47-8D97-68745F852A4D}"/>
              </a:ext>
            </a:extLst>
          </p:cNvPr>
          <p:cNvSpPr>
            <a:spLocks noGrp="1"/>
          </p:cNvSpPr>
          <p:nvPr>
            <p:ph type="body" sz="quarter" idx="30" hasCustomPrompt="1"/>
          </p:nvPr>
        </p:nvSpPr>
        <p:spPr>
          <a:xfrm>
            <a:off x="773875" y="612133"/>
            <a:ext cx="10644249" cy="808786"/>
          </a:xfrm>
          <a:prstGeom prst="rect">
            <a:avLst/>
          </a:prstGeom>
        </p:spPr>
        <p:txBody>
          <a:bodyPr>
            <a:noAutofit/>
          </a:bodyPr>
          <a:lstStyle>
            <a:lvl1pPr marL="0" indent="0" algn="l">
              <a:buNone/>
              <a:defRPr sz="36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24" name="Text Placeholder 32">
            <a:extLst>
              <a:ext uri="{FF2B5EF4-FFF2-40B4-BE49-F238E27FC236}">
                <a16:creationId xmlns:a16="http://schemas.microsoft.com/office/drawing/2014/main" id="{34A7C2CE-8B7D-0642-9F33-2728633924AF}"/>
              </a:ext>
            </a:extLst>
          </p:cNvPr>
          <p:cNvSpPr>
            <a:spLocks noGrp="1"/>
          </p:cNvSpPr>
          <p:nvPr>
            <p:ph type="body" sz="quarter" idx="48" hasCustomPrompt="1"/>
          </p:nvPr>
        </p:nvSpPr>
        <p:spPr>
          <a:xfrm>
            <a:off x="773877" y="2527915"/>
            <a:ext cx="5322123" cy="2538354"/>
          </a:xfrm>
          <a:prstGeom prst="rect">
            <a:avLst/>
          </a:prstGeom>
        </p:spPr>
        <p:txBody>
          <a:bodyPr numCol="1" spcCol="288000" anchor="t">
            <a:noAutofit/>
          </a:bodyPr>
          <a:lstStyle>
            <a:lvl1pPr marL="0" indent="0" algn="l">
              <a:lnSpc>
                <a:spcPct val="100000"/>
              </a:lnSpc>
              <a:spcBef>
                <a:spcPts val="0"/>
              </a:spcBef>
              <a:buNone/>
              <a:defRPr sz="24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pic>
        <p:nvPicPr>
          <p:cNvPr id="13" name="Picture 12">
            <a:extLst>
              <a:ext uri="{FF2B5EF4-FFF2-40B4-BE49-F238E27FC236}">
                <a16:creationId xmlns:a16="http://schemas.microsoft.com/office/drawing/2014/main" id="{8C211F0D-9051-024B-9DC9-CAAD6DD6F6C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16200000">
            <a:off x="7429317" y="1659698"/>
            <a:ext cx="3693498" cy="5831867"/>
          </a:xfrm>
          <a:custGeom>
            <a:avLst/>
            <a:gdLst>
              <a:gd name="connsiteX0" fmla="*/ 0 w 3456000"/>
              <a:gd name="connsiteY0" fmla="*/ 0 h 4136571"/>
              <a:gd name="connsiteX1" fmla="*/ 3456000 w 3456000"/>
              <a:gd name="connsiteY1" fmla="*/ 0 h 4136571"/>
              <a:gd name="connsiteX2" fmla="*/ 3456000 w 3456000"/>
              <a:gd name="connsiteY2" fmla="*/ 4136571 h 4136571"/>
              <a:gd name="connsiteX3" fmla="*/ 0 w 3456000"/>
              <a:gd name="connsiteY3" fmla="*/ 4136571 h 4136571"/>
            </a:gdLst>
            <a:ahLst/>
            <a:cxnLst>
              <a:cxn ang="0">
                <a:pos x="connsiteX0" y="connsiteY0"/>
              </a:cxn>
              <a:cxn ang="0">
                <a:pos x="connsiteX1" y="connsiteY1"/>
              </a:cxn>
              <a:cxn ang="0">
                <a:pos x="connsiteX2" y="connsiteY2"/>
              </a:cxn>
              <a:cxn ang="0">
                <a:pos x="connsiteX3" y="connsiteY3"/>
              </a:cxn>
            </a:cxnLst>
            <a:rect l="l" t="t" r="r" b="b"/>
            <a:pathLst>
              <a:path w="3456000" h="4136571">
                <a:moveTo>
                  <a:pt x="0" y="0"/>
                </a:moveTo>
                <a:lnTo>
                  <a:pt x="3456000" y="0"/>
                </a:lnTo>
                <a:lnTo>
                  <a:pt x="3456000" y="4136571"/>
                </a:lnTo>
                <a:lnTo>
                  <a:pt x="0" y="4136571"/>
                </a:lnTo>
                <a:close/>
              </a:path>
            </a:pathLst>
          </a:custGeom>
        </p:spPr>
      </p:pic>
      <p:sp>
        <p:nvSpPr>
          <p:cNvPr id="14" name="Picture Placeholder 2">
            <a:extLst>
              <a:ext uri="{FF2B5EF4-FFF2-40B4-BE49-F238E27FC236}">
                <a16:creationId xmlns:a16="http://schemas.microsoft.com/office/drawing/2014/main" id="{35EDD9E2-AF44-6C49-9A06-EA7CD926F603}"/>
              </a:ext>
            </a:extLst>
          </p:cNvPr>
          <p:cNvSpPr>
            <a:spLocks noGrp="1"/>
          </p:cNvSpPr>
          <p:nvPr>
            <p:ph type="pic" sz="quarter" idx="23"/>
          </p:nvPr>
        </p:nvSpPr>
        <p:spPr>
          <a:xfrm>
            <a:off x="7436587" y="3108173"/>
            <a:ext cx="4755412" cy="2879354"/>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15" name="Freeform 14">
            <a:extLst>
              <a:ext uri="{FF2B5EF4-FFF2-40B4-BE49-F238E27FC236}">
                <a16:creationId xmlns:a16="http://schemas.microsoft.com/office/drawing/2014/main" id="{CE08122F-E767-A948-900A-223BD6B9F4BF}"/>
              </a:ext>
            </a:extLst>
          </p:cNvPr>
          <p:cNvSpPr/>
          <p:nvPr userDrawn="1"/>
        </p:nvSpPr>
        <p:spPr>
          <a:xfrm>
            <a:off x="9978124" y="1618626"/>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8" cap="flat">
            <a:noFill/>
            <a:prstDash val="solid"/>
            <a:miter/>
          </a:ln>
        </p:spPr>
        <p:txBody>
          <a:bodyPr rtlCol="0" anchor="ctr"/>
          <a:lstStyle/>
          <a:p>
            <a:endParaRPr lang="en-US" sz="2069"/>
          </a:p>
        </p:txBody>
      </p:sp>
    </p:spTree>
    <p:extLst>
      <p:ext uri="{BB962C8B-B14F-4D97-AF65-F5344CB8AC3E}">
        <p14:creationId xmlns:p14="http://schemas.microsoft.com/office/powerpoint/2010/main" val="3191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ase study slid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5AB41CE-F6BA-8449-B846-3526857402BA}"/>
              </a:ext>
            </a:extLst>
          </p:cNvPr>
          <p:cNvSpPr/>
          <p:nvPr userDrawn="1"/>
        </p:nvSpPr>
        <p:spPr>
          <a:xfrm>
            <a:off x="1" y="1723900"/>
            <a:ext cx="12191998" cy="4053499"/>
          </a:xfrm>
          <a:prstGeom prst="rect">
            <a:avLst/>
          </a:prstGeom>
          <a:solidFill>
            <a:srgbClr val="7654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69"/>
          </a:p>
        </p:txBody>
      </p:sp>
      <p:sp>
        <p:nvSpPr>
          <p:cNvPr id="22" name="Text Placeholder 32">
            <a:extLst>
              <a:ext uri="{FF2B5EF4-FFF2-40B4-BE49-F238E27FC236}">
                <a16:creationId xmlns:a16="http://schemas.microsoft.com/office/drawing/2014/main" id="{1CFA480F-7E74-BF47-8D97-68745F852A4D}"/>
              </a:ext>
            </a:extLst>
          </p:cNvPr>
          <p:cNvSpPr>
            <a:spLocks noGrp="1"/>
          </p:cNvSpPr>
          <p:nvPr>
            <p:ph type="body" sz="quarter" idx="30" hasCustomPrompt="1"/>
          </p:nvPr>
        </p:nvSpPr>
        <p:spPr>
          <a:xfrm>
            <a:off x="773875" y="612133"/>
            <a:ext cx="10644249" cy="808786"/>
          </a:xfrm>
          <a:prstGeom prst="rect">
            <a:avLst/>
          </a:prstGeom>
        </p:spPr>
        <p:txBody>
          <a:bodyPr>
            <a:noAutofit/>
          </a:bodyPr>
          <a:lstStyle>
            <a:lvl1pPr marL="0" indent="0" algn="l">
              <a:buNone/>
              <a:defRPr sz="36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24" name="Text Placeholder 32">
            <a:extLst>
              <a:ext uri="{FF2B5EF4-FFF2-40B4-BE49-F238E27FC236}">
                <a16:creationId xmlns:a16="http://schemas.microsoft.com/office/drawing/2014/main" id="{34A7C2CE-8B7D-0642-9F33-2728633924AF}"/>
              </a:ext>
            </a:extLst>
          </p:cNvPr>
          <p:cNvSpPr>
            <a:spLocks noGrp="1"/>
          </p:cNvSpPr>
          <p:nvPr>
            <p:ph type="body" sz="quarter" idx="48" hasCustomPrompt="1"/>
          </p:nvPr>
        </p:nvSpPr>
        <p:spPr>
          <a:xfrm>
            <a:off x="773877" y="2527915"/>
            <a:ext cx="5322123" cy="2538354"/>
          </a:xfrm>
          <a:prstGeom prst="rect">
            <a:avLst/>
          </a:prstGeom>
        </p:spPr>
        <p:txBody>
          <a:bodyPr numCol="1" spcCol="288000" anchor="t">
            <a:noAutofit/>
          </a:bodyPr>
          <a:lstStyle>
            <a:lvl1pPr marL="0" indent="0" algn="l">
              <a:lnSpc>
                <a:spcPct val="100000"/>
              </a:lnSpc>
              <a:spcBef>
                <a:spcPts val="0"/>
              </a:spcBef>
              <a:buNone/>
              <a:defRPr sz="24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pic>
        <p:nvPicPr>
          <p:cNvPr id="13" name="Picture 12">
            <a:extLst>
              <a:ext uri="{FF2B5EF4-FFF2-40B4-BE49-F238E27FC236}">
                <a16:creationId xmlns:a16="http://schemas.microsoft.com/office/drawing/2014/main" id="{8C211F0D-9051-024B-9DC9-CAAD6DD6F6C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16200000">
            <a:off x="7429317" y="1659698"/>
            <a:ext cx="3693498" cy="5831867"/>
          </a:xfrm>
          <a:custGeom>
            <a:avLst/>
            <a:gdLst>
              <a:gd name="connsiteX0" fmla="*/ 0 w 3456000"/>
              <a:gd name="connsiteY0" fmla="*/ 0 h 4136571"/>
              <a:gd name="connsiteX1" fmla="*/ 3456000 w 3456000"/>
              <a:gd name="connsiteY1" fmla="*/ 0 h 4136571"/>
              <a:gd name="connsiteX2" fmla="*/ 3456000 w 3456000"/>
              <a:gd name="connsiteY2" fmla="*/ 4136571 h 4136571"/>
              <a:gd name="connsiteX3" fmla="*/ 0 w 3456000"/>
              <a:gd name="connsiteY3" fmla="*/ 4136571 h 4136571"/>
            </a:gdLst>
            <a:ahLst/>
            <a:cxnLst>
              <a:cxn ang="0">
                <a:pos x="connsiteX0" y="connsiteY0"/>
              </a:cxn>
              <a:cxn ang="0">
                <a:pos x="connsiteX1" y="connsiteY1"/>
              </a:cxn>
              <a:cxn ang="0">
                <a:pos x="connsiteX2" y="connsiteY2"/>
              </a:cxn>
              <a:cxn ang="0">
                <a:pos x="connsiteX3" y="connsiteY3"/>
              </a:cxn>
            </a:cxnLst>
            <a:rect l="l" t="t" r="r" b="b"/>
            <a:pathLst>
              <a:path w="3456000" h="4136571">
                <a:moveTo>
                  <a:pt x="0" y="0"/>
                </a:moveTo>
                <a:lnTo>
                  <a:pt x="3456000" y="0"/>
                </a:lnTo>
                <a:lnTo>
                  <a:pt x="3456000" y="4136571"/>
                </a:lnTo>
                <a:lnTo>
                  <a:pt x="0" y="4136571"/>
                </a:lnTo>
                <a:close/>
              </a:path>
            </a:pathLst>
          </a:custGeom>
        </p:spPr>
      </p:pic>
      <p:sp>
        <p:nvSpPr>
          <p:cNvPr id="14" name="Picture Placeholder 2">
            <a:extLst>
              <a:ext uri="{FF2B5EF4-FFF2-40B4-BE49-F238E27FC236}">
                <a16:creationId xmlns:a16="http://schemas.microsoft.com/office/drawing/2014/main" id="{35EDD9E2-AF44-6C49-9A06-EA7CD926F603}"/>
              </a:ext>
            </a:extLst>
          </p:cNvPr>
          <p:cNvSpPr>
            <a:spLocks noGrp="1"/>
          </p:cNvSpPr>
          <p:nvPr>
            <p:ph type="pic" sz="quarter" idx="23"/>
          </p:nvPr>
        </p:nvSpPr>
        <p:spPr>
          <a:xfrm>
            <a:off x="7436587" y="3108173"/>
            <a:ext cx="4755412" cy="2879354"/>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15" name="Freeform 14">
            <a:extLst>
              <a:ext uri="{FF2B5EF4-FFF2-40B4-BE49-F238E27FC236}">
                <a16:creationId xmlns:a16="http://schemas.microsoft.com/office/drawing/2014/main" id="{CE08122F-E767-A948-900A-223BD6B9F4BF}"/>
              </a:ext>
            </a:extLst>
          </p:cNvPr>
          <p:cNvSpPr/>
          <p:nvPr userDrawn="1"/>
        </p:nvSpPr>
        <p:spPr>
          <a:xfrm>
            <a:off x="9978124" y="1618626"/>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8" cap="flat">
            <a:noFill/>
            <a:prstDash val="solid"/>
            <a:miter/>
          </a:ln>
        </p:spPr>
        <p:txBody>
          <a:bodyPr rtlCol="0" anchor="ctr"/>
          <a:lstStyle/>
          <a:p>
            <a:endParaRPr lang="en-US" sz="2069"/>
          </a:p>
        </p:txBody>
      </p:sp>
    </p:spTree>
    <p:extLst>
      <p:ext uri="{BB962C8B-B14F-4D97-AF65-F5344CB8AC3E}">
        <p14:creationId xmlns:p14="http://schemas.microsoft.com/office/powerpoint/2010/main" val="3408671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Slide - 1 column">
    <p:spTree>
      <p:nvGrpSpPr>
        <p:cNvPr id="1" name=""/>
        <p:cNvGrpSpPr/>
        <p:nvPr/>
      </p:nvGrpSpPr>
      <p:grpSpPr>
        <a:xfrm>
          <a:off x="0" y="0"/>
          <a:ext cx="0" cy="0"/>
          <a:chOff x="0" y="0"/>
          <a:chExt cx="0" cy="0"/>
        </a:xfrm>
      </p:grpSpPr>
      <p:sp>
        <p:nvSpPr>
          <p:cNvPr id="8" name="Text Placeholder 32">
            <a:extLst>
              <a:ext uri="{FF2B5EF4-FFF2-40B4-BE49-F238E27FC236}">
                <a16:creationId xmlns:a16="http://schemas.microsoft.com/office/drawing/2014/main" id="{9C716BEC-845A-8B40-99E1-C9C8BEB7C846}"/>
              </a:ext>
            </a:extLst>
          </p:cNvPr>
          <p:cNvSpPr>
            <a:spLocks noGrp="1"/>
          </p:cNvSpPr>
          <p:nvPr>
            <p:ph type="body" sz="quarter" idx="30" hasCustomPrompt="1"/>
          </p:nvPr>
        </p:nvSpPr>
        <p:spPr>
          <a:xfrm>
            <a:off x="854280" y="925680"/>
            <a:ext cx="10483431" cy="804265"/>
          </a:xfrm>
          <a:prstGeom prst="rect">
            <a:avLst/>
          </a:prstGeom>
        </p:spPr>
        <p:txBody>
          <a:bodyPr>
            <a:noAutofit/>
          </a:bodyPr>
          <a:lstStyle>
            <a:lvl1pPr marL="0" indent="0" algn="l">
              <a:buNone/>
              <a:defRPr sz="36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14" name="Rectangle 5">
            <a:extLst>
              <a:ext uri="{FF2B5EF4-FFF2-40B4-BE49-F238E27FC236}">
                <a16:creationId xmlns:a16="http://schemas.microsoft.com/office/drawing/2014/main" id="{4D113688-F5CD-D748-B2E0-4E39C6AEA211}"/>
              </a:ext>
            </a:extLst>
          </p:cNvPr>
          <p:cNvSpPr/>
          <p:nvPr userDrawn="1"/>
        </p:nvSpPr>
        <p:spPr bwMode="auto">
          <a:xfrm>
            <a:off x="1592486" y="-1"/>
            <a:ext cx="9007028" cy="345989"/>
          </a:xfrm>
          <a:custGeom>
            <a:avLst/>
            <a:gdLst>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72477" h="4977432">
                <a:moveTo>
                  <a:pt x="0" y="0"/>
                </a:moveTo>
                <a:lnTo>
                  <a:pt x="10372477" y="0"/>
                </a:lnTo>
                <a:lnTo>
                  <a:pt x="10372477" y="4977432"/>
                </a:lnTo>
                <a:lnTo>
                  <a:pt x="0" y="4977432"/>
                </a:lnTo>
                <a:lnTo>
                  <a:pt x="0" y="0"/>
                </a:lnTo>
                <a:close/>
              </a:path>
            </a:pathLst>
          </a:custGeom>
          <a:gradFill>
            <a:gsLst>
              <a:gs pos="0">
                <a:srgbClr val="B79974"/>
              </a:gs>
              <a:gs pos="58000">
                <a:srgbClr val="7654A2"/>
              </a:gs>
            </a:gsLst>
            <a:path path="circle">
              <a:fillToRect l="100000" t="100000"/>
            </a:path>
          </a:gradFill>
          <a:ln w="12700" cap="flat">
            <a:noFill/>
            <a:prstDash val="solid"/>
            <a:miter lim="800000"/>
            <a:headEnd/>
            <a:tailEnd/>
          </a:ln>
        </p:spPr>
        <p:txBody>
          <a:bodyPr vert="horz" wrap="square" lIns="234555" tIns="117276" rIns="234555" bIns="117276" numCol="1" rtlCol="0" anchor="t" anchorCtr="0" compatLnSpc="1">
            <a:prstTxWarp prst="textNoShape">
              <a:avLst/>
            </a:prstTxWarp>
          </a:bodyPr>
          <a:lstStyle/>
          <a:p>
            <a:pPr algn="ctr"/>
            <a:endParaRPr lang="fr-CA" sz="6926"/>
          </a:p>
        </p:txBody>
      </p:sp>
      <p:sp>
        <p:nvSpPr>
          <p:cNvPr id="16" name="Text Placeholder 32">
            <a:extLst>
              <a:ext uri="{FF2B5EF4-FFF2-40B4-BE49-F238E27FC236}">
                <a16:creationId xmlns:a16="http://schemas.microsoft.com/office/drawing/2014/main" id="{AE20B737-C724-BC42-9305-29BFF3FA1BB8}"/>
              </a:ext>
            </a:extLst>
          </p:cNvPr>
          <p:cNvSpPr>
            <a:spLocks noGrp="1"/>
          </p:cNvSpPr>
          <p:nvPr>
            <p:ph type="body" sz="quarter" idx="48" hasCustomPrompt="1"/>
          </p:nvPr>
        </p:nvSpPr>
        <p:spPr>
          <a:xfrm>
            <a:off x="854282" y="1864553"/>
            <a:ext cx="10483429" cy="4439577"/>
          </a:xfrm>
          <a:prstGeom prst="rect">
            <a:avLst/>
          </a:prstGeom>
        </p:spPr>
        <p:txBody>
          <a:bodyPr numCol="1" spcCol="288000" anchor="t">
            <a:noAutofit/>
          </a:bodyPr>
          <a:lstStyle>
            <a:lvl1pPr marL="0" indent="0" algn="l">
              <a:lnSpc>
                <a:spcPct val="100000"/>
              </a:lnSpc>
              <a:spcBef>
                <a:spcPts val="0"/>
              </a:spcBef>
              <a:buNone/>
              <a:defRPr sz="24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Tree>
    <p:extLst>
      <p:ext uri="{BB962C8B-B14F-4D97-AF65-F5344CB8AC3E}">
        <p14:creationId xmlns:p14="http://schemas.microsoft.com/office/powerpoint/2010/main" val="1978311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85" name="Freeform 84">
            <a:extLst>
              <a:ext uri="{FF2B5EF4-FFF2-40B4-BE49-F238E27FC236}">
                <a16:creationId xmlns:a16="http://schemas.microsoft.com/office/drawing/2014/main" id="{AA9B7715-6268-FDD6-91C0-C5F1888A3C57}"/>
              </a:ext>
            </a:extLst>
          </p:cNvPr>
          <p:cNvSpPr/>
          <p:nvPr userDrawn="1"/>
        </p:nvSpPr>
        <p:spPr>
          <a:xfrm>
            <a:off x="0" y="2708030"/>
            <a:ext cx="12192000" cy="3179185"/>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7654A2"/>
          </a:solidFill>
          <a:ln w="30808" cap="flat">
            <a:noFill/>
            <a:prstDash val="solid"/>
            <a:miter/>
          </a:ln>
        </p:spPr>
        <p:txBody>
          <a:bodyPr rtlCol="0" anchor="ctr"/>
          <a:lstStyle/>
          <a:p>
            <a:endParaRPr lang="en-US" sz="2069"/>
          </a:p>
        </p:txBody>
      </p:sp>
      <p:sp>
        <p:nvSpPr>
          <p:cNvPr id="86" name="Text Placeholder 32">
            <a:extLst>
              <a:ext uri="{FF2B5EF4-FFF2-40B4-BE49-F238E27FC236}">
                <a16:creationId xmlns:a16="http://schemas.microsoft.com/office/drawing/2014/main" id="{B44AD947-E962-8DEC-BC3E-A9D0C61C47A0}"/>
              </a:ext>
            </a:extLst>
          </p:cNvPr>
          <p:cNvSpPr>
            <a:spLocks noGrp="1"/>
          </p:cNvSpPr>
          <p:nvPr>
            <p:ph type="body" sz="quarter" idx="16" hasCustomPrompt="1"/>
          </p:nvPr>
        </p:nvSpPr>
        <p:spPr>
          <a:xfrm>
            <a:off x="575887" y="3922846"/>
            <a:ext cx="3354126" cy="1008397"/>
          </a:xfrm>
          <a:prstGeom prst="rect">
            <a:avLst/>
          </a:prstGeom>
        </p:spPr>
        <p:txBody>
          <a:bodyPr anchor="t">
            <a:noAutofit/>
          </a:bodyPr>
          <a:lstStyle>
            <a:lvl1pPr marL="0" indent="0" algn="l">
              <a:lnSpc>
                <a:spcPts val="3954"/>
              </a:lnSpc>
              <a:spcBef>
                <a:spcPts val="0"/>
              </a:spcBef>
              <a:buNone/>
              <a:defRPr sz="4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Follow our Journey</a:t>
            </a:r>
            <a:endParaRPr lang="en-US" dirty="0"/>
          </a:p>
        </p:txBody>
      </p:sp>
      <p:sp>
        <p:nvSpPr>
          <p:cNvPr id="233" name="Freeform 232">
            <a:extLst>
              <a:ext uri="{FF2B5EF4-FFF2-40B4-BE49-F238E27FC236}">
                <a16:creationId xmlns:a16="http://schemas.microsoft.com/office/drawing/2014/main" id="{E50A4E34-F72B-AD52-09D9-DE276E1EB653}"/>
              </a:ext>
            </a:extLst>
          </p:cNvPr>
          <p:cNvSpPr/>
          <p:nvPr userDrawn="1"/>
        </p:nvSpPr>
        <p:spPr>
          <a:xfrm>
            <a:off x="8065511" y="5423818"/>
            <a:ext cx="4126489" cy="756631"/>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B79974"/>
          </a:solidFill>
          <a:ln w="30808" cap="flat">
            <a:noFill/>
            <a:prstDash val="solid"/>
            <a:miter/>
          </a:ln>
        </p:spPr>
        <p:txBody>
          <a:bodyPr rtlCol="0" anchor="ctr"/>
          <a:lstStyle/>
          <a:p>
            <a:endParaRPr lang="en-US" sz="2069"/>
          </a:p>
        </p:txBody>
      </p:sp>
      <p:grpSp>
        <p:nvGrpSpPr>
          <p:cNvPr id="235" name="Graphic 4">
            <a:extLst>
              <a:ext uri="{FF2B5EF4-FFF2-40B4-BE49-F238E27FC236}">
                <a16:creationId xmlns:a16="http://schemas.microsoft.com/office/drawing/2014/main" id="{2740D208-0225-50C5-5514-DF2A768BC021}"/>
              </a:ext>
            </a:extLst>
          </p:cNvPr>
          <p:cNvGrpSpPr/>
          <p:nvPr userDrawn="1"/>
        </p:nvGrpSpPr>
        <p:grpSpPr>
          <a:xfrm>
            <a:off x="7371125" y="679445"/>
            <a:ext cx="4211487" cy="1356601"/>
            <a:chOff x="4174748" y="2524509"/>
            <a:chExt cx="3708092" cy="1194448"/>
          </a:xfrm>
        </p:grpSpPr>
        <p:sp>
          <p:nvSpPr>
            <p:cNvPr id="236" name="Freeform 235">
              <a:extLst>
                <a:ext uri="{FF2B5EF4-FFF2-40B4-BE49-F238E27FC236}">
                  <a16:creationId xmlns:a16="http://schemas.microsoft.com/office/drawing/2014/main" id="{07321C82-D657-002C-09E0-E43DBE88A3B5}"/>
                </a:ext>
              </a:extLst>
            </p:cNvPr>
            <p:cNvSpPr/>
            <p:nvPr/>
          </p:nvSpPr>
          <p:spPr>
            <a:xfrm>
              <a:off x="5347310" y="2524509"/>
              <a:ext cx="2532019" cy="886571"/>
            </a:xfrm>
            <a:custGeom>
              <a:avLst/>
              <a:gdLst>
                <a:gd name="connsiteX0" fmla="*/ 354385 w 2532019"/>
                <a:gd name="connsiteY0" fmla="*/ 195885 h 886571"/>
                <a:gd name="connsiteX1" fmla="*/ 157233 w 2532019"/>
                <a:gd name="connsiteY1" fmla="*/ 396249 h 886571"/>
                <a:gd name="connsiteX2" fmla="*/ 2444 w 2532019"/>
                <a:gd name="connsiteY2" fmla="*/ 396249 h 886571"/>
                <a:gd name="connsiteX3" fmla="*/ 2444 w 2532019"/>
                <a:gd name="connsiteY3" fmla="*/ 2036 h 886571"/>
                <a:gd name="connsiteX4" fmla="*/ 157233 w 2532019"/>
                <a:gd name="connsiteY4" fmla="*/ 2036 h 886571"/>
                <a:gd name="connsiteX5" fmla="*/ 354385 w 2532019"/>
                <a:gd name="connsiteY5" fmla="*/ 195885 h 886571"/>
                <a:gd name="connsiteX6" fmla="*/ 75765 w 2532019"/>
                <a:gd name="connsiteY6" fmla="*/ 325389 h 886571"/>
                <a:gd name="connsiteX7" fmla="*/ 157233 w 2532019"/>
                <a:gd name="connsiteY7" fmla="*/ 325389 h 886571"/>
                <a:gd name="connsiteX8" fmla="*/ 281064 w 2532019"/>
                <a:gd name="connsiteY8" fmla="*/ 195885 h 886571"/>
                <a:gd name="connsiteX9" fmla="*/ 157233 w 2532019"/>
                <a:gd name="connsiteY9" fmla="*/ 72897 h 886571"/>
                <a:gd name="connsiteX10" fmla="*/ 75765 w 2532019"/>
                <a:gd name="connsiteY10" fmla="*/ 72897 h 886571"/>
                <a:gd name="connsiteX11" fmla="*/ 75765 w 2532019"/>
                <a:gd name="connsiteY11" fmla="*/ 325389 h 886571"/>
                <a:gd name="connsiteX12" fmla="*/ 473328 w 2532019"/>
                <a:gd name="connsiteY12" fmla="*/ 40317 h 886571"/>
                <a:gd name="connsiteX13" fmla="*/ 391860 w 2532019"/>
                <a:gd name="connsiteY13" fmla="*/ 40317 h 886571"/>
                <a:gd name="connsiteX14" fmla="*/ 473328 w 2532019"/>
                <a:gd name="connsiteY14" fmla="*/ 40317 h 886571"/>
                <a:gd name="connsiteX15" fmla="*/ 398377 w 2532019"/>
                <a:gd name="connsiteY15" fmla="*/ 117694 h 886571"/>
                <a:gd name="connsiteX16" fmla="*/ 398377 w 2532019"/>
                <a:gd name="connsiteY16" fmla="*/ 397064 h 886571"/>
                <a:gd name="connsiteX17" fmla="*/ 466810 w 2532019"/>
                <a:gd name="connsiteY17" fmla="*/ 397064 h 886571"/>
                <a:gd name="connsiteX18" fmla="*/ 466810 w 2532019"/>
                <a:gd name="connsiteY18" fmla="*/ 117694 h 886571"/>
                <a:gd name="connsiteX19" fmla="*/ 398377 w 2532019"/>
                <a:gd name="connsiteY19" fmla="*/ 117694 h 886571"/>
                <a:gd name="connsiteX20" fmla="*/ 915698 w 2532019"/>
                <a:gd name="connsiteY20" fmla="*/ 40317 h 886571"/>
                <a:gd name="connsiteX21" fmla="*/ 834230 w 2532019"/>
                <a:gd name="connsiteY21" fmla="*/ 40317 h 886571"/>
                <a:gd name="connsiteX22" fmla="*/ 915698 w 2532019"/>
                <a:gd name="connsiteY22" fmla="*/ 40317 h 886571"/>
                <a:gd name="connsiteX23" fmla="*/ 840748 w 2532019"/>
                <a:gd name="connsiteY23" fmla="*/ 117694 h 886571"/>
                <a:gd name="connsiteX24" fmla="*/ 840748 w 2532019"/>
                <a:gd name="connsiteY24" fmla="*/ 397064 h 886571"/>
                <a:gd name="connsiteX25" fmla="*/ 909181 w 2532019"/>
                <a:gd name="connsiteY25" fmla="*/ 397064 h 886571"/>
                <a:gd name="connsiteX26" fmla="*/ 909181 w 2532019"/>
                <a:gd name="connsiteY26" fmla="*/ 117694 h 886571"/>
                <a:gd name="connsiteX27" fmla="*/ 840748 w 2532019"/>
                <a:gd name="connsiteY27" fmla="*/ 117694 h 886571"/>
                <a:gd name="connsiteX28" fmla="*/ 796755 w 2532019"/>
                <a:gd name="connsiteY28" fmla="*/ 250456 h 886571"/>
                <a:gd name="connsiteX29" fmla="*/ 767427 w 2532019"/>
                <a:gd name="connsiteY29" fmla="*/ 168192 h 886571"/>
                <a:gd name="connsiteX30" fmla="*/ 767427 w 2532019"/>
                <a:gd name="connsiteY30" fmla="*/ 168192 h 886571"/>
                <a:gd name="connsiteX31" fmla="*/ 758465 w 2532019"/>
                <a:gd name="connsiteY31" fmla="*/ 98146 h 886571"/>
                <a:gd name="connsiteX32" fmla="*/ 747874 w 2532019"/>
                <a:gd name="connsiteY32" fmla="*/ 90001 h 886571"/>
                <a:gd name="connsiteX33" fmla="*/ 720175 w 2532019"/>
                <a:gd name="connsiteY33" fmla="*/ 125024 h 886571"/>
                <a:gd name="connsiteX34" fmla="*/ 656631 w 2532019"/>
                <a:gd name="connsiteY34" fmla="*/ 109549 h 886571"/>
                <a:gd name="connsiteX35" fmla="*/ 518135 w 2532019"/>
                <a:gd name="connsiteY35" fmla="*/ 280592 h 886571"/>
                <a:gd name="connsiteX36" fmla="*/ 656631 w 2532019"/>
                <a:gd name="connsiteY36" fmla="*/ 390548 h 886571"/>
                <a:gd name="connsiteX37" fmla="*/ 727507 w 2532019"/>
                <a:gd name="connsiteY37" fmla="*/ 446747 h 886571"/>
                <a:gd name="connsiteX38" fmla="*/ 656631 w 2532019"/>
                <a:gd name="connsiteY38" fmla="*/ 506205 h 886571"/>
                <a:gd name="connsiteX39" fmla="*/ 593900 w 2532019"/>
                <a:gd name="connsiteY39" fmla="*/ 477698 h 886571"/>
                <a:gd name="connsiteX40" fmla="*/ 583310 w 2532019"/>
                <a:gd name="connsiteY40" fmla="*/ 445933 h 886571"/>
                <a:gd name="connsiteX41" fmla="*/ 583310 w 2532019"/>
                <a:gd name="connsiteY41" fmla="*/ 445933 h 886571"/>
                <a:gd name="connsiteX42" fmla="*/ 514062 w 2532019"/>
                <a:gd name="connsiteY42" fmla="*/ 495617 h 886571"/>
                <a:gd name="connsiteX43" fmla="*/ 419559 w 2532019"/>
                <a:gd name="connsiteY43" fmla="*/ 769285 h 886571"/>
                <a:gd name="connsiteX44" fmla="*/ 320983 w 2532019"/>
                <a:gd name="connsiteY44" fmla="*/ 485028 h 886571"/>
                <a:gd name="connsiteX45" fmla="*/ 272102 w 2532019"/>
                <a:gd name="connsiteY45" fmla="*/ 485028 h 886571"/>
                <a:gd name="connsiteX46" fmla="*/ 175970 w 2532019"/>
                <a:gd name="connsiteY46" fmla="*/ 769285 h 886571"/>
                <a:gd name="connsiteX47" fmla="*/ 83097 w 2532019"/>
                <a:gd name="connsiteY47" fmla="*/ 485028 h 886571"/>
                <a:gd name="connsiteX48" fmla="*/ 0 w 2532019"/>
                <a:gd name="connsiteY48" fmla="*/ 485028 h 886571"/>
                <a:gd name="connsiteX49" fmla="*/ 145013 w 2532019"/>
                <a:gd name="connsiteY49" fmla="*/ 879241 h 886571"/>
                <a:gd name="connsiteX50" fmla="*/ 208557 w 2532019"/>
                <a:gd name="connsiteY50" fmla="*/ 879241 h 886571"/>
                <a:gd name="connsiteX51" fmla="*/ 256624 w 2532019"/>
                <a:gd name="connsiteY51" fmla="*/ 756253 h 886571"/>
                <a:gd name="connsiteX52" fmla="*/ 298172 w 2532019"/>
                <a:gd name="connsiteY52" fmla="*/ 630822 h 886571"/>
                <a:gd name="connsiteX53" fmla="*/ 339721 w 2532019"/>
                <a:gd name="connsiteY53" fmla="*/ 755439 h 886571"/>
                <a:gd name="connsiteX54" fmla="*/ 388601 w 2532019"/>
                <a:gd name="connsiteY54" fmla="*/ 879241 h 886571"/>
                <a:gd name="connsiteX55" fmla="*/ 452146 w 2532019"/>
                <a:gd name="connsiteY55" fmla="*/ 879241 h 886571"/>
                <a:gd name="connsiteX56" fmla="*/ 570275 w 2532019"/>
                <a:gd name="connsiteY56" fmla="*/ 546115 h 886571"/>
                <a:gd name="connsiteX57" fmla="*/ 657445 w 2532019"/>
                <a:gd name="connsiteY57" fmla="*/ 569735 h 886571"/>
                <a:gd name="connsiteX58" fmla="*/ 796755 w 2532019"/>
                <a:gd name="connsiteY58" fmla="*/ 445933 h 886571"/>
                <a:gd name="connsiteX59" fmla="*/ 738913 w 2532019"/>
                <a:gd name="connsiteY59" fmla="*/ 353896 h 886571"/>
                <a:gd name="connsiteX60" fmla="*/ 796755 w 2532019"/>
                <a:gd name="connsiteY60" fmla="*/ 250456 h 886571"/>
                <a:gd name="connsiteX61" fmla="*/ 656631 w 2532019"/>
                <a:gd name="connsiteY61" fmla="*/ 327832 h 886571"/>
                <a:gd name="connsiteX62" fmla="*/ 584124 w 2532019"/>
                <a:gd name="connsiteY62" fmla="*/ 250456 h 886571"/>
                <a:gd name="connsiteX63" fmla="*/ 656631 w 2532019"/>
                <a:gd name="connsiteY63" fmla="*/ 172265 h 886571"/>
                <a:gd name="connsiteX64" fmla="*/ 729137 w 2532019"/>
                <a:gd name="connsiteY64" fmla="*/ 250456 h 886571"/>
                <a:gd name="connsiteX65" fmla="*/ 656631 w 2532019"/>
                <a:gd name="connsiteY65" fmla="*/ 327832 h 886571"/>
                <a:gd name="connsiteX66" fmla="*/ 857041 w 2532019"/>
                <a:gd name="connsiteY66" fmla="*/ 740778 h 886571"/>
                <a:gd name="connsiteX67" fmla="*/ 712029 w 2532019"/>
                <a:gd name="connsiteY67" fmla="*/ 885757 h 886571"/>
                <a:gd name="connsiteX68" fmla="*/ 567830 w 2532019"/>
                <a:gd name="connsiteY68" fmla="*/ 740778 h 886571"/>
                <a:gd name="connsiteX69" fmla="*/ 711214 w 2532019"/>
                <a:gd name="connsiteY69" fmla="*/ 595799 h 886571"/>
                <a:gd name="connsiteX70" fmla="*/ 857041 w 2532019"/>
                <a:gd name="connsiteY70" fmla="*/ 740778 h 886571"/>
                <a:gd name="connsiteX71" fmla="*/ 637078 w 2532019"/>
                <a:gd name="connsiteY71" fmla="*/ 740778 h 886571"/>
                <a:gd name="connsiteX72" fmla="*/ 712843 w 2532019"/>
                <a:gd name="connsiteY72" fmla="*/ 822227 h 886571"/>
                <a:gd name="connsiteX73" fmla="*/ 788608 w 2532019"/>
                <a:gd name="connsiteY73" fmla="*/ 740778 h 886571"/>
                <a:gd name="connsiteX74" fmla="*/ 712843 w 2532019"/>
                <a:gd name="connsiteY74" fmla="*/ 658515 h 886571"/>
                <a:gd name="connsiteX75" fmla="*/ 637078 w 2532019"/>
                <a:gd name="connsiteY75" fmla="*/ 740778 h 886571"/>
                <a:gd name="connsiteX76" fmla="*/ 967837 w 2532019"/>
                <a:gd name="connsiteY76" fmla="*/ 601500 h 886571"/>
                <a:gd name="connsiteX77" fmla="*/ 972725 w 2532019"/>
                <a:gd name="connsiteY77" fmla="*/ 633266 h 886571"/>
                <a:gd name="connsiteX78" fmla="*/ 1050935 w 2532019"/>
                <a:gd name="connsiteY78" fmla="*/ 594170 h 886571"/>
                <a:gd name="connsiteX79" fmla="*/ 1122626 w 2532019"/>
                <a:gd name="connsiteY79" fmla="*/ 621048 h 886571"/>
                <a:gd name="connsiteX80" fmla="*/ 1091669 w 2532019"/>
                <a:gd name="connsiteY80" fmla="*/ 680506 h 886571"/>
                <a:gd name="connsiteX81" fmla="*/ 1041973 w 2532019"/>
                <a:gd name="connsiteY81" fmla="*/ 662587 h 886571"/>
                <a:gd name="connsiteX82" fmla="*/ 972725 w 2532019"/>
                <a:gd name="connsiteY82" fmla="*/ 733448 h 886571"/>
                <a:gd name="connsiteX83" fmla="*/ 972725 w 2532019"/>
                <a:gd name="connsiteY83" fmla="*/ 880056 h 886571"/>
                <a:gd name="connsiteX84" fmla="*/ 904293 w 2532019"/>
                <a:gd name="connsiteY84" fmla="*/ 880056 h 886571"/>
                <a:gd name="connsiteX85" fmla="*/ 904293 w 2532019"/>
                <a:gd name="connsiteY85" fmla="*/ 602315 h 886571"/>
                <a:gd name="connsiteX86" fmla="*/ 967837 w 2532019"/>
                <a:gd name="connsiteY86" fmla="*/ 602315 h 886571"/>
                <a:gd name="connsiteX87" fmla="*/ 1216314 w 2532019"/>
                <a:gd name="connsiteY87" fmla="*/ 485028 h 886571"/>
                <a:gd name="connsiteX88" fmla="*/ 1216314 w 2532019"/>
                <a:gd name="connsiteY88" fmla="*/ 713086 h 886571"/>
                <a:gd name="connsiteX89" fmla="*/ 1310002 w 2532019"/>
                <a:gd name="connsiteY89" fmla="*/ 601500 h 886571"/>
                <a:gd name="connsiteX90" fmla="*/ 1392285 w 2532019"/>
                <a:gd name="connsiteY90" fmla="*/ 601500 h 886571"/>
                <a:gd name="connsiteX91" fmla="*/ 1392285 w 2532019"/>
                <a:gd name="connsiteY91" fmla="*/ 605573 h 886571"/>
                <a:gd name="connsiteX92" fmla="*/ 1279044 w 2532019"/>
                <a:gd name="connsiteY92" fmla="*/ 732633 h 886571"/>
                <a:gd name="connsiteX93" fmla="*/ 1407764 w 2532019"/>
                <a:gd name="connsiteY93" fmla="*/ 874354 h 886571"/>
                <a:gd name="connsiteX94" fmla="*/ 1407764 w 2532019"/>
                <a:gd name="connsiteY94" fmla="*/ 879241 h 886571"/>
                <a:gd name="connsiteX95" fmla="*/ 1324667 w 2532019"/>
                <a:gd name="connsiteY95" fmla="*/ 879241 h 886571"/>
                <a:gd name="connsiteX96" fmla="*/ 1215499 w 2532019"/>
                <a:gd name="connsiteY96" fmla="*/ 753810 h 886571"/>
                <a:gd name="connsiteX97" fmla="*/ 1215499 w 2532019"/>
                <a:gd name="connsiteY97" fmla="*/ 879241 h 886571"/>
                <a:gd name="connsiteX98" fmla="*/ 1147067 w 2532019"/>
                <a:gd name="connsiteY98" fmla="*/ 879241 h 886571"/>
                <a:gd name="connsiteX99" fmla="*/ 1147067 w 2532019"/>
                <a:gd name="connsiteY99" fmla="*/ 485028 h 886571"/>
                <a:gd name="connsiteX100" fmla="*/ 1216314 w 2532019"/>
                <a:gd name="connsiteY100" fmla="*/ 485028 h 886571"/>
                <a:gd name="connsiteX101" fmla="*/ 1871315 w 2532019"/>
                <a:gd name="connsiteY101" fmla="*/ 879241 h 886571"/>
                <a:gd name="connsiteX102" fmla="*/ 1807770 w 2532019"/>
                <a:gd name="connsiteY102" fmla="*/ 879241 h 886571"/>
                <a:gd name="connsiteX103" fmla="*/ 1758890 w 2532019"/>
                <a:gd name="connsiteY103" fmla="*/ 755439 h 886571"/>
                <a:gd name="connsiteX104" fmla="*/ 1717341 w 2532019"/>
                <a:gd name="connsiteY104" fmla="*/ 630822 h 886571"/>
                <a:gd name="connsiteX105" fmla="*/ 1675793 w 2532019"/>
                <a:gd name="connsiteY105" fmla="*/ 756253 h 886571"/>
                <a:gd name="connsiteX106" fmla="*/ 1627727 w 2532019"/>
                <a:gd name="connsiteY106" fmla="*/ 879241 h 886571"/>
                <a:gd name="connsiteX107" fmla="*/ 1564182 w 2532019"/>
                <a:gd name="connsiteY107" fmla="*/ 879241 h 886571"/>
                <a:gd name="connsiteX108" fmla="*/ 1419169 w 2532019"/>
                <a:gd name="connsiteY108" fmla="*/ 485028 h 886571"/>
                <a:gd name="connsiteX109" fmla="*/ 1502266 w 2532019"/>
                <a:gd name="connsiteY109" fmla="*/ 485028 h 886571"/>
                <a:gd name="connsiteX110" fmla="*/ 1595139 w 2532019"/>
                <a:gd name="connsiteY110" fmla="*/ 769285 h 886571"/>
                <a:gd name="connsiteX111" fmla="*/ 1691272 w 2532019"/>
                <a:gd name="connsiteY111" fmla="*/ 485028 h 886571"/>
                <a:gd name="connsiteX112" fmla="*/ 1740152 w 2532019"/>
                <a:gd name="connsiteY112" fmla="*/ 485028 h 886571"/>
                <a:gd name="connsiteX113" fmla="*/ 1838728 w 2532019"/>
                <a:gd name="connsiteY113" fmla="*/ 769285 h 886571"/>
                <a:gd name="connsiteX114" fmla="*/ 1929157 w 2532019"/>
                <a:gd name="connsiteY114" fmla="*/ 485028 h 886571"/>
                <a:gd name="connsiteX115" fmla="*/ 2012255 w 2532019"/>
                <a:gd name="connsiteY115" fmla="*/ 485028 h 886571"/>
                <a:gd name="connsiteX116" fmla="*/ 1871315 w 2532019"/>
                <a:gd name="connsiteY116" fmla="*/ 879241 h 886571"/>
                <a:gd name="connsiteX117" fmla="*/ 2065209 w 2532019"/>
                <a:gd name="connsiteY117" fmla="*/ 765213 h 886571"/>
                <a:gd name="connsiteX118" fmla="*/ 2148306 w 2532019"/>
                <a:gd name="connsiteY118" fmla="*/ 824671 h 886571"/>
                <a:gd name="connsiteX119" fmla="*/ 2222442 w 2532019"/>
                <a:gd name="connsiteY119" fmla="*/ 798607 h 886571"/>
                <a:gd name="connsiteX120" fmla="*/ 2266434 w 2532019"/>
                <a:gd name="connsiteY120" fmla="*/ 841775 h 886571"/>
                <a:gd name="connsiteX121" fmla="*/ 2146677 w 2532019"/>
                <a:gd name="connsiteY121" fmla="*/ 886572 h 886571"/>
                <a:gd name="connsiteX122" fmla="*/ 1993517 w 2532019"/>
                <a:gd name="connsiteY122" fmla="*/ 738335 h 886571"/>
                <a:gd name="connsiteX123" fmla="*/ 2140974 w 2532019"/>
                <a:gd name="connsiteY123" fmla="*/ 592541 h 886571"/>
                <a:gd name="connsiteX124" fmla="*/ 2281098 w 2532019"/>
                <a:gd name="connsiteY124" fmla="*/ 764398 h 886571"/>
                <a:gd name="connsiteX125" fmla="*/ 2065209 w 2532019"/>
                <a:gd name="connsiteY125" fmla="*/ 764398 h 886571"/>
                <a:gd name="connsiteX126" fmla="*/ 2216739 w 2532019"/>
                <a:gd name="connsiteY126" fmla="*/ 708199 h 886571"/>
                <a:gd name="connsiteX127" fmla="*/ 2144232 w 2532019"/>
                <a:gd name="connsiteY127" fmla="*/ 654442 h 886571"/>
                <a:gd name="connsiteX128" fmla="*/ 2066023 w 2532019"/>
                <a:gd name="connsiteY128" fmla="*/ 708199 h 886571"/>
                <a:gd name="connsiteX129" fmla="*/ 2216739 w 2532019"/>
                <a:gd name="connsiteY129" fmla="*/ 708199 h 886571"/>
                <a:gd name="connsiteX130" fmla="*/ 2404115 w 2532019"/>
                <a:gd name="connsiteY130" fmla="*/ 485028 h 886571"/>
                <a:gd name="connsiteX131" fmla="*/ 2404115 w 2532019"/>
                <a:gd name="connsiteY131" fmla="*/ 879241 h 886571"/>
                <a:gd name="connsiteX132" fmla="*/ 2335682 w 2532019"/>
                <a:gd name="connsiteY132" fmla="*/ 879241 h 886571"/>
                <a:gd name="connsiteX133" fmla="*/ 2335682 w 2532019"/>
                <a:gd name="connsiteY133" fmla="*/ 485028 h 886571"/>
                <a:gd name="connsiteX134" fmla="*/ 2404115 w 2532019"/>
                <a:gd name="connsiteY134" fmla="*/ 485028 h 886571"/>
                <a:gd name="connsiteX135" fmla="*/ 2532019 w 2532019"/>
                <a:gd name="connsiteY135" fmla="*/ 485028 h 886571"/>
                <a:gd name="connsiteX136" fmla="*/ 2532019 w 2532019"/>
                <a:gd name="connsiteY136" fmla="*/ 879241 h 886571"/>
                <a:gd name="connsiteX137" fmla="*/ 2463586 w 2532019"/>
                <a:gd name="connsiteY137" fmla="*/ 879241 h 886571"/>
                <a:gd name="connsiteX138" fmla="*/ 2463586 w 2532019"/>
                <a:gd name="connsiteY138" fmla="*/ 485028 h 886571"/>
                <a:gd name="connsiteX139" fmla="*/ 2532019 w 2532019"/>
                <a:gd name="connsiteY139" fmla="*/ 485028 h 886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2532019" h="886571">
                  <a:moveTo>
                    <a:pt x="354385" y="195885"/>
                  </a:moveTo>
                  <a:cubicBezTo>
                    <a:pt x="356014" y="295253"/>
                    <a:pt x="294913" y="396249"/>
                    <a:pt x="157233" y="396249"/>
                  </a:cubicBezTo>
                  <a:cubicBezTo>
                    <a:pt x="108352" y="396249"/>
                    <a:pt x="50510" y="396249"/>
                    <a:pt x="2444" y="396249"/>
                  </a:cubicBezTo>
                  <a:lnTo>
                    <a:pt x="2444" y="2036"/>
                  </a:lnTo>
                  <a:cubicBezTo>
                    <a:pt x="51325" y="2036"/>
                    <a:pt x="109167" y="2036"/>
                    <a:pt x="157233" y="2036"/>
                  </a:cubicBezTo>
                  <a:cubicBezTo>
                    <a:pt x="292469" y="2036"/>
                    <a:pt x="352755" y="98961"/>
                    <a:pt x="354385" y="195885"/>
                  </a:cubicBezTo>
                  <a:close/>
                  <a:moveTo>
                    <a:pt x="75765" y="325389"/>
                  </a:moveTo>
                  <a:lnTo>
                    <a:pt x="157233" y="325389"/>
                  </a:lnTo>
                  <a:cubicBezTo>
                    <a:pt x="246847" y="325389"/>
                    <a:pt x="282693" y="260229"/>
                    <a:pt x="281064" y="195885"/>
                  </a:cubicBezTo>
                  <a:cubicBezTo>
                    <a:pt x="279434" y="134798"/>
                    <a:pt x="243589" y="72897"/>
                    <a:pt x="157233" y="72897"/>
                  </a:cubicBezTo>
                  <a:lnTo>
                    <a:pt x="75765" y="72897"/>
                  </a:lnTo>
                  <a:lnTo>
                    <a:pt x="75765" y="325389"/>
                  </a:lnTo>
                  <a:close/>
                  <a:moveTo>
                    <a:pt x="473328" y="40317"/>
                  </a:moveTo>
                  <a:cubicBezTo>
                    <a:pt x="473328" y="94074"/>
                    <a:pt x="391860" y="94074"/>
                    <a:pt x="391860" y="40317"/>
                  </a:cubicBezTo>
                  <a:cubicBezTo>
                    <a:pt x="392675" y="-13439"/>
                    <a:pt x="473328" y="-13439"/>
                    <a:pt x="473328" y="40317"/>
                  </a:cubicBezTo>
                  <a:close/>
                  <a:moveTo>
                    <a:pt x="398377" y="117694"/>
                  </a:moveTo>
                  <a:lnTo>
                    <a:pt x="398377" y="397064"/>
                  </a:lnTo>
                  <a:lnTo>
                    <a:pt x="466810" y="397064"/>
                  </a:lnTo>
                  <a:lnTo>
                    <a:pt x="466810" y="117694"/>
                  </a:lnTo>
                  <a:lnTo>
                    <a:pt x="398377" y="117694"/>
                  </a:lnTo>
                  <a:close/>
                  <a:moveTo>
                    <a:pt x="915698" y="40317"/>
                  </a:moveTo>
                  <a:cubicBezTo>
                    <a:pt x="915698" y="94074"/>
                    <a:pt x="834230" y="94074"/>
                    <a:pt x="834230" y="40317"/>
                  </a:cubicBezTo>
                  <a:cubicBezTo>
                    <a:pt x="834230" y="-13439"/>
                    <a:pt x="915698" y="-13439"/>
                    <a:pt x="915698" y="40317"/>
                  </a:cubicBezTo>
                  <a:close/>
                  <a:moveTo>
                    <a:pt x="840748" y="117694"/>
                  </a:moveTo>
                  <a:lnTo>
                    <a:pt x="840748" y="397064"/>
                  </a:lnTo>
                  <a:lnTo>
                    <a:pt x="909181" y="397064"/>
                  </a:lnTo>
                  <a:lnTo>
                    <a:pt x="909181" y="117694"/>
                  </a:lnTo>
                  <a:lnTo>
                    <a:pt x="840748" y="117694"/>
                  </a:lnTo>
                  <a:close/>
                  <a:moveTo>
                    <a:pt x="796755" y="250456"/>
                  </a:moveTo>
                  <a:cubicBezTo>
                    <a:pt x="796755" y="220319"/>
                    <a:pt x="788608" y="192627"/>
                    <a:pt x="767427" y="168192"/>
                  </a:cubicBezTo>
                  <a:lnTo>
                    <a:pt x="767427" y="168192"/>
                  </a:lnTo>
                  <a:cubicBezTo>
                    <a:pt x="784535" y="146201"/>
                    <a:pt x="780461" y="115250"/>
                    <a:pt x="758465" y="98146"/>
                  </a:cubicBezTo>
                  <a:lnTo>
                    <a:pt x="747874" y="90001"/>
                  </a:lnTo>
                  <a:lnTo>
                    <a:pt x="720175" y="125024"/>
                  </a:lnTo>
                  <a:cubicBezTo>
                    <a:pt x="700623" y="111992"/>
                    <a:pt x="678627" y="109549"/>
                    <a:pt x="656631" y="109549"/>
                  </a:cubicBezTo>
                  <a:cubicBezTo>
                    <a:pt x="570275" y="109549"/>
                    <a:pt x="501842" y="176337"/>
                    <a:pt x="518135" y="280592"/>
                  </a:cubicBezTo>
                  <a:cubicBezTo>
                    <a:pt x="528726" y="346565"/>
                    <a:pt x="589012" y="390548"/>
                    <a:pt x="656631" y="390548"/>
                  </a:cubicBezTo>
                  <a:cubicBezTo>
                    <a:pt x="690847" y="390548"/>
                    <a:pt x="727507" y="407652"/>
                    <a:pt x="727507" y="446747"/>
                  </a:cubicBezTo>
                  <a:cubicBezTo>
                    <a:pt x="727507" y="485028"/>
                    <a:pt x="696550" y="506205"/>
                    <a:pt x="656631" y="506205"/>
                  </a:cubicBezTo>
                  <a:cubicBezTo>
                    <a:pt x="630561" y="506205"/>
                    <a:pt x="606935" y="495617"/>
                    <a:pt x="593900" y="477698"/>
                  </a:cubicBezTo>
                  <a:cubicBezTo>
                    <a:pt x="587383" y="468739"/>
                    <a:pt x="583310" y="458150"/>
                    <a:pt x="583310" y="445933"/>
                  </a:cubicBezTo>
                  <a:lnTo>
                    <a:pt x="583310" y="445933"/>
                  </a:lnTo>
                  <a:cubicBezTo>
                    <a:pt x="552352" y="445933"/>
                    <a:pt x="523838" y="465481"/>
                    <a:pt x="514062" y="495617"/>
                  </a:cubicBezTo>
                  <a:lnTo>
                    <a:pt x="419559" y="769285"/>
                  </a:lnTo>
                  <a:lnTo>
                    <a:pt x="320983" y="485028"/>
                  </a:lnTo>
                  <a:lnTo>
                    <a:pt x="272102" y="485028"/>
                  </a:lnTo>
                  <a:lnTo>
                    <a:pt x="175970" y="769285"/>
                  </a:lnTo>
                  <a:lnTo>
                    <a:pt x="83097" y="485028"/>
                  </a:lnTo>
                  <a:lnTo>
                    <a:pt x="0" y="485028"/>
                  </a:lnTo>
                  <a:lnTo>
                    <a:pt x="145013" y="879241"/>
                  </a:lnTo>
                  <a:lnTo>
                    <a:pt x="208557" y="879241"/>
                  </a:lnTo>
                  <a:lnTo>
                    <a:pt x="256624" y="756253"/>
                  </a:lnTo>
                  <a:lnTo>
                    <a:pt x="298172" y="630822"/>
                  </a:lnTo>
                  <a:lnTo>
                    <a:pt x="339721" y="755439"/>
                  </a:lnTo>
                  <a:lnTo>
                    <a:pt x="388601" y="879241"/>
                  </a:lnTo>
                  <a:lnTo>
                    <a:pt x="452146" y="879241"/>
                  </a:lnTo>
                  <a:lnTo>
                    <a:pt x="570275" y="546115"/>
                  </a:lnTo>
                  <a:cubicBezTo>
                    <a:pt x="593900" y="561590"/>
                    <a:pt x="624043" y="569735"/>
                    <a:pt x="657445" y="569735"/>
                  </a:cubicBezTo>
                  <a:cubicBezTo>
                    <a:pt x="738098" y="569735"/>
                    <a:pt x="796755" y="522495"/>
                    <a:pt x="796755" y="445933"/>
                  </a:cubicBezTo>
                  <a:cubicBezTo>
                    <a:pt x="796755" y="410095"/>
                    <a:pt x="785350" y="377516"/>
                    <a:pt x="738913" y="353896"/>
                  </a:cubicBezTo>
                  <a:cubicBezTo>
                    <a:pt x="783720" y="333533"/>
                    <a:pt x="796755" y="285479"/>
                    <a:pt x="796755" y="250456"/>
                  </a:cubicBezTo>
                  <a:close/>
                  <a:moveTo>
                    <a:pt x="656631" y="327832"/>
                  </a:moveTo>
                  <a:cubicBezTo>
                    <a:pt x="616711" y="327832"/>
                    <a:pt x="584124" y="299325"/>
                    <a:pt x="584124" y="250456"/>
                  </a:cubicBezTo>
                  <a:cubicBezTo>
                    <a:pt x="584124" y="201586"/>
                    <a:pt x="616711" y="172265"/>
                    <a:pt x="656631" y="172265"/>
                  </a:cubicBezTo>
                  <a:cubicBezTo>
                    <a:pt x="695735" y="172265"/>
                    <a:pt x="729137" y="202401"/>
                    <a:pt x="729137" y="250456"/>
                  </a:cubicBezTo>
                  <a:cubicBezTo>
                    <a:pt x="728322" y="298510"/>
                    <a:pt x="695735" y="327832"/>
                    <a:pt x="656631" y="327832"/>
                  </a:cubicBezTo>
                  <a:close/>
                  <a:moveTo>
                    <a:pt x="857041" y="740778"/>
                  </a:moveTo>
                  <a:cubicBezTo>
                    <a:pt x="857041" y="820598"/>
                    <a:pt x="802458" y="885757"/>
                    <a:pt x="712029" y="885757"/>
                  </a:cubicBezTo>
                  <a:cubicBezTo>
                    <a:pt x="621599" y="885757"/>
                    <a:pt x="567830" y="820598"/>
                    <a:pt x="567830" y="740778"/>
                  </a:cubicBezTo>
                  <a:cubicBezTo>
                    <a:pt x="567830" y="660958"/>
                    <a:pt x="623229" y="595799"/>
                    <a:pt x="711214" y="595799"/>
                  </a:cubicBezTo>
                  <a:cubicBezTo>
                    <a:pt x="800014" y="595799"/>
                    <a:pt x="857041" y="660958"/>
                    <a:pt x="857041" y="740778"/>
                  </a:cubicBezTo>
                  <a:close/>
                  <a:moveTo>
                    <a:pt x="637078" y="740778"/>
                  </a:moveTo>
                  <a:cubicBezTo>
                    <a:pt x="637078" y="783132"/>
                    <a:pt x="662333" y="822227"/>
                    <a:pt x="712843" y="822227"/>
                  </a:cubicBezTo>
                  <a:cubicBezTo>
                    <a:pt x="763353" y="822227"/>
                    <a:pt x="788608" y="783132"/>
                    <a:pt x="788608" y="740778"/>
                  </a:cubicBezTo>
                  <a:cubicBezTo>
                    <a:pt x="788608" y="699239"/>
                    <a:pt x="759280" y="658515"/>
                    <a:pt x="712843" y="658515"/>
                  </a:cubicBezTo>
                  <a:cubicBezTo>
                    <a:pt x="662333" y="658515"/>
                    <a:pt x="637078" y="699239"/>
                    <a:pt x="637078" y="740778"/>
                  </a:cubicBezTo>
                  <a:close/>
                  <a:moveTo>
                    <a:pt x="967837" y="601500"/>
                  </a:moveTo>
                  <a:lnTo>
                    <a:pt x="972725" y="633266"/>
                  </a:lnTo>
                  <a:cubicBezTo>
                    <a:pt x="993907" y="599057"/>
                    <a:pt x="1023236" y="594170"/>
                    <a:pt x="1050935" y="594170"/>
                  </a:cubicBezTo>
                  <a:cubicBezTo>
                    <a:pt x="1079448" y="594170"/>
                    <a:pt x="1107147" y="605573"/>
                    <a:pt x="1122626" y="621048"/>
                  </a:cubicBezTo>
                  <a:lnTo>
                    <a:pt x="1091669" y="680506"/>
                  </a:lnTo>
                  <a:cubicBezTo>
                    <a:pt x="1077819" y="668289"/>
                    <a:pt x="1064784" y="662587"/>
                    <a:pt x="1041973" y="662587"/>
                  </a:cubicBezTo>
                  <a:cubicBezTo>
                    <a:pt x="1006127" y="662587"/>
                    <a:pt x="972725" y="682135"/>
                    <a:pt x="972725" y="733448"/>
                  </a:cubicBezTo>
                  <a:lnTo>
                    <a:pt x="972725" y="880056"/>
                  </a:lnTo>
                  <a:lnTo>
                    <a:pt x="904293" y="880056"/>
                  </a:lnTo>
                  <a:lnTo>
                    <a:pt x="904293" y="602315"/>
                  </a:lnTo>
                  <a:lnTo>
                    <a:pt x="967837" y="602315"/>
                  </a:lnTo>
                  <a:close/>
                  <a:moveTo>
                    <a:pt x="1216314" y="485028"/>
                  </a:moveTo>
                  <a:lnTo>
                    <a:pt x="1216314" y="713086"/>
                  </a:lnTo>
                  <a:lnTo>
                    <a:pt x="1310002" y="601500"/>
                  </a:lnTo>
                  <a:lnTo>
                    <a:pt x="1392285" y="601500"/>
                  </a:lnTo>
                  <a:lnTo>
                    <a:pt x="1392285" y="605573"/>
                  </a:lnTo>
                  <a:lnTo>
                    <a:pt x="1279044" y="732633"/>
                  </a:lnTo>
                  <a:lnTo>
                    <a:pt x="1407764" y="874354"/>
                  </a:lnTo>
                  <a:lnTo>
                    <a:pt x="1407764" y="879241"/>
                  </a:lnTo>
                  <a:lnTo>
                    <a:pt x="1324667" y="879241"/>
                  </a:lnTo>
                  <a:lnTo>
                    <a:pt x="1215499" y="753810"/>
                  </a:lnTo>
                  <a:lnTo>
                    <a:pt x="1215499" y="879241"/>
                  </a:lnTo>
                  <a:lnTo>
                    <a:pt x="1147067" y="879241"/>
                  </a:lnTo>
                  <a:lnTo>
                    <a:pt x="1147067" y="485028"/>
                  </a:lnTo>
                  <a:lnTo>
                    <a:pt x="1216314" y="485028"/>
                  </a:lnTo>
                  <a:close/>
                  <a:moveTo>
                    <a:pt x="1871315" y="879241"/>
                  </a:moveTo>
                  <a:lnTo>
                    <a:pt x="1807770" y="879241"/>
                  </a:lnTo>
                  <a:lnTo>
                    <a:pt x="1758890" y="755439"/>
                  </a:lnTo>
                  <a:lnTo>
                    <a:pt x="1717341" y="630822"/>
                  </a:lnTo>
                  <a:lnTo>
                    <a:pt x="1675793" y="756253"/>
                  </a:lnTo>
                  <a:lnTo>
                    <a:pt x="1627727" y="879241"/>
                  </a:lnTo>
                  <a:lnTo>
                    <a:pt x="1564182" y="879241"/>
                  </a:lnTo>
                  <a:lnTo>
                    <a:pt x="1419169" y="485028"/>
                  </a:lnTo>
                  <a:lnTo>
                    <a:pt x="1502266" y="485028"/>
                  </a:lnTo>
                  <a:lnTo>
                    <a:pt x="1595139" y="769285"/>
                  </a:lnTo>
                  <a:lnTo>
                    <a:pt x="1691272" y="485028"/>
                  </a:lnTo>
                  <a:lnTo>
                    <a:pt x="1740152" y="485028"/>
                  </a:lnTo>
                  <a:lnTo>
                    <a:pt x="1838728" y="769285"/>
                  </a:lnTo>
                  <a:lnTo>
                    <a:pt x="1929157" y="485028"/>
                  </a:lnTo>
                  <a:lnTo>
                    <a:pt x="2012255" y="485028"/>
                  </a:lnTo>
                  <a:lnTo>
                    <a:pt x="1871315" y="879241"/>
                  </a:lnTo>
                  <a:close/>
                  <a:moveTo>
                    <a:pt x="2065209" y="765213"/>
                  </a:moveTo>
                  <a:cubicBezTo>
                    <a:pt x="2070097" y="799421"/>
                    <a:pt x="2099425" y="824671"/>
                    <a:pt x="2148306" y="824671"/>
                  </a:cubicBezTo>
                  <a:cubicBezTo>
                    <a:pt x="2173561" y="824671"/>
                    <a:pt x="2206963" y="814897"/>
                    <a:pt x="2222442" y="798607"/>
                  </a:cubicBezTo>
                  <a:lnTo>
                    <a:pt x="2266434" y="841775"/>
                  </a:lnTo>
                  <a:cubicBezTo>
                    <a:pt x="2237106" y="871911"/>
                    <a:pt x="2189040" y="886572"/>
                    <a:pt x="2146677" y="886572"/>
                  </a:cubicBezTo>
                  <a:cubicBezTo>
                    <a:pt x="2050544" y="886572"/>
                    <a:pt x="1993517" y="827114"/>
                    <a:pt x="1993517" y="738335"/>
                  </a:cubicBezTo>
                  <a:cubicBezTo>
                    <a:pt x="1993517" y="653628"/>
                    <a:pt x="2051359" y="592541"/>
                    <a:pt x="2140974" y="592541"/>
                  </a:cubicBezTo>
                  <a:cubicBezTo>
                    <a:pt x="2233847" y="592541"/>
                    <a:pt x="2291689" y="650370"/>
                    <a:pt x="2281098" y="764398"/>
                  </a:cubicBezTo>
                  <a:lnTo>
                    <a:pt x="2065209" y="764398"/>
                  </a:lnTo>
                  <a:close/>
                  <a:moveTo>
                    <a:pt x="2216739" y="708199"/>
                  </a:moveTo>
                  <a:cubicBezTo>
                    <a:pt x="2211851" y="672361"/>
                    <a:pt x="2184152" y="654442"/>
                    <a:pt x="2144232" y="654442"/>
                  </a:cubicBezTo>
                  <a:cubicBezTo>
                    <a:pt x="2106757" y="654442"/>
                    <a:pt x="2076614" y="672361"/>
                    <a:pt x="2066023" y="708199"/>
                  </a:cubicBezTo>
                  <a:lnTo>
                    <a:pt x="2216739" y="708199"/>
                  </a:lnTo>
                  <a:close/>
                  <a:moveTo>
                    <a:pt x="2404115" y="485028"/>
                  </a:moveTo>
                  <a:lnTo>
                    <a:pt x="2404115" y="879241"/>
                  </a:lnTo>
                  <a:lnTo>
                    <a:pt x="2335682" y="879241"/>
                  </a:lnTo>
                  <a:lnTo>
                    <a:pt x="2335682" y="485028"/>
                  </a:lnTo>
                  <a:lnTo>
                    <a:pt x="2404115" y="485028"/>
                  </a:lnTo>
                  <a:close/>
                  <a:moveTo>
                    <a:pt x="2532019" y="485028"/>
                  </a:moveTo>
                  <a:lnTo>
                    <a:pt x="2532019" y="879241"/>
                  </a:lnTo>
                  <a:lnTo>
                    <a:pt x="2463586" y="879241"/>
                  </a:lnTo>
                  <a:lnTo>
                    <a:pt x="2463586" y="485028"/>
                  </a:lnTo>
                  <a:lnTo>
                    <a:pt x="2532019" y="485028"/>
                  </a:lnTo>
                  <a:close/>
                </a:path>
              </a:pathLst>
            </a:custGeom>
            <a:gradFill>
              <a:gsLst>
                <a:gs pos="0">
                  <a:srgbClr val="7654A2"/>
                </a:gs>
                <a:gs pos="66070">
                  <a:srgbClr val="B79974"/>
                </a:gs>
              </a:gsLst>
              <a:lin ang="16200000" scaled="1"/>
            </a:gradFill>
            <a:ln w="8132" cap="flat">
              <a:noFill/>
              <a:prstDash val="solid"/>
              <a:miter/>
            </a:ln>
          </p:spPr>
          <p:txBody>
            <a:bodyPr rtlCol="0" anchor="ctr"/>
            <a:lstStyle/>
            <a:p>
              <a:endParaRPr lang="en-US"/>
            </a:p>
          </p:txBody>
        </p:sp>
        <p:sp>
          <p:nvSpPr>
            <p:cNvPr id="237" name="Freeform 236">
              <a:extLst>
                <a:ext uri="{FF2B5EF4-FFF2-40B4-BE49-F238E27FC236}">
                  <a16:creationId xmlns:a16="http://schemas.microsoft.com/office/drawing/2014/main" id="{B8C19546-F202-DE04-548D-F970A50B8C23}"/>
                </a:ext>
              </a:extLst>
            </p:cNvPr>
            <p:cNvSpPr/>
            <p:nvPr/>
          </p:nvSpPr>
          <p:spPr>
            <a:xfrm>
              <a:off x="4174748" y="2532247"/>
              <a:ext cx="980508" cy="879018"/>
            </a:xfrm>
            <a:custGeom>
              <a:avLst/>
              <a:gdLst>
                <a:gd name="connsiteX0" fmla="*/ 462978 w 980508"/>
                <a:gd name="connsiteY0" fmla="*/ 7330 h 879018"/>
                <a:gd name="connsiteX1" fmla="*/ 541187 w 980508"/>
                <a:gd name="connsiteY1" fmla="*/ 0 h 879018"/>
                <a:gd name="connsiteX2" fmla="*/ 774185 w 980508"/>
                <a:gd name="connsiteY2" fmla="*/ 66788 h 879018"/>
                <a:gd name="connsiteX3" fmla="*/ 770111 w 980508"/>
                <a:gd name="connsiteY3" fmla="*/ 99368 h 879018"/>
                <a:gd name="connsiteX4" fmla="*/ 770111 w 980508"/>
                <a:gd name="connsiteY4" fmla="*/ 99368 h 879018"/>
                <a:gd name="connsiteX5" fmla="*/ 475198 w 980508"/>
                <a:gd name="connsiteY5" fmla="*/ 274483 h 879018"/>
                <a:gd name="connsiteX6" fmla="*/ 470310 w 980508"/>
                <a:gd name="connsiteY6" fmla="*/ 276926 h 879018"/>
                <a:gd name="connsiteX7" fmla="*/ 439352 w 980508"/>
                <a:gd name="connsiteY7" fmla="*/ 263895 h 879018"/>
                <a:gd name="connsiteX8" fmla="*/ 438537 w 980508"/>
                <a:gd name="connsiteY8" fmla="*/ 39096 h 879018"/>
                <a:gd name="connsiteX9" fmla="*/ 462978 w 980508"/>
                <a:gd name="connsiteY9" fmla="*/ 7330 h 879018"/>
                <a:gd name="connsiteX10" fmla="*/ 367660 w 980508"/>
                <a:gd name="connsiteY10" fmla="*/ 552224 h 879018"/>
                <a:gd name="connsiteX11" fmla="*/ 388842 w 980508"/>
                <a:gd name="connsiteY11" fmla="*/ 523717 h 879018"/>
                <a:gd name="connsiteX12" fmla="*/ 432835 w 980508"/>
                <a:gd name="connsiteY12" fmla="*/ 524531 h 879018"/>
                <a:gd name="connsiteX13" fmla="*/ 478456 w 980508"/>
                <a:gd name="connsiteY13" fmla="*/ 588061 h 879018"/>
                <a:gd name="connsiteX14" fmla="*/ 463792 w 980508"/>
                <a:gd name="connsiteY14" fmla="*/ 610052 h 879018"/>
                <a:gd name="connsiteX15" fmla="*/ 381510 w 980508"/>
                <a:gd name="connsiteY15" fmla="*/ 591319 h 879018"/>
                <a:gd name="connsiteX16" fmla="*/ 367660 w 980508"/>
                <a:gd name="connsiteY16" fmla="*/ 552224 h 879018"/>
                <a:gd name="connsiteX17" fmla="*/ 198207 w 980508"/>
                <a:gd name="connsiteY17" fmla="*/ 706162 h 879018"/>
                <a:gd name="connsiteX18" fmla="*/ 172952 w 980508"/>
                <a:gd name="connsiteY18" fmla="*/ 680913 h 879018"/>
                <a:gd name="connsiteX19" fmla="*/ 186802 w 980508"/>
                <a:gd name="connsiteY19" fmla="*/ 634487 h 879018"/>
                <a:gd name="connsiteX20" fmla="*/ 233238 w 980508"/>
                <a:gd name="connsiteY20" fmla="*/ 610052 h 879018"/>
                <a:gd name="connsiteX21" fmla="*/ 335888 w 980508"/>
                <a:gd name="connsiteY21" fmla="*/ 641818 h 879018"/>
                <a:gd name="connsiteX22" fmla="*/ 335888 w 980508"/>
                <a:gd name="connsiteY22" fmla="*/ 663809 h 879018"/>
                <a:gd name="connsiteX23" fmla="*/ 198207 w 980508"/>
                <a:gd name="connsiteY23" fmla="*/ 706162 h 879018"/>
                <a:gd name="connsiteX24" fmla="*/ 634060 w 980508"/>
                <a:gd name="connsiteY24" fmla="*/ 869060 h 879018"/>
                <a:gd name="connsiteX25" fmla="*/ 556666 w 980508"/>
                <a:gd name="connsiteY25" fmla="*/ 878834 h 879018"/>
                <a:gd name="connsiteX26" fmla="*/ 322038 w 980508"/>
                <a:gd name="connsiteY26" fmla="*/ 819376 h 879018"/>
                <a:gd name="connsiteX27" fmla="*/ 325297 w 980508"/>
                <a:gd name="connsiteY27" fmla="*/ 785982 h 879018"/>
                <a:gd name="connsiteX28" fmla="*/ 325297 w 980508"/>
                <a:gd name="connsiteY28" fmla="*/ 785982 h 879018"/>
                <a:gd name="connsiteX29" fmla="*/ 614508 w 980508"/>
                <a:gd name="connsiteY29" fmla="*/ 602722 h 879018"/>
                <a:gd name="connsiteX30" fmla="*/ 619396 w 980508"/>
                <a:gd name="connsiteY30" fmla="*/ 600279 h 879018"/>
                <a:gd name="connsiteX31" fmla="*/ 651168 w 980508"/>
                <a:gd name="connsiteY31" fmla="*/ 612496 h 879018"/>
                <a:gd name="connsiteX32" fmla="*/ 659315 w 980508"/>
                <a:gd name="connsiteY32" fmla="*/ 837295 h 879018"/>
                <a:gd name="connsiteX33" fmla="*/ 634060 w 980508"/>
                <a:gd name="connsiteY33" fmla="*/ 869060 h 879018"/>
                <a:gd name="connsiteX34" fmla="*/ 955043 w 980508"/>
                <a:gd name="connsiteY34" fmla="*/ 587247 h 879018"/>
                <a:gd name="connsiteX35" fmla="*/ 922456 w 980508"/>
                <a:gd name="connsiteY35" fmla="*/ 658108 h 879018"/>
                <a:gd name="connsiteX36" fmla="*/ 748115 w 980508"/>
                <a:gd name="connsiteY36" fmla="*/ 826707 h 879018"/>
                <a:gd name="connsiteX37" fmla="*/ 721230 w 980508"/>
                <a:gd name="connsiteY37" fmla="*/ 807159 h 879018"/>
                <a:gd name="connsiteX38" fmla="*/ 721230 w 980508"/>
                <a:gd name="connsiteY38" fmla="*/ 807159 h 879018"/>
                <a:gd name="connsiteX39" fmla="*/ 717157 w 980508"/>
                <a:gd name="connsiteY39" fmla="*/ 465073 h 879018"/>
                <a:gd name="connsiteX40" fmla="*/ 717157 w 980508"/>
                <a:gd name="connsiteY40" fmla="*/ 459372 h 879018"/>
                <a:gd name="connsiteX41" fmla="*/ 744041 w 980508"/>
                <a:gd name="connsiteY41" fmla="*/ 439010 h 879018"/>
                <a:gd name="connsiteX42" fmla="*/ 939564 w 980508"/>
                <a:gd name="connsiteY42" fmla="*/ 549780 h 879018"/>
                <a:gd name="connsiteX43" fmla="*/ 955043 w 980508"/>
                <a:gd name="connsiteY43" fmla="*/ 587247 h 879018"/>
                <a:gd name="connsiteX44" fmla="*/ 980298 w 980508"/>
                <a:gd name="connsiteY44" fmla="*/ 454485 h 879018"/>
                <a:gd name="connsiteX45" fmla="*/ 949340 w 980508"/>
                <a:gd name="connsiteY45" fmla="*/ 467517 h 879018"/>
                <a:gd name="connsiteX46" fmla="*/ 949340 w 980508"/>
                <a:gd name="connsiteY46" fmla="*/ 467517 h 879018"/>
                <a:gd name="connsiteX47" fmla="*/ 651168 w 980508"/>
                <a:gd name="connsiteY47" fmla="*/ 299732 h 879018"/>
                <a:gd name="connsiteX48" fmla="*/ 646280 w 980508"/>
                <a:gd name="connsiteY48" fmla="*/ 296474 h 879018"/>
                <a:gd name="connsiteX49" fmla="*/ 642207 w 980508"/>
                <a:gd name="connsiteY49" fmla="*/ 263080 h 879018"/>
                <a:gd name="connsiteX50" fmla="*/ 836100 w 980508"/>
                <a:gd name="connsiteY50" fmla="*/ 149866 h 879018"/>
                <a:gd name="connsiteX51" fmla="*/ 876019 w 980508"/>
                <a:gd name="connsiteY51" fmla="*/ 156382 h 879018"/>
                <a:gd name="connsiteX52" fmla="*/ 920827 w 980508"/>
                <a:gd name="connsiteY52" fmla="*/ 220727 h 879018"/>
                <a:gd name="connsiteX53" fmla="*/ 980298 w 980508"/>
                <a:gd name="connsiteY53" fmla="*/ 454485 h 879018"/>
                <a:gd name="connsiteX54" fmla="*/ 206354 w 980508"/>
                <a:gd name="connsiteY54" fmla="*/ 532676 h 879018"/>
                <a:gd name="connsiteX55" fmla="*/ 291081 w 980508"/>
                <a:gd name="connsiteY55" fmla="*/ 517201 h 879018"/>
                <a:gd name="connsiteX56" fmla="*/ 294339 w 980508"/>
                <a:gd name="connsiteY56" fmla="*/ 503355 h 879018"/>
                <a:gd name="connsiteX57" fmla="*/ 229980 w 980508"/>
                <a:gd name="connsiteY57" fmla="*/ 452042 h 879018"/>
                <a:gd name="connsiteX58" fmla="*/ 211242 w 980508"/>
                <a:gd name="connsiteY58" fmla="*/ 457743 h 879018"/>
                <a:gd name="connsiteX59" fmla="*/ 193319 w 980508"/>
                <a:gd name="connsiteY59" fmla="*/ 518830 h 879018"/>
                <a:gd name="connsiteX60" fmla="*/ 206354 w 980508"/>
                <a:gd name="connsiteY60" fmla="*/ 532676 h 879018"/>
                <a:gd name="connsiteX61" fmla="*/ 1055 w 980508"/>
                <a:gd name="connsiteY61" fmla="*/ 526160 h 879018"/>
                <a:gd name="connsiteX62" fmla="*/ 18163 w 980508"/>
                <a:gd name="connsiteY62" fmla="*/ 545708 h 879018"/>
                <a:gd name="connsiteX63" fmla="*/ 66229 w 980508"/>
                <a:gd name="connsiteY63" fmla="*/ 536748 h 879018"/>
                <a:gd name="connsiteX64" fmla="*/ 71117 w 980508"/>
                <a:gd name="connsiteY64" fmla="*/ 517201 h 879018"/>
                <a:gd name="connsiteX65" fmla="*/ 36086 w 980508"/>
                <a:gd name="connsiteY65" fmla="*/ 489508 h 879018"/>
                <a:gd name="connsiteX66" fmla="*/ 15719 w 980508"/>
                <a:gd name="connsiteY66" fmla="*/ 488694 h 879018"/>
                <a:gd name="connsiteX67" fmla="*/ 10017 w 980508"/>
                <a:gd name="connsiteY67" fmla="*/ 497653 h 879018"/>
                <a:gd name="connsiteX68" fmla="*/ 10017 w 980508"/>
                <a:gd name="connsiteY68" fmla="*/ 497653 h 879018"/>
                <a:gd name="connsiteX69" fmla="*/ 1055 w 980508"/>
                <a:gd name="connsiteY69" fmla="*/ 526160 h 87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980508" h="879018">
                  <a:moveTo>
                    <a:pt x="462978" y="7330"/>
                  </a:moveTo>
                  <a:cubicBezTo>
                    <a:pt x="488233" y="2444"/>
                    <a:pt x="514302" y="0"/>
                    <a:pt x="541187" y="0"/>
                  </a:cubicBezTo>
                  <a:cubicBezTo>
                    <a:pt x="626728" y="0"/>
                    <a:pt x="706566" y="24435"/>
                    <a:pt x="774185" y="66788"/>
                  </a:cubicBezTo>
                  <a:cubicBezTo>
                    <a:pt x="791293" y="82263"/>
                    <a:pt x="770111" y="99368"/>
                    <a:pt x="770111" y="99368"/>
                  </a:cubicBezTo>
                  <a:lnTo>
                    <a:pt x="770111" y="99368"/>
                  </a:lnTo>
                  <a:lnTo>
                    <a:pt x="475198" y="274483"/>
                  </a:lnTo>
                  <a:cubicBezTo>
                    <a:pt x="473568" y="275298"/>
                    <a:pt x="471939" y="276112"/>
                    <a:pt x="470310" y="276926"/>
                  </a:cubicBezTo>
                  <a:cubicBezTo>
                    <a:pt x="444240" y="292402"/>
                    <a:pt x="440167" y="272854"/>
                    <a:pt x="439352" y="263895"/>
                  </a:cubicBezTo>
                  <a:lnTo>
                    <a:pt x="438537" y="39096"/>
                  </a:lnTo>
                  <a:cubicBezTo>
                    <a:pt x="437723" y="35837"/>
                    <a:pt x="440981" y="13846"/>
                    <a:pt x="462978" y="7330"/>
                  </a:cubicBezTo>
                  <a:close/>
                  <a:moveTo>
                    <a:pt x="367660" y="552224"/>
                  </a:moveTo>
                  <a:lnTo>
                    <a:pt x="388842" y="523717"/>
                  </a:lnTo>
                  <a:cubicBezTo>
                    <a:pt x="401062" y="507427"/>
                    <a:pt x="421429" y="507427"/>
                    <a:pt x="432835" y="524531"/>
                  </a:cubicBezTo>
                  <a:lnTo>
                    <a:pt x="478456" y="588061"/>
                  </a:lnTo>
                  <a:cubicBezTo>
                    <a:pt x="490677" y="605166"/>
                    <a:pt x="484159" y="614939"/>
                    <a:pt x="463792" y="610052"/>
                  </a:cubicBezTo>
                  <a:lnTo>
                    <a:pt x="381510" y="591319"/>
                  </a:lnTo>
                  <a:cubicBezTo>
                    <a:pt x="361957" y="585618"/>
                    <a:pt x="355440" y="568514"/>
                    <a:pt x="367660" y="552224"/>
                  </a:cubicBezTo>
                  <a:close/>
                  <a:moveTo>
                    <a:pt x="198207" y="706162"/>
                  </a:moveTo>
                  <a:cubicBezTo>
                    <a:pt x="178655" y="711864"/>
                    <a:pt x="167249" y="701275"/>
                    <a:pt x="172952" y="680913"/>
                  </a:cubicBezTo>
                  <a:lnTo>
                    <a:pt x="186802" y="634487"/>
                  </a:lnTo>
                  <a:cubicBezTo>
                    <a:pt x="192504" y="614939"/>
                    <a:pt x="213686" y="603537"/>
                    <a:pt x="233238" y="610052"/>
                  </a:cubicBezTo>
                  <a:lnTo>
                    <a:pt x="335888" y="641818"/>
                  </a:lnTo>
                  <a:cubicBezTo>
                    <a:pt x="355440" y="648334"/>
                    <a:pt x="355440" y="658108"/>
                    <a:pt x="335888" y="663809"/>
                  </a:cubicBezTo>
                  <a:lnTo>
                    <a:pt x="198207" y="706162"/>
                  </a:lnTo>
                  <a:close/>
                  <a:moveTo>
                    <a:pt x="634060" y="869060"/>
                  </a:moveTo>
                  <a:cubicBezTo>
                    <a:pt x="608805" y="874762"/>
                    <a:pt x="582735" y="878020"/>
                    <a:pt x="556666" y="878834"/>
                  </a:cubicBezTo>
                  <a:cubicBezTo>
                    <a:pt x="471124" y="881278"/>
                    <a:pt x="390471" y="859286"/>
                    <a:pt x="322038" y="819376"/>
                  </a:cubicBezTo>
                  <a:cubicBezTo>
                    <a:pt x="304115" y="803901"/>
                    <a:pt x="325297" y="785982"/>
                    <a:pt x="325297" y="785982"/>
                  </a:cubicBezTo>
                  <a:lnTo>
                    <a:pt x="325297" y="785982"/>
                  </a:lnTo>
                  <a:lnTo>
                    <a:pt x="614508" y="602722"/>
                  </a:lnTo>
                  <a:cubicBezTo>
                    <a:pt x="616137" y="601908"/>
                    <a:pt x="617766" y="601093"/>
                    <a:pt x="619396" y="600279"/>
                  </a:cubicBezTo>
                  <a:cubicBezTo>
                    <a:pt x="645465" y="584804"/>
                    <a:pt x="650354" y="603537"/>
                    <a:pt x="651168" y="612496"/>
                  </a:cubicBezTo>
                  <a:lnTo>
                    <a:pt x="659315" y="837295"/>
                  </a:lnTo>
                  <a:cubicBezTo>
                    <a:pt x="657686" y="840553"/>
                    <a:pt x="655242" y="861730"/>
                    <a:pt x="634060" y="869060"/>
                  </a:cubicBezTo>
                  <a:close/>
                  <a:moveTo>
                    <a:pt x="955043" y="587247"/>
                  </a:moveTo>
                  <a:cubicBezTo>
                    <a:pt x="946082" y="611682"/>
                    <a:pt x="935491" y="635302"/>
                    <a:pt x="922456" y="658108"/>
                  </a:cubicBezTo>
                  <a:cubicBezTo>
                    <a:pt x="880093" y="732226"/>
                    <a:pt x="818992" y="789240"/>
                    <a:pt x="748115" y="826707"/>
                  </a:cubicBezTo>
                  <a:cubicBezTo>
                    <a:pt x="726119" y="834037"/>
                    <a:pt x="721230" y="807159"/>
                    <a:pt x="721230" y="807159"/>
                  </a:cubicBezTo>
                  <a:lnTo>
                    <a:pt x="721230" y="807159"/>
                  </a:lnTo>
                  <a:lnTo>
                    <a:pt x="717157" y="465073"/>
                  </a:lnTo>
                  <a:cubicBezTo>
                    <a:pt x="717157" y="463444"/>
                    <a:pt x="717157" y="461001"/>
                    <a:pt x="717157" y="459372"/>
                  </a:cubicBezTo>
                  <a:cubicBezTo>
                    <a:pt x="717157" y="429236"/>
                    <a:pt x="735895" y="434937"/>
                    <a:pt x="744041" y="439010"/>
                  </a:cubicBezTo>
                  <a:lnTo>
                    <a:pt x="939564" y="549780"/>
                  </a:lnTo>
                  <a:cubicBezTo>
                    <a:pt x="943638" y="551409"/>
                    <a:pt x="960746" y="564441"/>
                    <a:pt x="955043" y="587247"/>
                  </a:cubicBezTo>
                  <a:close/>
                  <a:moveTo>
                    <a:pt x="980298" y="454485"/>
                  </a:moveTo>
                  <a:cubicBezTo>
                    <a:pt x="975410" y="477291"/>
                    <a:pt x="949340" y="467517"/>
                    <a:pt x="949340" y="467517"/>
                  </a:cubicBezTo>
                  <a:lnTo>
                    <a:pt x="949340" y="467517"/>
                  </a:lnTo>
                  <a:lnTo>
                    <a:pt x="651168" y="299732"/>
                  </a:lnTo>
                  <a:cubicBezTo>
                    <a:pt x="649539" y="298918"/>
                    <a:pt x="647909" y="297289"/>
                    <a:pt x="646280" y="296474"/>
                  </a:cubicBezTo>
                  <a:cubicBezTo>
                    <a:pt x="620210" y="280999"/>
                    <a:pt x="634875" y="267967"/>
                    <a:pt x="642207" y="263080"/>
                  </a:cubicBezTo>
                  <a:lnTo>
                    <a:pt x="836100" y="149866"/>
                  </a:lnTo>
                  <a:cubicBezTo>
                    <a:pt x="839359" y="148237"/>
                    <a:pt x="859726" y="140092"/>
                    <a:pt x="876019" y="156382"/>
                  </a:cubicBezTo>
                  <a:cubicBezTo>
                    <a:pt x="892313" y="175930"/>
                    <a:pt x="907792" y="197107"/>
                    <a:pt x="920827" y="220727"/>
                  </a:cubicBezTo>
                  <a:cubicBezTo>
                    <a:pt x="964005" y="293216"/>
                    <a:pt x="982742" y="374665"/>
                    <a:pt x="980298" y="454485"/>
                  </a:cubicBezTo>
                  <a:close/>
                  <a:moveTo>
                    <a:pt x="206354" y="532676"/>
                  </a:moveTo>
                  <a:lnTo>
                    <a:pt x="291081" y="517201"/>
                  </a:lnTo>
                  <a:cubicBezTo>
                    <a:pt x="300857" y="515572"/>
                    <a:pt x="302486" y="509056"/>
                    <a:pt x="294339" y="503355"/>
                  </a:cubicBezTo>
                  <a:lnTo>
                    <a:pt x="229980" y="452042"/>
                  </a:lnTo>
                  <a:cubicBezTo>
                    <a:pt x="222648" y="446340"/>
                    <a:pt x="213686" y="448784"/>
                    <a:pt x="211242" y="457743"/>
                  </a:cubicBezTo>
                  <a:lnTo>
                    <a:pt x="193319" y="518830"/>
                  </a:lnTo>
                  <a:cubicBezTo>
                    <a:pt x="191690" y="528604"/>
                    <a:pt x="197393" y="534305"/>
                    <a:pt x="206354" y="532676"/>
                  </a:cubicBezTo>
                  <a:close/>
                  <a:moveTo>
                    <a:pt x="1055" y="526160"/>
                  </a:moveTo>
                  <a:cubicBezTo>
                    <a:pt x="-3018" y="539192"/>
                    <a:pt x="5129" y="548151"/>
                    <a:pt x="18163" y="545708"/>
                  </a:cubicBezTo>
                  <a:lnTo>
                    <a:pt x="66229" y="536748"/>
                  </a:lnTo>
                  <a:cubicBezTo>
                    <a:pt x="79264" y="534305"/>
                    <a:pt x="81708" y="525346"/>
                    <a:pt x="71117" y="517201"/>
                  </a:cubicBezTo>
                  <a:lnTo>
                    <a:pt x="36086" y="489508"/>
                  </a:lnTo>
                  <a:cubicBezTo>
                    <a:pt x="28754" y="483807"/>
                    <a:pt x="21422" y="483807"/>
                    <a:pt x="15719" y="488694"/>
                  </a:cubicBezTo>
                  <a:lnTo>
                    <a:pt x="10017" y="497653"/>
                  </a:lnTo>
                  <a:cubicBezTo>
                    <a:pt x="10017" y="497653"/>
                    <a:pt x="10017" y="497653"/>
                    <a:pt x="10017" y="497653"/>
                  </a:cubicBezTo>
                  <a:lnTo>
                    <a:pt x="1055" y="526160"/>
                  </a:lnTo>
                  <a:close/>
                </a:path>
              </a:pathLst>
            </a:custGeom>
            <a:gradFill>
              <a:gsLst>
                <a:gs pos="0">
                  <a:srgbClr val="7654A2"/>
                </a:gs>
                <a:gs pos="66070">
                  <a:srgbClr val="B79974"/>
                </a:gs>
              </a:gsLst>
              <a:lin ang="0" scaled="1"/>
            </a:gradFill>
            <a:ln w="8132" cap="flat">
              <a:noFill/>
              <a:prstDash val="solid"/>
              <a:miter/>
            </a:ln>
          </p:spPr>
          <p:txBody>
            <a:bodyPr rtlCol="0" anchor="ctr"/>
            <a:lstStyle/>
            <a:p>
              <a:endParaRPr lang="en-US"/>
            </a:p>
          </p:txBody>
        </p:sp>
        <p:grpSp>
          <p:nvGrpSpPr>
            <p:cNvPr id="238" name="Graphic 4">
              <a:extLst>
                <a:ext uri="{FF2B5EF4-FFF2-40B4-BE49-F238E27FC236}">
                  <a16:creationId xmlns:a16="http://schemas.microsoft.com/office/drawing/2014/main" id="{7C2EE738-86C1-0F30-9741-31FC522059C9}"/>
                </a:ext>
              </a:extLst>
            </p:cNvPr>
            <p:cNvGrpSpPr/>
            <p:nvPr/>
          </p:nvGrpSpPr>
          <p:grpSpPr>
            <a:xfrm>
              <a:off x="4488640" y="3571739"/>
              <a:ext cx="3394201" cy="147218"/>
              <a:chOff x="4488640" y="3571739"/>
              <a:chExt cx="3394201" cy="147218"/>
            </a:xfrm>
            <a:solidFill>
              <a:srgbClr val="7654A2"/>
            </a:solidFill>
          </p:grpSpPr>
          <p:sp>
            <p:nvSpPr>
              <p:cNvPr id="239" name="Freeform 238">
                <a:extLst>
                  <a:ext uri="{FF2B5EF4-FFF2-40B4-BE49-F238E27FC236}">
                    <a16:creationId xmlns:a16="http://schemas.microsoft.com/office/drawing/2014/main" id="{F50299DA-B967-9D82-F58E-2F00A0114AF2}"/>
                  </a:ext>
                </a:extLst>
              </p:cNvPr>
              <p:cNvSpPr/>
              <p:nvPr/>
            </p:nvSpPr>
            <p:spPr>
              <a:xfrm>
                <a:off x="4488640" y="3572350"/>
                <a:ext cx="76579" cy="103439"/>
              </a:xfrm>
              <a:custGeom>
                <a:avLst/>
                <a:gdLst>
                  <a:gd name="connsiteX0" fmla="*/ 76580 w 76579"/>
                  <a:gd name="connsiteY0" fmla="*/ 0 h 103439"/>
                  <a:gd name="connsiteX1" fmla="*/ 76580 w 76579"/>
                  <a:gd name="connsiteY1" fmla="*/ 101811 h 103439"/>
                  <a:gd name="connsiteX2" fmla="*/ 60286 w 76579"/>
                  <a:gd name="connsiteY2" fmla="*/ 101811 h 103439"/>
                  <a:gd name="connsiteX3" fmla="*/ 59472 w 76579"/>
                  <a:gd name="connsiteY3" fmla="*/ 92037 h 103439"/>
                  <a:gd name="connsiteX4" fmla="*/ 36661 w 76579"/>
                  <a:gd name="connsiteY4" fmla="*/ 103440 h 103439"/>
                  <a:gd name="connsiteX5" fmla="*/ 0 w 76579"/>
                  <a:gd name="connsiteY5" fmla="*/ 65974 h 103439"/>
                  <a:gd name="connsiteX6" fmla="*/ 36661 w 76579"/>
                  <a:gd name="connsiteY6" fmla="*/ 28507 h 103439"/>
                  <a:gd name="connsiteX7" fmla="*/ 60286 w 76579"/>
                  <a:gd name="connsiteY7" fmla="*/ 39910 h 103439"/>
                  <a:gd name="connsiteX8" fmla="*/ 60286 w 76579"/>
                  <a:gd name="connsiteY8" fmla="*/ 0 h 103439"/>
                  <a:gd name="connsiteX9" fmla="*/ 76580 w 76579"/>
                  <a:gd name="connsiteY9" fmla="*/ 0 h 103439"/>
                  <a:gd name="connsiteX10" fmla="*/ 16294 w 76579"/>
                  <a:gd name="connsiteY10" fmla="*/ 65974 h 103439"/>
                  <a:gd name="connsiteX11" fmla="*/ 36661 w 76579"/>
                  <a:gd name="connsiteY11" fmla="*/ 87150 h 103439"/>
                  <a:gd name="connsiteX12" fmla="*/ 57842 w 76579"/>
                  <a:gd name="connsiteY12" fmla="*/ 65974 h 103439"/>
                  <a:gd name="connsiteX13" fmla="*/ 36661 w 76579"/>
                  <a:gd name="connsiteY13" fmla="*/ 44797 h 103439"/>
                  <a:gd name="connsiteX14" fmla="*/ 16294 w 76579"/>
                  <a:gd name="connsiteY14" fmla="*/ 65974 h 10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579" h="103439">
                    <a:moveTo>
                      <a:pt x="76580" y="0"/>
                    </a:moveTo>
                    <a:lnTo>
                      <a:pt x="76580" y="101811"/>
                    </a:lnTo>
                    <a:lnTo>
                      <a:pt x="60286" y="101811"/>
                    </a:lnTo>
                    <a:lnTo>
                      <a:pt x="59472" y="92037"/>
                    </a:lnTo>
                    <a:cubicBezTo>
                      <a:pt x="53769" y="100997"/>
                      <a:pt x="44807" y="103440"/>
                      <a:pt x="36661" y="103440"/>
                    </a:cubicBezTo>
                    <a:cubicBezTo>
                      <a:pt x="15479" y="103440"/>
                      <a:pt x="0" y="89594"/>
                      <a:pt x="0" y="65974"/>
                    </a:cubicBezTo>
                    <a:cubicBezTo>
                      <a:pt x="0" y="41539"/>
                      <a:pt x="15479" y="28507"/>
                      <a:pt x="36661" y="28507"/>
                    </a:cubicBezTo>
                    <a:cubicBezTo>
                      <a:pt x="43993" y="28507"/>
                      <a:pt x="56213" y="32580"/>
                      <a:pt x="60286" y="39910"/>
                    </a:cubicBezTo>
                    <a:lnTo>
                      <a:pt x="60286" y="0"/>
                    </a:lnTo>
                    <a:lnTo>
                      <a:pt x="76580" y="0"/>
                    </a:lnTo>
                    <a:close/>
                    <a:moveTo>
                      <a:pt x="16294" y="65974"/>
                    </a:moveTo>
                    <a:cubicBezTo>
                      <a:pt x="16294" y="78191"/>
                      <a:pt x="25255" y="87150"/>
                      <a:pt x="36661" y="87150"/>
                    </a:cubicBezTo>
                    <a:cubicBezTo>
                      <a:pt x="48066" y="87150"/>
                      <a:pt x="57842" y="79005"/>
                      <a:pt x="57842" y="65974"/>
                    </a:cubicBezTo>
                    <a:cubicBezTo>
                      <a:pt x="57842" y="53756"/>
                      <a:pt x="48066" y="44797"/>
                      <a:pt x="36661" y="44797"/>
                    </a:cubicBezTo>
                    <a:cubicBezTo>
                      <a:pt x="26070" y="44797"/>
                      <a:pt x="16294" y="52942"/>
                      <a:pt x="16294" y="65974"/>
                    </a:cubicBezTo>
                    <a:close/>
                  </a:path>
                </a:pathLst>
              </a:custGeom>
              <a:solidFill>
                <a:srgbClr val="7654A2"/>
              </a:solidFill>
              <a:ln w="8132" cap="flat">
                <a:noFill/>
                <a:prstDash val="solid"/>
                <a:miter/>
              </a:ln>
            </p:spPr>
            <p:txBody>
              <a:bodyPr rtlCol="0" anchor="ctr"/>
              <a:lstStyle/>
              <a:p>
                <a:endParaRPr lang="en-US"/>
              </a:p>
            </p:txBody>
          </p:sp>
          <p:sp>
            <p:nvSpPr>
              <p:cNvPr id="240" name="Freeform 239">
                <a:extLst>
                  <a:ext uri="{FF2B5EF4-FFF2-40B4-BE49-F238E27FC236}">
                    <a16:creationId xmlns:a16="http://schemas.microsoft.com/office/drawing/2014/main" id="{27E4ABA0-92EE-89DC-E923-EBC35EBBA184}"/>
                  </a:ext>
                </a:extLst>
              </p:cNvPr>
              <p:cNvSpPr/>
              <p:nvPr/>
            </p:nvSpPr>
            <p:spPr>
              <a:xfrm>
                <a:off x="4613286" y="3571739"/>
                <a:ext cx="21181" cy="103236"/>
              </a:xfrm>
              <a:custGeom>
                <a:avLst/>
                <a:gdLst>
                  <a:gd name="connsiteX0" fmla="*/ 21182 w 21181"/>
                  <a:gd name="connsiteY0" fmla="*/ 10385 h 103236"/>
                  <a:gd name="connsiteX1" fmla="*/ 0 w 21181"/>
                  <a:gd name="connsiteY1" fmla="*/ 10385 h 103236"/>
                  <a:gd name="connsiteX2" fmla="*/ 21182 w 21181"/>
                  <a:gd name="connsiteY2" fmla="*/ 10385 h 103236"/>
                  <a:gd name="connsiteX3" fmla="*/ 1629 w 21181"/>
                  <a:gd name="connsiteY3" fmla="*/ 30747 h 103236"/>
                  <a:gd name="connsiteX4" fmla="*/ 1629 w 21181"/>
                  <a:gd name="connsiteY4" fmla="*/ 103237 h 103236"/>
                  <a:gd name="connsiteX5" fmla="*/ 19552 w 21181"/>
                  <a:gd name="connsiteY5" fmla="*/ 103237 h 103236"/>
                  <a:gd name="connsiteX6" fmla="*/ 19552 w 21181"/>
                  <a:gd name="connsiteY6" fmla="*/ 30747 h 103236"/>
                  <a:gd name="connsiteX7" fmla="*/ 1629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2" y="10385"/>
                    </a:moveTo>
                    <a:cubicBezTo>
                      <a:pt x="21182" y="24231"/>
                      <a:pt x="0" y="24231"/>
                      <a:pt x="0" y="10385"/>
                    </a:cubicBezTo>
                    <a:cubicBezTo>
                      <a:pt x="0" y="-3462"/>
                      <a:pt x="21182" y="-3462"/>
                      <a:pt x="21182" y="10385"/>
                    </a:cubicBezTo>
                    <a:close/>
                    <a:moveTo>
                      <a:pt x="1629" y="30747"/>
                    </a:moveTo>
                    <a:lnTo>
                      <a:pt x="1629" y="103237"/>
                    </a:lnTo>
                    <a:lnTo>
                      <a:pt x="19552" y="103237"/>
                    </a:lnTo>
                    <a:lnTo>
                      <a:pt x="19552" y="30747"/>
                    </a:lnTo>
                    <a:lnTo>
                      <a:pt x="1629" y="30747"/>
                    </a:lnTo>
                    <a:close/>
                  </a:path>
                </a:pathLst>
              </a:custGeom>
              <a:solidFill>
                <a:srgbClr val="7654A2"/>
              </a:solidFill>
              <a:ln w="8132" cap="flat">
                <a:noFill/>
                <a:prstDash val="solid"/>
                <a:miter/>
              </a:ln>
            </p:spPr>
            <p:txBody>
              <a:bodyPr rtlCol="0" anchor="ctr"/>
              <a:lstStyle/>
              <a:p>
                <a:endParaRPr lang="en-US"/>
              </a:p>
            </p:txBody>
          </p:sp>
          <p:sp>
            <p:nvSpPr>
              <p:cNvPr id="241" name="Freeform 240">
                <a:extLst>
                  <a:ext uri="{FF2B5EF4-FFF2-40B4-BE49-F238E27FC236}">
                    <a16:creationId xmlns:a16="http://schemas.microsoft.com/office/drawing/2014/main" id="{F7007187-AE94-ECEA-90C1-5AA7F3598771}"/>
                  </a:ext>
                </a:extLst>
              </p:cNvPr>
              <p:cNvSpPr/>
              <p:nvPr/>
            </p:nvSpPr>
            <p:spPr>
              <a:xfrm>
                <a:off x="4678460" y="3595155"/>
                <a:ext cx="74135" cy="123802"/>
              </a:xfrm>
              <a:custGeom>
                <a:avLst/>
                <a:gdLst>
                  <a:gd name="connsiteX0" fmla="*/ 61101 w 74135"/>
                  <a:gd name="connsiteY0" fmla="*/ 0 h 123802"/>
                  <a:gd name="connsiteX1" fmla="*/ 74136 w 74135"/>
                  <a:gd name="connsiteY1" fmla="*/ 9774 h 123802"/>
                  <a:gd name="connsiteX2" fmla="*/ 65989 w 74135"/>
                  <a:gd name="connsiteY2" fmla="*/ 20362 h 123802"/>
                  <a:gd name="connsiteX3" fmla="*/ 73321 w 74135"/>
                  <a:gd name="connsiteY3" fmla="*/ 41539 h 123802"/>
                  <a:gd name="connsiteX4" fmla="*/ 57842 w 74135"/>
                  <a:gd name="connsiteY4" fmla="*/ 68417 h 123802"/>
                  <a:gd name="connsiteX5" fmla="*/ 72506 w 74135"/>
                  <a:gd name="connsiteY5" fmla="*/ 92037 h 123802"/>
                  <a:gd name="connsiteX6" fmla="*/ 36661 w 74135"/>
                  <a:gd name="connsiteY6" fmla="*/ 123802 h 123802"/>
                  <a:gd name="connsiteX7" fmla="*/ 0 w 74135"/>
                  <a:gd name="connsiteY7" fmla="*/ 92037 h 123802"/>
                  <a:gd name="connsiteX8" fmla="*/ 17923 w 74135"/>
                  <a:gd name="connsiteY8" fmla="*/ 92037 h 123802"/>
                  <a:gd name="connsiteX9" fmla="*/ 36661 w 74135"/>
                  <a:gd name="connsiteY9" fmla="*/ 107513 h 123802"/>
                  <a:gd name="connsiteX10" fmla="*/ 54583 w 74135"/>
                  <a:gd name="connsiteY10" fmla="*/ 92037 h 123802"/>
                  <a:gd name="connsiteX11" fmla="*/ 36661 w 74135"/>
                  <a:gd name="connsiteY11" fmla="*/ 77376 h 123802"/>
                  <a:gd name="connsiteX12" fmla="*/ 0 w 74135"/>
                  <a:gd name="connsiteY12" fmla="*/ 41539 h 123802"/>
                  <a:gd name="connsiteX13" fmla="*/ 36661 w 74135"/>
                  <a:gd name="connsiteY13" fmla="*/ 4887 h 123802"/>
                  <a:gd name="connsiteX14" fmla="*/ 52954 w 74135"/>
                  <a:gd name="connsiteY14" fmla="*/ 8959 h 123802"/>
                  <a:gd name="connsiteX15" fmla="*/ 61101 w 74135"/>
                  <a:gd name="connsiteY15" fmla="*/ 0 h 123802"/>
                  <a:gd name="connsiteX16" fmla="*/ 18738 w 74135"/>
                  <a:gd name="connsiteY16" fmla="*/ 41539 h 123802"/>
                  <a:gd name="connsiteX17" fmla="*/ 37475 w 74135"/>
                  <a:gd name="connsiteY17" fmla="*/ 61087 h 123802"/>
                  <a:gd name="connsiteX18" fmla="*/ 56213 w 74135"/>
                  <a:gd name="connsiteY18" fmla="*/ 41539 h 123802"/>
                  <a:gd name="connsiteX19" fmla="*/ 37475 w 74135"/>
                  <a:gd name="connsiteY19" fmla="*/ 21177 h 123802"/>
                  <a:gd name="connsiteX20" fmla="*/ 18738 w 74135"/>
                  <a:gd name="connsiteY20" fmla="*/ 41539 h 12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4135" h="123802">
                    <a:moveTo>
                      <a:pt x="61101" y="0"/>
                    </a:moveTo>
                    <a:lnTo>
                      <a:pt x="74136" y="9774"/>
                    </a:lnTo>
                    <a:lnTo>
                      <a:pt x="65989" y="20362"/>
                    </a:lnTo>
                    <a:cubicBezTo>
                      <a:pt x="71692" y="26878"/>
                      <a:pt x="73321" y="33394"/>
                      <a:pt x="73321" y="41539"/>
                    </a:cubicBezTo>
                    <a:cubicBezTo>
                      <a:pt x="73321" y="50498"/>
                      <a:pt x="70062" y="62716"/>
                      <a:pt x="57842" y="68417"/>
                    </a:cubicBezTo>
                    <a:cubicBezTo>
                      <a:pt x="70062" y="74119"/>
                      <a:pt x="72506" y="83078"/>
                      <a:pt x="72506" y="92037"/>
                    </a:cubicBezTo>
                    <a:cubicBezTo>
                      <a:pt x="72506" y="111585"/>
                      <a:pt x="57027" y="123802"/>
                      <a:pt x="36661" y="123802"/>
                    </a:cubicBezTo>
                    <a:cubicBezTo>
                      <a:pt x="16294" y="123802"/>
                      <a:pt x="0" y="110771"/>
                      <a:pt x="0" y="92037"/>
                    </a:cubicBezTo>
                    <a:lnTo>
                      <a:pt x="17923" y="92037"/>
                    </a:lnTo>
                    <a:cubicBezTo>
                      <a:pt x="17923" y="100997"/>
                      <a:pt x="26884" y="107513"/>
                      <a:pt x="36661" y="107513"/>
                    </a:cubicBezTo>
                    <a:cubicBezTo>
                      <a:pt x="47251" y="107513"/>
                      <a:pt x="54583" y="101811"/>
                      <a:pt x="54583" y="92037"/>
                    </a:cubicBezTo>
                    <a:cubicBezTo>
                      <a:pt x="54583" y="82263"/>
                      <a:pt x="45622" y="77376"/>
                      <a:pt x="36661" y="77376"/>
                    </a:cubicBezTo>
                    <a:cubicBezTo>
                      <a:pt x="13850" y="77376"/>
                      <a:pt x="0" y="63530"/>
                      <a:pt x="0" y="41539"/>
                    </a:cubicBezTo>
                    <a:cubicBezTo>
                      <a:pt x="0" y="18733"/>
                      <a:pt x="16294" y="4887"/>
                      <a:pt x="36661" y="4887"/>
                    </a:cubicBezTo>
                    <a:cubicBezTo>
                      <a:pt x="42363" y="4887"/>
                      <a:pt x="48066" y="5702"/>
                      <a:pt x="52954" y="8959"/>
                    </a:cubicBezTo>
                    <a:lnTo>
                      <a:pt x="61101" y="0"/>
                    </a:lnTo>
                    <a:close/>
                    <a:moveTo>
                      <a:pt x="18738" y="41539"/>
                    </a:moveTo>
                    <a:cubicBezTo>
                      <a:pt x="18738" y="53756"/>
                      <a:pt x="26884" y="61087"/>
                      <a:pt x="37475" y="61087"/>
                    </a:cubicBezTo>
                    <a:cubicBezTo>
                      <a:pt x="48066" y="61087"/>
                      <a:pt x="56213" y="53756"/>
                      <a:pt x="56213" y="41539"/>
                    </a:cubicBezTo>
                    <a:cubicBezTo>
                      <a:pt x="56213" y="29322"/>
                      <a:pt x="48066" y="21177"/>
                      <a:pt x="37475" y="21177"/>
                    </a:cubicBezTo>
                    <a:cubicBezTo>
                      <a:pt x="27699" y="21177"/>
                      <a:pt x="18738" y="29322"/>
                      <a:pt x="18738" y="41539"/>
                    </a:cubicBezTo>
                    <a:close/>
                  </a:path>
                </a:pathLst>
              </a:custGeom>
              <a:solidFill>
                <a:srgbClr val="7654A2"/>
              </a:solidFill>
              <a:ln w="8132" cap="flat">
                <a:noFill/>
                <a:prstDash val="solid"/>
                <a:miter/>
              </a:ln>
            </p:spPr>
            <p:txBody>
              <a:bodyPr rtlCol="0" anchor="ctr"/>
              <a:lstStyle/>
              <a:p>
                <a:endParaRPr lang="en-US"/>
              </a:p>
            </p:txBody>
          </p:sp>
          <p:sp>
            <p:nvSpPr>
              <p:cNvPr id="242" name="Freeform 241">
                <a:extLst>
                  <a:ext uri="{FF2B5EF4-FFF2-40B4-BE49-F238E27FC236}">
                    <a16:creationId xmlns:a16="http://schemas.microsoft.com/office/drawing/2014/main" id="{C9C469D1-639F-CF6F-9B72-2991CCCBAF1F}"/>
                  </a:ext>
                </a:extLst>
              </p:cNvPr>
              <p:cNvSpPr/>
              <p:nvPr/>
            </p:nvSpPr>
            <p:spPr>
              <a:xfrm>
                <a:off x="4796588" y="3571739"/>
                <a:ext cx="21181" cy="103236"/>
              </a:xfrm>
              <a:custGeom>
                <a:avLst/>
                <a:gdLst>
                  <a:gd name="connsiteX0" fmla="*/ 21182 w 21181"/>
                  <a:gd name="connsiteY0" fmla="*/ 10385 h 103236"/>
                  <a:gd name="connsiteX1" fmla="*/ 0 w 21181"/>
                  <a:gd name="connsiteY1" fmla="*/ 10385 h 103236"/>
                  <a:gd name="connsiteX2" fmla="*/ 21182 w 21181"/>
                  <a:gd name="connsiteY2" fmla="*/ 10385 h 103236"/>
                  <a:gd name="connsiteX3" fmla="*/ 1629 w 21181"/>
                  <a:gd name="connsiteY3" fmla="*/ 30747 h 103236"/>
                  <a:gd name="connsiteX4" fmla="*/ 1629 w 21181"/>
                  <a:gd name="connsiteY4" fmla="*/ 103237 h 103236"/>
                  <a:gd name="connsiteX5" fmla="*/ 19552 w 21181"/>
                  <a:gd name="connsiteY5" fmla="*/ 103237 h 103236"/>
                  <a:gd name="connsiteX6" fmla="*/ 19552 w 21181"/>
                  <a:gd name="connsiteY6" fmla="*/ 30747 h 103236"/>
                  <a:gd name="connsiteX7" fmla="*/ 1629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2" y="10385"/>
                    </a:moveTo>
                    <a:cubicBezTo>
                      <a:pt x="21182" y="24231"/>
                      <a:pt x="0" y="24231"/>
                      <a:pt x="0" y="10385"/>
                    </a:cubicBezTo>
                    <a:cubicBezTo>
                      <a:pt x="0" y="-3462"/>
                      <a:pt x="21182" y="-3462"/>
                      <a:pt x="21182" y="10385"/>
                    </a:cubicBezTo>
                    <a:close/>
                    <a:moveTo>
                      <a:pt x="1629" y="30747"/>
                    </a:moveTo>
                    <a:lnTo>
                      <a:pt x="1629" y="103237"/>
                    </a:lnTo>
                    <a:lnTo>
                      <a:pt x="19552" y="103237"/>
                    </a:lnTo>
                    <a:lnTo>
                      <a:pt x="19552" y="30747"/>
                    </a:lnTo>
                    <a:lnTo>
                      <a:pt x="1629" y="30747"/>
                    </a:lnTo>
                    <a:close/>
                  </a:path>
                </a:pathLst>
              </a:custGeom>
              <a:solidFill>
                <a:srgbClr val="7654A2"/>
              </a:solidFill>
              <a:ln w="8132" cap="flat">
                <a:noFill/>
                <a:prstDash val="solid"/>
                <a:miter/>
              </a:ln>
            </p:spPr>
            <p:txBody>
              <a:bodyPr rtlCol="0" anchor="ctr"/>
              <a:lstStyle/>
              <a:p>
                <a:endParaRPr lang="en-US"/>
              </a:p>
            </p:txBody>
          </p:sp>
          <p:sp>
            <p:nvSpPr>
              <p:cNvPr id="243" name="Freeform 242">
                <a:extLst>
                  <a:ext uri="{FF2B5EF4-FFF2-40B4-BE49-F238E27FC236}">
                    <a16:creationId xmlns:a16="http://schemas.microsoft.com/office/drawing/2014/main" id="{1B09D55A-CAE8-1D38-8669-479BE685EDA9}"/>
                  </a:ext>
                </a:extLst>
              </p:cNvPr>
              <p:cNvSpPr/>
              <p:nvPr/>
            </p:nvSpPr>
            <p:spPr>
              <a:xfrm>
                <a:off x="4860133" y="3582123"/>
                <a:ext cx="53768" cy="93717"/>
              </a:xfrm>
              <a:custGeom>
                <a:avLst/>
                <a:gdLst>
                  <a:gd name="connsiteX0" fmla="*/ 30958 w 53768"/>
                  <a:gd name="connsiteY0" fmla="*/ 0 h 93717"/>
                  <a:gd name="connsiteX1" fmla="*/ 30958 w 53768"/>
                  <a:gd name="connsiteY1" fmla="*/ 20362 h 93717"/>
                  <a:gd name="connsiteX2" fmla="*/ 50510 w 53768"/>
                  <a:gd name="connsiteY2" fmla="*/ 20362 h 93717"/>
                  <a:gd name="connsiteX3" fmla="*/ 50510 w 53768"/>
                  <a:gd name="connsiteY3" fmla="*/ 35838 h 93717"/>
                  <a:gd name="connsiteX4" fmla="*/ 30958 w 53768"/>
                  <a:gd name="connsiteY4" fmla="*/ 35838 h 93717"/>
                  <a:gd name="connsiteX5" fmla="*/ 30958 w 53768"/>
                  <a:gd name="connsiteY5" fmla="*/ 66788 h 93717"/>
                  <a:gd name="connsiteX6" fmla="*/ 39919 w 53768"/>
                  <a:gd name="connsiteY6" fmla="*/ 77376 h 93717"/>
                  <a:gd name="connsiteX7" fmla="*/ 48881 w 53768"/>
                  <a:gd name="connsiteY7" fmla="*/ 74933 h 93717"/>
                  <a:gd name="connsiteX8" fmla="*/ 53769 w 53768"/>
                  <a:gd name="connsiteY8" fmla="*/ 90408 h 93717"/>
                  <a:gd name="connsiteX9" fmla="*/ 39105 w 53768"/>
                  <a:gd name="connsiteY9" fmla="*/ 93666 h 93717"/>
                  <a:gd name="connsiteX10" fmla="*/ 13035 w 53768"/>
                  <a:gd name="connsiteY10" fmla="*/ 67603 h 93717"/>
                  <a:gd name="connsiteX11" fmla="*/ 13035 w 53768"/>
                  <a:gd name="connsiteY11" fmla="*/ 36652 h 93717"/>
                  <a:gd name="connsiteX12" fmla="*/ 0 w 53768"/>
                  <a:gd name="connsiteY12" fmla="*/ 36652 h 93717"/>
                  <a:gd name="connsiteX13" fmla="*/ 0 w 53768"/>
                  <a:gd name="connsiteY13" fmla="*/ 21177 h 93717"/>
                  <a:gd name="connsiteX14" fmla="*/ 13035 w 53768"/>
                  <a:gd name="connsiteY14" fmla="*/ 21177 h 93717"/>
                  <a:gd name="connsiteX15" fmla="*/ 13035 w 53768"/>
                  <a:gd name="connsiteY15" fmla="*/ 2444 h 93717"/>
                  <a:gd name="connsiteX16" fmla="*/ 30958 w 53768"/>
                  <a:gd name="connsiteY16" fmla="*/ 0 h 9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768" h="93717">
                    <a:moveTo>
                      <a:pt x="30958" y="0"/>
                    </a:moveTo>
                    <a:lnTo>
                      <a:pt x="30958" y="20362"/>
                    </a:lnTo>
                    <a:lnTo>
                      <a:pt x="50510" y="20362"/>
                    </a:lnTo>
                    <a:lnTo>
                      <a:pt x="50510" y="35838"/>
                    </a:lnTo>
                    <a:lnTo>
                      <a:pt x="30958" y="35838"/>
                    </a:lnTo>
                    <a:lnTo>
                      <a:pt x="30958" y="66788"/>
                    </a:lnTo>
                    <a:cubicBezTo>
                      <a:pt x="30958" y="73304"/>
                      <a:pt x="35031" y="77376"/>
                      <a:pt x="39919" y="77376"/>
                    </a:cubicBezTo>
                    <a:cubicBezTo>
                      <a:pt x="42363" y="77376"/>
                      <a:pt x="45622" y="76562"/>
                      <a:pt x="48881" y="74933"/>
                    </a:cubicBezTo>
                    <a:lnTo>
                      <a:pt x="53769" y="90408"/>
                    </a:lnTo>
                    <a:cubicBezTo>
                      <a:pt x="48881" y="92037"/>
                      <a:pt x="44807" y="93666"/>
                      <a:pt x="39105" y="93666"/>
                    </a:cubicBezTo>
                    <a:cubicBezTo>
                      <a:pt x="23626" y="94481"/>
                      <a:pt x="13035" y="85521"/>
                      <a:pt x="13035" y="67603"/>
                    </a:cubicBezTo>
                    <a:lnTo>
                      <a:pt x="13035" y="36652"/>
                    </a:lnTo>
                    <a:lnTo>
                      <a:pt x="0" y="36652"/>
                    </a:lnTo>
                    <a:lnTo>
                      <a:pt x="0" y="21177"/>
                    </a:lnTo>
                    <a:lnTo>
                      <a:pt x="13035" y="21177"/>
                    </a:lnTo>
                    <a:lnTo>
                      <a:pt x="13035" y="2444"/>
                    </a:lnTo>
                    <a:lnTo>
                      <a:pt x="30958" y="0"/>
                    </a:lnTo>
                    <a:close/>
                  </a:path>
                </a:pathLst>
              </a:custGeom>
              <a:solidFill>
                <a:srgbClr val="7654A2"/>
              </a:solidFill>
              <a:ln w="8132" cap="flat">
                <a:noFill/>
                <a:prstDash val="solid"/>
                <a:miter/>
              </a:ln>
            </p:spPr>
            <p:txBody>
              <a:bodyPr rtlCol="0" anchor="ctr"/>
              <a:lstStyle/>
              <a:p>
                <a:endParaRPr lang="en-US"/>
              </a:p>
            </p:txBody>
          </p:sp>
          <p:sp>
            <p:nvSpPr>
              <p:cNvPr id="244" name="Freeform 243">
                <a:extLst>
                  <a:ext uri="{FF2B5EF4-FFF2-40B4-BE49-F238E27FC236}">
                    <a16:creationId xmlns:a16="http://schemas.microsoft.com/office/drawing/2014/main" id="{FB55E565-D665-F90C-5B64-8FA0386933E9}"/>
                  </a:ext>
                </a:extLst>
              </p:cNvPr>
              <p:cNvSpPr/>
              <p:nvPr/>
            </p:nvSpPr>
            <p:spPr>
              <a:xfrm>
                <a:off x="4954636" y="3600857"/>
                <a:ext cx="78209" cy="75747"/>
              </a:xfrm>
              <a:custGeom>
                <a:avLst/>
                <a:gdLst>
                  <a:gd name="connsiteX0" fmla="*/ 61101 w 78209"/>
                  <a:gd name="connsiteY0" fmla="*/ 1629 h 75747"/>
                  <a:gd name="connsiteX1" fmla="*/ 78209 w 78209"/>
                  <a:gd name="connsiteY1" fmla="*/ 1629 h 75747"/>
                  <a:gd name="connsiteX2" fmla="*/ 78209 w 78209"/>
                  <a:gd name="connsiteY2" fmla="*/ 73304 h 75747"/>
                  <a:gd name="connsiteX3" fmla="*/ 61101 w 78209"/>
                  <a:gd name="connsiteY3" fmla="*/ 73304 h 75747"/>
                  <a:gd name="connsiteX4" fmla="*/ 60286 w 78209"/>
                  <a:gd name="connsiteY4" fmla="*/ 62716 h 75747"/>
                  <a:gd name="connsiteX5" fmla="*/ 36661 w 78209"/>
                  <a:gd name="connsiteY5" fmla="*/ 75747 h 75747"/>
                  <a:gd name="connsiteX6" fmla="*/ 0 w 78209"/>
                  <a:gd name="connsiteY6" fmla="*/ 37467 h 75747"/>
                  <a:gd name="connsiteX7" fmla="*/ 37475 w 78209"/>
                  <a:gd name="connsiteY7" fmla="*/ 0 h 75747"/>
                  <a:gd name="connsiteX8" fmla="*/ 60286 w 78209"/>
                  <a:gd name="connsiteY8" fmla="*/ 11403 h 75747"/>
                  <a:gd name="connsiteX9" fmla="*/ 61101 w 78209"/>
                  <a:gd name="connsiteY9" fmla="*/ 1629 h 75747"/>
                  <a:gd name="connsiteX10" fmla="*/ 17923 w 78209"/>
                  <a:gd name="connsiteY10" fmla="*/ 37467 h 75747"/>
                  <a:gd name="connsiteX11" fmla="*/ 39105 w 78209"/>
                  <a:gd name="connsiteY11" fmla="*/ 59458 h 75747"/>
                  <a:gd name="connsiteX12" fmla="*/ 39105 w 78209"/>
                  <a:gd name="connsiteY12" fmla="*/ 16290 h 75747"/>
                  <a:gd name="connsiteX13" fmla="*/ 17923 w 78209"/>
                  <a:gd name="connsiteY13" fmla="*/ 37467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209" h="75747">
                    <a:moveTo>
                      <a:pt x="61101" y="1629"/>
                    </a:moveTo>
                    <a:lnTo>
                      <a:pt x="78209" y="1629"/>
                    </a:lnTo>
                    <a:lnTo>
                      <a:pt x="78209" y="73304"/>
                    </a:lnTo>
                    <a:lnTo>
                      <a:pt x="61101" y="73304"/>
                    </a:lnTo>
                    <a:lnTo>
                      <a:pt x="60286" y="62716"/>
                    </a:lnTo>
                    <a:cubicBezTo>
                      <a:pt x="56213" y="70860"/>
                      <a:pt x="44807" y="74933"/>
                      <a:pt x="36661" y="75747"/>
                    </a:cubicBezTo>
                    <a:cubicBezTo>
                      <a:pt x="15479" y="75747"/>
                      <a:pt x="0" y="62716"/>
                      <a:pt x="0" y="37467"/>
                    </a:cubicBezTo>
                    <a:cubicBezTo>
                      <a:pt x="0" y="13032"/>
                      <a:pt x="16294" y="0"/>
                      <a:pt x="37475" y="0"/>
                    </a:cubicBezTo>
                    <a:cubicBezTo>
                      <a:pt x="47251" y="0"/>
                      <a:pt x="56213" y="4887"/>
                      <a:pt x="60286" y="11403"/>
                    </a:cubicBezTo>
                    <a:lnTo>
                      <a:pt x="61101" y="1629"/>
                    </a:lnTo>
                    <a:close/>
                    <a:moveTo>
                      <a:pt x="17923" y="37467"/>
                    </a:moveTo>
                    <a:cubicBezTo>
                      <a:pt x="17923" y="51313"/>
                      <a:pt x="27699" y="59458"/>
                      <a:pt x="39105" y="59458"/>
                    </a:cubicBezTo>
                    <a:cubicBezTo>
                      <a:pt x="66804" y="59458"/>
                      <a:pt x="66804" y="16290"/>
                      <a:pt x="39105" y="16290"/>
                    </a:cubicBezTo>
                    <a:cubicBezTo>
                      <a:pt x="27699" y="15475"/>
                      <a:pt x="17923" y="23620"/>
                      <a:pt x="17923" y="37467"/>
                    </a:cubicBezTo>
                    <a:close/>
                  </a:path>
                </a:pathLst>
              </a:custGeom>
              <a:solidFill>
                <a:srgbClr val="7654A2"/>
              </a:solidFill>
              <a:ln w="8132" cap="flat">
                <a:noFill/>
                <a:prstDash val="solid"/>
                <a:miter/>
              </a:ln>
            </p:spPr>
            <p:txBody>
              <a:bodyPr rtlCol="0" anchor="ctr"/>
              <a:lstStyle/>
              <a:p>
                <a:endParaRPr lang="en-US"/>
              </a:p>
            </p:txBody>
          </p:sp>
          <p:sp>
            <p:nvSpPr>
              <p:cNvPr id="245" name="Freeform 244">
                <a:extLst>
                  <a:ext uri="{FF2B5EF4-FFF2-40B4-BE49-F238E27FC236}">
                    <a16:creationId xmlns:a16="http://schemas.microsoft.com/office/drawing/2014/main" id="{A44CE53E-62BE-D4FB-DDF8-3FD7FE0E9CC5}"/>
                  </a:ext>
                </a:extLst>
              </p:cNvPr>
              <p:cNvSpPr/>
              <p:nvPr/>
            </p:nvSpPr>
            <p:spPr>
              <a:xfrm>
                <a:off x="5081725"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46" name="Freeform 245">
                <a:extLst>
                  <a:ext uri="{FF2B5EF4-FFF2-40B4-BE49-F238E27FC236}">
                    <a16:creationId xmlns:a16="http://schemas.microsoft.com/office/drawing/2014/main" id="{4F3D600A-A38F-390C-2E15-7A4B95162D5E}"/>
                  </a:ext>
                </a:extLst>
              </p:cNvPr>
              <p:cNvSpPr/>
              <p:nvPr/>
            </p:nvSpPr>
            <p:spPr>
              <a:xfrm>
                <a:off x="5212074" y="3602486"/>
                <a:ext cx="118943" cy="72489"/>
              </a:xfrm>
              <a:custGeom>
                <a:avLst/>
                <a:gdLst>
                  <a:gd name="connsiteX0" fmla="*/ 67618 w 118943"/>
                  <a:gd name="connsiteY0" fmla="*/ 0 h 72489"/>
                  <a:gd name="connsiteX1" fmla="*/ 83097 w 118943"/>
                  <a:gd name="connsiteY1" fmla="*/ 53756 h 72489"/>
                  <a:gd name="connsiteX2" fmla="*/ 99391 w 118943"/>
                  <a:gd name="connsiteY2" fmla="*/ 0 h 72489"/>
                  <a:gd name="connsiteX3" fmla="*/ 118943 w 118943"/>
                  <a:gd name="connsiteY3" fmla="*/ 0 h 72489"/>
                  <a:gd name="connsiteX4" fmla="*/ 93688 w 118943"/>
                  <a:gd name="connsiteY4" fmla="*/ 72490 h 72489"/>
                  <a:gd name="connsiteX5" fmla="*/ 73321 w 118943"/>
                  <a:gd name="connsiteY5" fmla="*/ 72490 h 72489"/>
                  <a:gd name="connsiteX6" fmla="*/ 65989 w 118943"/>
                  <a:gd name="connsiteY6" fmla="*/ 51313 h 72489"/>
                  <a:gd name="connsiteX7" fmla="*/ 59472 w 118943"/>
                  <a:gd name="connsiteY7" fmla="*/ 27693 h 72489"/>
                  <a:gd name="connsiteX8" fmla="*/ 52954 w 118943"/>
                  <a:gd name="connsiteY8" fmla="*/ 51313 h 72489"/>
                  <a:gd name="connsiteX9" fmla="*/ 45622 w 118943"/>
                  <a:gd name="connsiteY9" fmla="*/ 72490 h 72489"/>
                  <a:gd name="connsiteX10" fmla="*/ 25255 w 118943"/>
                  <a:gd name="connsiteY10" fmla="*/ 72490 h 72489"/>
                  <a:gd name="connsiteX11" fmla="*/ 0 w 118943"/>
                  <a:gd name="connsiteY11" fmla="*/ 0 h 72489"/>
                  <a:gd name="connsiteX12" fmla="*/ 19552 w 118943"/>
                  <a:gd name="connsiteY12" fmla="*/ 0 h 72489"/>
                  <a:gd name="connsiteX13" fmla="*/ 35846 w 118943"/>
                  <a:gd name="connsiteY13" fmla="*/ 53756 h 72489"/>
                  <a:gd name="connsiteX14" fmla="*/ 51325 w 118943"/>
                  <a:gd name="connsiteY14" fmla="*/ 0 h 72489"/>
                  <a:gd name="connsiteX15" fmla="*/ 67618 w 118943"/>
                  <a:gd name="connsiteY15" fmla="*/ 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943" h="72489">
                    <a:moveTo>
                      <a:pt x="67618" y="0"/>
                    </a:moveTo>
                    <a:lnTo>
                      <a:pt x="83097" y="53756"/>
                    </a:lnTo>
                    <a:lnTo>
                      <a:pt x="99391" y="0"/>
                    </a:lnTo>
                    <a:lnTo>
                      <a:pt x="118943" y="0"/>
                    </a:lnTo>
                    <a:lnTo>
                      <a:pt x="93688" y="72490"/>
                    </a:lnTo>
                    <a:lnTo>
                      <a:pt x="73321" y="72490"/>
                    </a:lnTo>
                    <a:lnTo>
                      <a:pt x="65989" y="51313"/>
                    </a:lnTo>
                    <a:lnTo>
                      <a:pt x="59472" y="27693"/>
                    </a:lnTo>
                    <a:lnTo>
                      <a:pt x="52954" y="51313"/>
                    </a:lnTo>
                    <a:lnTo>
                      <a:pt x="45622" y="72490"/>
                    </a:lnTo>
                    <a:lnTo>
                      <a:pt x="25255" y="72490"/>
                    </a:lnTo>
                    <a:lnTo>
                      <a:pt x="0" y="0"/>
                    </a:lnTo>
                    <a:lnTo>
                      <a:pt x="19552" y="0"/>
                    </a:lnTo>
                    <a:lnTo>
                      <a:pt x="35846" y="53756"/>
                    </a:lnTo>
                    <a:lnTo>
                      <a:pt x="51325" y="0"/>
                    </a:lnTo>
                    <a:lnTo>
                      <a:pt x="67618" y="0"/>
                    </a:lnTo>
                    <a:close/>
                  </a:path>
                </a:pathLst>
              </a:custGeom>
              <a:solidFill>
                <a:srgbClr val="7654A2"/>
              </a:solidFill>
              <a:ln w="8132" cap="flat">
                <a:noFill/>
                <a:prstDash val="solid"/>
                <a:miter/>
              </a:ln>
            </p:spPr>
            <p:txBody>
              <a:bodyPr rtlCol="0" anchor="ctr"/>
              <a:lstStyle/>
              <a:p>
                <a:endParaRPr lang="en-US"/>
              </a:p>
            </p:txBody>
          </p:sp>
          <p:sp>
            <p:nvSpPr>
              <p:cNvPr id="247" name="Freeform 246">
                <a:extLst>
                  <a:ext uri="{FF2B5EF4-FFF2-40B4-BE49-F238E27FC236}">
                    <a16:creationId xmlns:a16="http://schemas.microsoft.com/office/drawing/2014/main" id="{004AC8C8-F5AF-3C6B-4E20-04971EB7CCD5}"/>
                  </a:ext>
                </a:extLst>
              </p:cNvPr>
              <p:cNvSpPr/>
              <p:nvPr/>
            </p:nvSpPr>
            <p:spPr>
              <a:xfrm>
                <a:off x="5378268" y="3600857"/>
                <a:ext cx="75203" cy="75747"/>
              </a:xfrm>
              <a:custGeom>
                <a:avLst/>
                <a:gdLst>
                  <a:gd name="connsiteX0" fmla="*/ 17923 w 75203"/>
                  <a:gd name="connsiteY0" fmla="*/ 43982 h 75747"/>
                  <a:gd name="connsiteX1" fmla="*/ 39105 w 75203"/>
                  <a:gd name="connsiteY1" fmla="*/ 59458 h 75747"/>
                  <a:gd name="connsiteX2" fmla="*/ 58657 w 75203"/>
                  <a:gd name="connsiteY2" fmla="*/ 52942 h 75747"/>
                  <a:gd name="connsiteX3" fmla="*/ 70062 w 75203"/>
                  <a:gd name="connsiteY3" fmla="*/ 64345 h 75747"/>
                  <a:gd name="connsiteX4" fmla="*/ 39105 w 75203"/>
                  <a:gd name="connsiteY4" fmla="*/ 75747 h 75747"/>
                  <a:gd name="connsiteX5" fmla="*/ 0 w 75203"/>
                  <a:gd name="connsiteY5" fmla="*/ 37467 h 75747"/>
                  <a:gd name="connsiteX6" fmla="*/ 38290 w 75203"/>
                  <a:gd name="connsiteY6" fmla="*/ 0 h 75747"/>
                  <a:gd name="connsiteX7" fmla="*/ 74950 w 75203"/>
                  <a:gd name="connsiteY7" fmla="*/ 44797 h 75747"/>
                  <a:gd name="connsiteX8" fmla="*/ 17923 w 75203"/>
                  <a:gd name="connsiteY8" fmla="*/ 44797 h 75747"/>
                  <a:gd name="connsiteX9" fmla="*/ 57027 w 75203"/>
                  <a:gd name="connsiteY9" fmla="*/ 29322 h 75747"/>
                  <a:gd name="connsiteX10" fmla="*/ 38290 w 75203"/>
                  <a:gd name="connsiteY10" fmla="*/ 15475 h 75747"/>
                  <a:gd name="connsiteX11" fmla="*/ 17923 w 75203"/>
                  <a:gd name="connsiteY11" fmla="*/ 29322 h 75747"/>
                  <a:gd name="connsiteX12" fmla="*/ 57027 w 75203"/>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03" h="75747">
                    <a:moveTo>
                      <a:pt x="17923" y="43982"/>
                    </a:moveTo>
                    <a:cubicBezTo>
                      <a:pt x="18738" y="52942"/>
                      <a:pt x="26884" y="59458"/>
                      <a:pt x="39105" y="59458"/>
                    </a:cubicBezTo>
                    <a:cubicBezTo>
                      <a:pt x="45622" y="59458"/>
                      <a:pt x="54584" y="57014"/>
                      <a:pt x="58657" y="52942"/>
                    </a:cubicBezTo>
                    <a:lnTo>
                      <a:pt x="70062" y="64345"/>
                    </a:lnTo>
                    <a:cubicBezTo>
                      <a:pt x="62730" y="72490"/>
                      <a:pt x="50510" y="75747"/>
                      <a:pt x="39105" y="75747"/>
                    </a:cubicBezTo>
                    <a:cubicBezTo>
                      <a:pt x="14664" y="75747"/>
                      <a:pt x="0" y="60272"/>
                      <a:pt x="0" y="37467"/>
                    </a:cubicBezTo>
                    <a:cubicBezTo>
                      <a:pt x="0" y="15475"/>
                      <a:pt x="14664" y="0"/>
                      <a:pt x="38290" y="0"/>
                    </a:cubicBezTo>
                    <a:cubicBezTo>
                      <a:pt x="61916" y="0"/>
                      <a:pt x="77394" y="14661"/>
                      <a:pt x="74950" y="44797"/>
                    </a:cubicBezTo>
                    <a:lnTo>
                      <a:pt x="17923" y="44797"/>
                    </a:lnTo>
                    <a:close/>
                    <a:moveTo>
                      <a:pt x="57027" y="29322"/>
                    </a:moveTo>
                    <a:cubicBezTo>
                      <a:pt x="56213" y="20362"/>
                      <a:pt x="48881"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sp>
            <p:nvSpPr>
              <p:cNvPr id="248" name="Freeform 247">
                <a:extLst>
                  <a:ext uri="{FF2B5EF4-FFF2-40B4-BE49-F238E27FC236}">
                    <a16:creationId xmlns:a16="http://schemas.microsoft.com/office/drawing/2014/main" id="{593CCC94-F65E-5B15-584C-4F789E18A3DA}"/>
                  </a:ext>
                </a:extLst>
              </p:cNvPr>
              <p:cNvSpPr/>
              <p:nvPr/>
            </p:nvSpPr>
            <p:spPr>
              <a:xfrm>
                <a:off x="5499655"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49" name="Freeform 248">
                <a:extLst>
                  <a:ext uri="{FF2B5EF4-FFF2-40B4-BE49-F238E27FC236}">
                    <a16:creationId xmlns:a16="http://schemas.microsoft.com/office/drawing/2014/main" id="{2E307CA1-4E44-F011-841B-BC7B2B47257E}"/>
                  </a:ext>
                </a:extLst>
              </p:cNvPr>
              <p:cNvSpPr/>
              <p:nvPr/>
            </p:nvSpPr>
            <p:spPr>
              <a:xfrm>
                <a:off x="5567274"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50" name="Freeform 249">
                <a:extLst>
                  <a:ext uri="{FF2B5EF4-FFF2-40B4-BE49-F238E27FC236}">
                    <a16:creationId xmlns:a16="http://schemas.microsoft.com/office/drawing/2014/main" id="{C37A863A-30ED-023E-14FE-7441BF7D0331}"/>
                  </a:ext>
                </a:extLst>
              </p:cNvPr>
              <p:cNvSpPr/>
              <p:nvPr/>
            </p:nvSpPr>
            <p:spPr>
              <a:xfrm>
                <a:off x="5636521" y="3572350"/>
                <a:ext cx="76579" cy="103439"/>
              </a:xfrm>
              <a:custGeom>
                <a:avLst/>
                <a:gdLst>
                  <a:gd name="connsiteX0" fmla="*/ 16294 w 76579"/>
                  <a:gd name="connsiteY0" fmla="*/ 0 h 103439"/>
                  <a:gd name="connsiteX1" fmla="*/ 16294 w 76579"/>
                  <a:gd name="connsiteY1" fmla="*/ 39910 h 103439"/>
                  <a:gd name="connsiteX2" fmla="*/ 39919 w 76579"/>
                  <a:gd name="connsiteY2" fmla="*/ 28507 h 103439"/>
                  <a:gd name="connsiteX3" fmla="*/ 76580 w 76579"/>
                  <a:gd name="connsiteY3" fmla="*/ 65974 h 103439"/>
                  <a:gd name="connsiteX4" fmla="*/ 39919 w 76579"/>
                  <a:gd name="connsiteY4" fmla="*/ 103440 h 103439"/>
                  <a:gd name="connsiteX5" fmla="*/ 17108 w 76579"/>
                  <a:gd name="connsiteY5" fmla="*/ 92037 h 103439"/>
                  <a:gd name="connsiteX6" fmla="*/ 16294 w 76579"/>
                  <a:gd name="connsiteY6" fmla="*/ 101811 h 103439"/>
                  <a:gd name="connsiteX7" fmla="*/ 0 w 76579"/>
                  <a:gd name="connsiteY7" fmla="*/ 101811 h 103439"/>
                  <a:gd name="connsiteX8" fmla="*/ 0 w 76579"/>
                  <a:gd name="connsiteY8" fmla="*/ 0 h 103439"/>
                  <a:gd name="connsiteX9" fmla="*/ 16294 w 76579"/>
                  <a:gd name="connsiteY9" fmla="*/ 0 h 103439"/>
                  <a:gd name="connsiteX10" fmla="*/ 17923 w 76579"/>
                  <a:gd name="connsiteY10" fmla="*/ 65974 h 103439"/>
                  <a:gd name="connsiteX11" fmla="*/ 39104 w 76579"/>
                  <a:gd name="connsiteY11" fmla="*/ 87150 h 103439"/>
                  <a:gd name="connsiteX12" fmla="*/ 59471 w 76579"/>
                  <a:gd name="connsiteY12" fmla="*/ 65974 h 103439"/>
                  <a:gd name="connsiteX13" fmla="*/ 39104 w 76579"/>
                  <a:gd name="connsiteY13" fmla="*/ 44797 h 103439"/>
                  <a:gd name="connsiteX14" fmla="*/ 17923 w 76579"/>
                  <a:gd name="connsiteY14" fmla="*/ 65974 h 10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579" h="103439">
                    <a:moveTo>
                      <a:pt x="16294" y="0"/>
                    </a:moveTo>
                    <a:lnTo>
                      <a:pt x="16294" y="39910"/>
                    </a:lnTo>
                    <a:cubicBezTo>
                      <a:pt x="20367" y="32580"/>
                      <a:pt x="32587" y="28507"/>
                      <a:pt x="39919" y="28507"/>
                    </a:cubicBezTo>
                    <a:cubicBezTo>
                      <a:pt x="61101" y="28507"/>
                      <a:pt x="76580" y="41539"/>
                      <a:pt x="76580" y="65974"/>
                    </a:cubicBezTo>
                    <a:cubicBezTo>
                      <a:pt x="76580" y="89594"/>
                      <a:pt x="61101" y="103440"/>
                      <a:pt x="39919" y="103440"/>
                    </a:cubicBezTo>
                    <a:cubicBezTo>
                      <a:pt x="30958" y="103440"/>
                      <a:pt x="21996" y="100182"/>
                      <a:pt x="17108" y="92037"/>
                    </a:cubicBezTo>
                    <a:lnTo>
                      <a:pt x="16294" y="101811"/>
                    </a:lnTo>
                    <a:lnTo>
                      <a:pt x="0" y="101811"/>
                    </a:lnTo>
                    <a:lnTo>
                      <a:pt x="0" y="0"/>
                    </a:lnTo>
                    <a:lnTo>
                      <a:pt x="16294" y="0"/>
                    </a:lnTo>
                    <a:close/>
                    <a:moveTo>
                      <a:pt x="17923" y="65974"/>
                    </a:moveTo>
                    <a:cubicBezTo>
                      <a:pt x="17923" y="79005"/>
                      <a:pt x="27699" y="87150"/>
                      <a:pt x="39104" y="87150"/>
                    </a:cubicBezTo>
                    <a:cubicBezTo>
                      <a:pt x="50510" y="87150"/>
                      <a:pt x="59471" y="78191"/>
                      <a:pt x="59471" y="65974"/>
                    </a:cubicBezTo>
                    <a:cubicBezTo>
                      <a:pt x="59471" y="52942"/>
                      <a:pt x="50510" y="44797"/>
                      <a:pt x="39104" y="44797"/>
                    </a:cubicBezTo>
                    <a:cubicBezTo>
                      <a:pt x="26884" y="44797"/>
                      <a:pt x="17923" y="53756"/>
                      <a:pt x="17923" y="65974"/>
                    </a:cubicBezTo>
                    <a:close/>
                  </a:path>
                </a:pathLst>
              </a:custGeom>
              <a:solidFill>
                <a:srgbClr val="7654A2"/>
              </a:solidFill>
              <a:ln w="8132" cap="flat">
                <a:noFill/>
                <a:prstDash val="solid"/>
                <a:miter/>
              </a:ln>
            </p:spPr>
            <p:txBody>
              <a:bodyPr rtlCol="0" anchor="ctr"/>
              <a:lstStyle/>
              <a:p>
                <a:endParaRPr lang="en-US"/>
              </a:p>
            </p:txBody>
          </p:sp>
          <p:sp>
            <p:nvSpPr>
              <p:cNvPr id="251" name="Freeform 250">
                <a:extLst>
                  <a:ext uri="{FF2B5EF4-FFF2-40B4-BE49-F238E27FC236}">
                    <a16:creationId xmlns:a16="http://schemas.microsoft.com/office/drawing/2014/main" id="{EF4D669B-642C-29E7-0486-D874164FE069}"/>
                  </a:ext>
                </a:extLst>
              </p:cNvPr>
              <p:cNvSpPr/>
              <p:nvPr/>
            </p:nvSpPr>
            <p:spPr>
              <a:xfrm>
                <a:off x="5757908" y="3600857"/>
                <a:ext cx="75203" cy="75747"/>
              </a:xfrm>
              <a:custGeom>
                <a:avLst/>
                <a:gdLst>
                  <a:gd name="connsiteX0" fmla="*/ 17923 w 75203"/>
                  <a:gd name="connsiteY0" fmla="*/ 43982 h 75747"/>
                  <a:gd name="connsiteX1" fmla="*/ 39104 w 75203"/>
                  <a:gd name="connsiteY1" fmla="*/ 59458 h 75747"/>
                  <a:gd name="connsiteX2" fmla="*/ 58657 w 75203"/>
                  <a:gd name="connsiteY2" fmla="*/ 52942 h 75747"/>
                  <a:gd name="connsiteX3" fmla="*/ 70062 w 75203"/>
                  <a:gd name="connsiteY3" fmla="*/ 64345 h 75747"/>
                  <a:gd name="connsiteX4" fmla="*/ 39104 w 75203"/>
                  <a:gd name="connsiteY4" fmla="*/ 75747 h 75747"/>
                  <a:gd name="connsiteX5" fmla="*/ 0 w 75203"/>
                  <a:gd name="connsiteY5" fmla="*/ 37467 h 75747"/>
                  <a:gd name="connsiteX6" fmla="*/ 38290 w 75203"/>
                  <a:gd name="connsiteY6" fmla="*/ 0 h 75747"/>
                  <a:gd name="connsiteX7" fmla="*/ 74950 w 75203"/>
                  <a:gd name="connsiteY7" fmla="*/ 44797 h 75747"/>
                  <a:gd name="connsiteX8" fmla="*/ 17923 w 75203"/>
                  <a:gd name="connsiteY8" fmla="*/ 44797 h 75747"/>
                  <a:gd name="connsiteX9" fmla="*/ 57027 w 75203"/>
                  <a:gd name="connsiteY9" fmla="*/ 29322 h 75747"/>
                  <a:gd name="connsiteX10" fmla="*/ 38290 w 75203"/>
                  <a:gd name="connsiteY10" fmla="*/ 15475 h 75747"/>
                  <a:gd name="connsiteX11" fmla="*/ 17923 w 75203"/>
                  <a:gd name="connsiteY11" fmla="*/ 29322 h 75747"/>
                  <a:gd name="connsiteX12" fmla="*/ 57027 w 75203"/>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03" h="75747">
                    <a:moveTo>
                      <a:pt x="17923" y="43982"/>
                    </a:moveTo>
                    <a:cubicBezTo>
                      <a:pt x="18737" y="52942"/>
                      <a:pt x="26884" y="59458"/>
                      <a:pt x="39104" y="59458"/>
                    </a:cubicBezTo>
                    <a:cubicBezTo>
                      <a:pt x="45622" y="59458"/>
                      <a:pt x="54584" y="57014"/>
                      <a:pt x="58657" y="52942"/>
                    </a:cubicBezTo>
                    <a:lnTo>
                      <a:pt x="70062" y="64345"/>
                    </a:lnTo>
                    <a:cubicBezTo>
                      <a:pt x="62730" y="72490"/>
                      <a:pt x="50510" y="75747"/>
                      <a:pt x="39104" y="75747"/>
                    </a:cubicBezTo>
                    <a:cubicBezTo>
                      <a:pt x="14664" y="75747"/>
                      <a:pt x="0" y="60272"/>
                      <a:pt x="0" y="37467"/>
                    </a:cubicBezTo>
                    <a:cubicBezTo>
                      <a:pt x="0" y="15475"/>
                      <a:pt x="14664" y="0"/>
                      <a:pt x="38290" y="0"/>
                    </a:cubicBezTo>
                    <a:cubicBezTo>
                      <a:pt x="61916" y="0"/>
                      <a:pt x="77394" y="14661"/>
                      <a:pt x="74950" y="44797"/>
                    </a:cubicBezTo>
                    <a:lnTo>
                      <a:pt x="17923" y="44797"/>
                    </a:lnTo>
                    <a:close/>
                    <a:moveTo>
                      <a:pt x="57027" y="29322"/>
                    </a:moveTo>
                    <a:cubicBezTo>
                      <a:pt x="56213" y="20362"/>
                      <a:pt x="48881"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sp>
            <p:nvSpPr>
              <p:cNvPr id="252" name="Freeform 251">
                <a:extLst>
                  <a:ext uri="{FF2B5EF4-FFF2-40B4-BE49-F238E27FC236}">
                    <a16:creationId xmlns:a16="http://schemas.microsoft.com/office/drawing/2014/main" id="{D52EF21C-1A13-0771-EC28-A06EE60CF4C4}"/>
                  </a:ext>
                </a:extLst>
              </p:cNvPr>
              <p:cNvSpPr/>
              <p:nvPr/>
            </p:nvSpPr>
            <p:spPr>
              <a:xfrm>
                <a:off x="5877666" y="3571739"/>
                <a:ext cx="21181" cy="103236"/>
              </a:xfrm>
              <a:custGeom>
                <a:avLst/>
                <a:gdLst>
                  <a:gd name="connsiteX0" fmla="*/ 21181 w 21181"/>
                  <a:gd name="connsiteY0" fmla="*/ 10385 h 103236"/>
                  <a:gd name="connsiteX1" fmla="*/ 0 w 21181"/>
                  <a:gd name="connsiteY1" fmla="*/ 10385 h 103236"/>
                  <a:gd name="connsiteX2" fmla="*/ 21181 w 21181"/>
                  <a:gd name="connsiteY2" fmla="*/ 10385 h 103236"/>
                  <a:gd name="connsiteX3" fmla="*/ 2444 w 21181"/>
                  <a:gd name="connsiteY3" fmla="*/ 30747 h 103236"/>
                  <a:gd name="connsiteX4" fmla="*/ 2444 w 21181"/>
                  <a:gd name="connsiteY4" fmla="*/ 103237 h 103236"/>
                  <a:gd name="connsiteX5" fmla="*/ 20367 w 21181"/>
                  <a:gd name="connsiteY5" fmla="*/ 103237 h 103236"/>
                  <a:gd name="connsiteX6" fmla="*/ 20367 w 21181"/>
                  <a:gd name="connsiteY6" fmla="*/ 30747 h 103236"/>
                  <a:gd name="connsiteX7" fmla="*/ 2444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1" y="10385"/>
                    </a:moveTo>
                    <a:cubicBezTo>
                      <a:pt x="21181" y="24231"/>
                      <a:pt x="0" y="24231"/>
                      <a:pt x="0" y="10385"/>
                    </a:cubicBezTo>
                    <a:cubicBezTo>
                      <a:pt x="814" y="-3462"/>
                      <a:pt x="21181" y="-3462"/>
                      <a:pt x="21181" y="10385"/>
                    </a:cubicBezTo>
                    <a:close/>
                    <a:moveTo>
                      <a:pt x="2444" y="30747"/>
                    </a:moveTo>
                    <a:lnTo>
                      <a:pt x="2444" y="103237"/>
                    </a:lnTo>
                    <a:lnTo>
                      <a:pt x="20367" y="103237"/>
                    </a:lnTo>
                    <a:lnTo>
                      <a:pt x="20367" y="30747"/>
                    </a:lnTo>
                    <a:lnTo>
                      <a:pt x="2444" y="30747"/>
                    </a:lnTo>
                    <a:close/>
                  </a:path>
                </a:pathLst>
              </a:custGeom>
              <a:solidFill>
                <a:srgbClr val="7654A2"/>
              </a:solidFill>
              <a:ln w="8132" cap="flat">
                <a:noFill/>
                <a:prstDash val="solid"/>
                <a:miter/>
              </a:ln>
            </p:spPr>
            <p:txBody>
              <a:bodyPr rtlCol="0" anchor="ctr"/>
              <a:lstStyle/>
              <a:p>
                <a:endParaRPr lang="en-US"/>
              </a:p>
            </p:txBody>
          </p:sp>
          <p:sp>
            <p:nvSpPr>
              <p:cNvPr id="253" name="Freeform 252">
                <a:extLst>
                  <a:ext uri="{FF2B5EF4-FFF2-40B4-BE49-F238E27FC236}">
                    <a16:creationId xmlns:a16="http://schemas.microsoft.com/office/drawing/2014/main" id="{CD5041E6-F42E-4319-AAA8-46BF7DEAA4D3}"/>
                  </a:ext>
                </a:extLst>
              </p:cNvPr>
              <p:cNvSpPr/>
              <p:nvPr/>
            </p:nvSpPr>
            <p:spPr>
              <a:xfrm>
                <a:off x="5946914" y="3601671"/>
                <a:ext cx="70062" cy="72489"/>
              </a:xfrm>
              <a:custGeom>
                <a:avLst/>
                <a:gdLst>
                  <a:gd name="connsiteX0" fmla="*/ 53769 w 70062"/>
                  <a:gd name="connsiteY0" fmla="*/ 72490 h 72489"/>
                  <a:gd name="connsiteX1" fmla="*/ 53769 w 70062"/>
                  <a:gd name="connsiteY1" fmla="*/ 35023 h 72489"/>
                  <a:gd name="connsiteX2" fmla="*/ 36661 w 70062"/>
                  <a:gd name="connsiteY2" fmla="*/ 15475 h 72489"/>
                  <a:gd name="connsiteX3" fmla="*/ 17923 w 70062"/>
                  <a:gd name="connsiteY3" fmla="*/ 35837 h 72489"/>
                  <a:gd name="connsiteX4" fmla="*/ 17923 w 70062"/>
                  <a:gd name="connsiteY4" fmla="*/ 72490 h 72489"/>
                  <a:gd name="connsiteX5" fmla="*/ 0 w 70062"/>
                  <a:gd name="connsiteY5" fmla="*/ 72490 h 72489"/>
                  <a:gd name="connsiteX6" fmla="*/ 0 w 70062"/>
                  <a:gd name="connsiteY6" fmla="*/ 814 h 72489"/>
                  <a:gd name="connsiteX7" fmla="*/ 15479 w 70062"/>
                  <a:gd name="connsiteY7" fmla="*/ 814 h 72489"/>
                  <a:gd name="connsiteX8" fmla="*/ 16294 w 70062"/>
                  <a:gd name="connsiteY8" fmla="*/ 10588 h 72489"/>
                  <a:gd name="connsiteX9" fmla="*/ 39919 w 70062"/>
                  <a:gd name="connsiteY9" fmla="*/ 0 h 72489"/>
                  <a:gd name="connsiteX10" fmla="*/ 70062 w 70062"/>
                  <a:gd name="connsiteY10" fmla="*/ 35023 h 72489"/>
                  <a:gd name="connsiteX11" fmla="*/ 70062 w 70062"/>
                  <a:gd name="connsiteY11" fmla="*/ 72490 h 72489"/>
                  <a:gd name="connsiteX12" fmla="*/ 53769 w 70062"/>
                  <a:gd name="connsiteY12" fmla="*/ 7249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62" h="72489">
                    <a:moveTo>
                      <a:pt x="53769" y="72490"/>
                    </a:moveTo>
                    <a:lnTo>
                      <a:pt x="53769" y="35023"/>
                    </a:lnTo>
                    <a:cubicBezTo>
                      <a:pt x="53769" y="24435"/>
                      <a:pt x="48066" y="15475"/>
                      <a:pt x="36661" y="15475"/>
                    </a:cubicBezTo>
                    <a:cubicBezTo>
                      <a:pt x="26070" y="15475"/>
                      <a:pt x="17923" y="24435"/>
                      <a:pt x="17923" y="35837"/>
                    </a:cubicBezTo>
                    <a:lnTo>
                      <a:pt x="17923" y="72490"/>
                    </a:lnTo>
                    <a:lnTo>
                      <a:pt x="0" y="72490"/>
                    </a:lnTo>
                    <a:lnTo>
                      <a:pt x="0" y="814"/>
                    </a:lnTo>
                    <a:lnTo>
                      <a:pt x="15479" y="814"/>
                    </a:lnTo>
                    <a:lnTo>
                      <a:pt x="16294" y="10588"/>
                    </a:lnTo>
                    <a:cubicBezTo>
                      <a:pt x="23626" y="3258"/>
                      <a:pt x="30958" y="0"/>
                      <a:pt x="39919" y="0"/>
                    </a:cubicBezTo>
                    <a:cubicBezTo>
                      <a:pt x="57027" y="0"/>
                      <a:pt x="70062" y="13032"/>
                      <a:pt x="70062" y="35023"/>
                    </a:cubicBezTo>
                    <a:lnTo>
                      <a:pt x="70062" y="72490"/>
                    </a:lnTo>
                    <a:lnTo>
                      <a:pt x="53769" y="72490"/>
                    </a:lnTo>
                    <a:close/>
                  </a:path>
                </a:pathLst>
              </a:custGeom>
              <a:solidFill>
                <a:srgbClr val="7654A2"/>
              </a:solidFill>
              <a:ln w="8132" cap="flat">
                <a:noFill/>
                <a:prstDash val="solid"/>
                <a:miter/>
              </a:ln>
            </p:spPr>
            <p:txBody>
              <a:bodyPr rtlCol="0" anchor="ctr"/>
              <a:lstStyle/>
              <a:p>
                <a:endParaRPr lang="en-US"/>
              </a:p>
            </p:txBody>
          </p:sp>
          <p:sp>
            <p:nvSpPr>
              <p:cNvPr id="254" name="Freeform 253">
                <a:extLst>
                  <a:ext uri="{FF2B5EF4-FFF2-40B4-BE49-F238E27FC236}">
                    <a16:creationId xmlns:a16="http://schemas.microsoft.com/office/drawing/2014/main" id="{00F8A19E-978E-CD42-77D0-86E75E020870}"/>
                  </a:ext>
                </a:extLst>
              </p:cNvPr>
              <p:cNvSpPr/>
              <p:nvPr/>
            </p:nvSpPr>
            <p:spPr>
              <a:xfrm>
                <a:off x="6063412" y="3595155"/>
                <a:ext cx="74135" cy="123802"/>
              </a:xfrm>
              <a:custGeom>
                <a:avLst/>
                <a:gdLst>
                  <a:gd name="connsiteX0" fmla="*/ 61101 w 74135"/>
                  <a:gd name="connsiteY0" fmla="*/ 0 h 123802"/>
                  <a:gd name="connsiteX1" fmla="*/ 74136 w 74135"/>
                  <a:gd name="connsiteY1" fmla="*/ 9774 h 123802"/>
                  <a:gd name="connsiteX2" fmla="*/ 65989 w 74135"/>
                  <a:gd name="connsiteY2" fmla="*/ 20362 h 123802"/>
                  <a:gd name="connsiteX3" fmla="*/ 73321 w 74135"/>
                  <a:gd name="connsiteY3" fmla="*/ 41539 h 123802"/>
                  <a:gd name="connsiteX4" fmla="*/ 57842 w 74135"/>
                  <a:gd name="connsiteY4" fmla="*/ 68417 h 123802"/>
                  <a:gd name="connsiteX5" fmla="*/ 72506 w 74135"/>
                  <a:gd name="connsiteY5" fmla="*/ 92037 h 123802"/>
                  <a:gd name="connsiteX6" fmla="*/ 36661 w 74135"/>
                  <a:gd name="connsiteY6" fmla="*/ 123802 h 123802"/>
                  <a:gd name="connsiteX7" fmla="*/ 0 w 74135"/>
                  <a:gd name="connsiteY7" fmla="*/ 92037 h 123802"/>
                  <a:gd name="connsiteX8" fmla="*/ 17923 w 74135"/>
                  <a:gd name="connsiteY8" fmla="*/ 92037 h 123802"/>
                  <a:gd name="connsiteX9" fmla="*/ 36661 w 74135"/>
                  <a:gd name="connsiteY9" fmla="*/ 107513 h 123802"/>
                  <a:gd name="connsiteX10" fmla="*/ 54584 w 74135"/>
                  <a:gd name="connsiteY10" fmla="*/ 92037 h 123802"/>
                  <a:gd name="connsiteX11" fmla="*/ 36661 w 74135"/>
                  <a:gd name="connsiteY11" fmla="*/ 77376 h 123802"/>
                  <a:gd name="connsiteX12" fmla="*/ 0 w 74135"/>
                  <a:gd name="connsiteY12" fmla="*/ 41539 h 123802"/>
                  <a:gd name="connsiteX13" fmla="*/ 36661 w 74135"/>
                  <a:gd name="connsiteY13" fmla="*/ 4887 h 123802"/>
                  <a:gd name="connsiteX14" fmla="*/ 52954 w 74135"/>
                  <a:gd name="connsiteY14" fmla="*/ 8959 h 123802"/>
                  <a:gd name="connsiteX15" fmla="*/ 61101 w 74135"/>
                  <a:gd name="connsiteY15" fmla="*/ 0 h 123802"/>
                  <a:gd name="connsiteX16" fmla="*/ 18737 w 74135"/>
                  <a:gd name="connsiteY16" fmla="*/ 41539 h 123802"/>
                  <a:gd name="connsiteX17" fmla="*/ 37475 w 74135"/>
                  <a:gd name="connsiteY17" fmla="*/ 61087 h 123802"/>
                  <a:gd name="connsiteX18" fmla="*/ 56213 w 74135"/>
                  <a:gd name="connsiteY18" fmla="*/ 41539 h 123802"/>
                  <a:gd name="connsiteX19" fmla="*/ 37475 w 74135"/>
                  <a:gd name="connsiteY19" fmla="*/ 21177 h 123802"/>
                  <a:gd name="connsiteX20" fmla="*/ 18737 w 74135"/>
                  <a:gd name="connsiteY20" fmla="*/ 41539 h 12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4135" h="123802">
                    <a:moveTo>
                      <a:pt x="61101" y="0"/>
                    </a:moveTo>
                    <a:lnTo>
                      <a:pt x="74136" y="9774"/>
                    </a:lnTo>
                    <a:lnTo>
                      <a:pt x="65989" y="20362"/>
                    </a:lnTo>
                    <a:cubicBezTo>
                      <a:pt x="71692" y="26878"/>
                      <a:pt x="73321" y="33394"/>
                      <a:pt x="73321" y="41539"/>
                    </a:cubicBezTo>
                    <a:cubicBezTo>
                      <a:pt x="73321" y="50498"/>
                      <a:pt x="70062" y="62716"/>
                      <a:pt x="57842" y="68417"/>
                    </a:cubicBezTo>
                    <a:cubicBezTo>
                      <a:pt x="70062" y="74119"/>
                      <a:pt x="72506" y="83078"/>
                      <a:pt x="72506" y="92037"/>
                    </a:cubicBezTo>
                    <a:cubicBezTo>
                      <a:pt x="72506" y="111585"/>
                      <a:pt x="57027" y="123802"/>
                      <a:pt x="36661" y="123802"/>
                    </a:cubicBezTo>
                    <a:cubicBezTo>
                      <a:pt x="16294" y="123802"/>
                      <a:pt x="0" y="110771"/>
                      <a:pt x="0" y="92037"/>
                    </a:cubicBezTo>
                    <a:lnTo>
                      <a:pt x="17923" y="92037"/>
                    </a:lnTo>
                    <a:cubicBezTo>
                      <a:pt x="17923" y="100997"/>
                      <a:pt x="26884" y="107513"/>
                      <a:pt x="36661" y="107513"/>
                    </a:cubicBezTo>
                    <a:cubicBezTo>
                      <a:pt x="47251" y="107513"/>
                      <a:pt x="54584" y="101811"/>
                      <a:pt x="54584" y="92037"/>
                    </a:cubicBezTo>
                    <a:cubicBezTo>
                      <a:pt x="54584" y="82263"/>
                      <a:pt x="45622" y="77376"/>
                      <a:pt x="36661" y="77376"/>
                    </a:cubicBezTo>
                    <a:cubicBezTo>
                      <a:pt x="13850" y="77376"/>
                      <a:pt x="0" y="63530"/>
                      <a:pt x="0" y="41539"/>
                    </a:cubicBezTo>
                    <a:cubicBezTo>
                      <a:pt x="0" y="18733"/>
                      <a:pt x="16294" y="4887"/>
                      <a:pt x="36661" y="4887"/>
                    </a:cubicBezTo>
                    <a:cubicBezTo>
                      <a:pt x="42363" y="4887"/>
                      <a:pt x="48066" y="5702"/>
                      <a:pt x="52954" y="8959"/>
                    </a:cubicBezTo>
                    <a:lnTo>
                      <a:pt x="61101" y="0"/>
                    </a:lnTo>
                    <a:close/>
                    <a:moveTo>
                      <a:pt x="18737" y="41539"/>
                    </a:moveTo>
                    <a:cubicBezTo>
                      <a:pt x="18737" y="53756"/>
                      <a:pt x="26884" y="61087"/>
                      <a:pt x="37475" y="61087"/>
                    </a:cubicBezTo>
                    <a:cubicBezTo>
                      <a:pt x="48066" y="61087"/>
                      <a:pt x="56213" y="53756"/>
                      <a:pt x="56213" y="41539"/>
                    </a:cubicBezTo>
                    <a:cubicBezTo>
                      <a:pt x="56213" y="29322"/>
                      <a:pt x="48066" y="21177"/>
                      <a:pt x="37475" y="21177"/>
                    </a:cubicBezTo>
                    <a:cubicBezTo>
                      <a:pt x="27699" y="21177"/>
                      <a:pt x="18737" y="29322"/>
                      <a:pt x="18737" y="41539"/>
                    </a:cubicBezTo>
                    <a:close/>
                  </a:path>
                </a:pathLst>
              </a:custGeom>
              <a:solidFill>
                <a:srgbClr val="7654A2"/>
              </a:solidFill>
              <a:ln w="8132" cap="flat">
                <a:noFill/>
                <a:prstDash val="solid"/>
                <a:miter/>
              </a:ln>
            </p:spPr>
            <p:txBody>
              <a:bodyPr rtlCol="0" anchor="ctr"/>
              <a:lstStyle/>
              <a:p>
                <a:endParaRPr lang="en-US"/>
              </a:p>
            </p:txBody>
          </p:sp>
          <p:sp>
            <p:nvSpPr>
              <p:cNvPr id="255" name="Freeform 254">
                <a:extLst>
                  <a:ext uri="{FF2B5EF4-FFF2-40B4-BE49-F238E27FC236}">
                    <a16:creationId xmlns:a16="http://schemas.microsoft.com/office/drawing/2014/main" id="{2103A0A3-261F-7AD9-1888-7ED914CD6030}"/>
                  </a:ext>
                </a:extLst>
              </p:cNvPr>
              <p:cNvSpPr/>
              <p:nvPr/>
            </p:nvSpPr>
            <p:spPr>
              <a:xfrm>
                <a:off x="6245085" y="3571739"/>
                <a:ext cx="21181" cy="103236"/>
              </a:xfrm>
              <a:custGeom>
                <a:avLst/>
                <a:gdLst>
                  <a:gd name="connsiteX0" fmla="*/ 21182 w 21181"/>
                  <a:gd name="connsiteY0" fmla="*/ 10385 h 103236"/>
                  <a:gd name="connsiteX1" fmla="*/ 0 w 21181"/>
                  <a:gd name="connsiteY1" fmla="*/ 10385 h 103236"/>
                  <a:gd name="connsiteX2" fmla="*/ 21182 w 21181"/>
                  <a:gd name="connsiteY2" fmla="*/ 10385 h 103236"/>
                  <a:gd name="connsiteX3" fmla="*/ 1629 w 21181"/>
                  <a:gd name="connsiteY3" fmla="*/ 30747 h 103236"/>
                  <a:gd name="connsiteX4" fmla="*/ 1629 w 21181"/>
                  <a:gd name="connsiteY4" fmla="*/ 103237 h 103236"/>
                  <a:gd name="connsiteX5" fmla="*/ 19552 w 21181"/>
                  <a:gd name="connsiteY5" fmla="*/ 103237 h 103236"/>
                  <a:gd name="connsiteX6" fmla="*/ 19552 w 21181"/>
                  <a:gd name="connsiteY6" fmla="*/ 30747 h 103236"/>
                  <a:gd name="connsiteX7" fmla="*/ 1629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2" y="10385"/>
                    </a:moveTo>
                    <a:cubicBezTo>
                      <a:pt x="21182" y="24231"/>
                      <a:pt x="0" y="24231"/>
                      <a:pt x="0" y="10385"/>
                    </a:cubicBezTo>
                    <a:cubicBezTo>
                      <a:pt x="0" y="-3462"/>
                      <a:pt x="21182" y="-3462"/>
                      <a:pt x="21182" y="10385"/>
                    </a:cubicBezTo>
                    <a:close/>
                    <a:moveTo>
                      <a:pt x="1629" y="30747"/>
                    </a:moveTo>
                    <a:lnTo>
                      <a:pt x="1629" y="103237"/>
                    </a:lnTo>
                    <a:lnTo>
                      <a:pt x="19552" y="103237"/>
                    </a:lnTo>
                    <a:lnTo>
                      <a:pt x="19552" y="30747"/>
                    </a:lnTo>
                    <a:lnTo>
                      <a:pt x="1629" y="30747"/>
                    </a:lnTo>
                    <a:close/>
                  </a:path>
                </a:pathLst>
              </a:custGeom>
              <a:solidFill>
                <a:srgbClr val="7654A2"/>
              </a:solidFill>
              <a:ln w="8132" cap="flat">
                <a:noFill/>
                <a:prstDash val="solid"/>
                <a:miter/>
              </a:ln>
            </p:spPr>
            <p:txBody>
              <a:bodyPr rtlCol="0" anchor="ctr"/>
              <a:lstStyle/>
              <a:p>
                <a:endParaRPr lang="en-US"/>
              </a:p>
            </p:txBody>
          </p:sp>
          <p:sp>
            <p:nvSpPr>
              <p:cNvPr id="256" name="Freeform 255">
                <a:extLst>
                  <a:ext uri="{FF2B5EF4-FFF2-40B4-BE49-F238E27FC236}">
                    <a16:creationId xmlns:a16="http://schemas.microsoft.com/office/drawing/2014/main" id="{63C00509-E641-B75D-ACF7-0357997EE1F5}"/>
                  </a:ext>
                </a:extLst>
              </p:cNvPr>
              <p:cNvSpPr/>
              <p:nvPr/>
            </p:nvSpPr>
            <p:spPr>
              <a:xfrm>
                <a:off x="6314333" y="3601671"/>
                <a:ext cx="70062" cy="72489"/>
              </a:xfrm>
              <a:custGeom>
                <a:avLst/>
                <a:gdLst>
                  <a:gd name="connsiteX0" fmla="*/ 53769 w 70062"/>
                  <a:gd name="connsiteY0" fmla="*/ 72490 h 72489"/>
                  <a:gd name="connsiteX1" fmla="*/ 53769 w 70062"/>
                  <a:gd name="connsiteY1" fmla="*/ 35023 h 72489"/>
                  <a:gd name="connsiteX2" fmla="*/ 36661 w 70062"/>
                  <a:gd name="connsiteY2" fmla="*/ 15475 h 72489"/>
                  <a:gd name="connsiteX3" fmla="*/ 17923 w 70062"/>
                  <a:gd name="connsiteY3" fmla="*/ 35837 h 72489"/>
                  <a:gd name="connsiteX4" fmla="*/ 17923 w 70062"/>
                  <a:gd name="connsiteY4" fmla="*/ 72490 h 72489"/>
                  <a:gd name="connsiteX5" fmla="*/ 0 w 70062"/>
                  <a:gd name="connsiteY5" fmla="*/ 72490 h 72489"/>
                  <a:gd name="connsiteX6" fmla="*/ 0 w 70062"/>
                  <a:gd name="connsiteY6" fmla="*/ 814 h 72489"/>
                  <a:gd name="connsiteX7" fmla="*/ 15479 w 70062"/>
                  <a:gd name="connsiteY7" fmla="*/ 814 h 72489"/>
                  <a:gd name="connsiteX8" fmla="*/ 16294 w 70062"/>
                  <a:gd name="connsiteY8" fmla="*/ 10588 h 72489"/>
                  <a:gd name="connsiteX9" fmla="*/ 39919 w 70062"/>
                  <a:gd name="connsiteY9" fmla="*/ 0 h 72489"/>
                  <a:gd name="connsiteX10" fmla="*/ 70062 w 70062"/>
                  <a:gd name="connsiteY10" fmla="*/ 35023 h 72489"/>
                  <a:gd name="connsiteX11" fmla="*/ 70062 w 70062"/>
                  <a:gd name="connsiteY11" fmla="*/ 72490 h 72489"/>
                  <a:gd name="connsiteX12" fmla="*/ 53769 w 70062"/>
                  <a:gd name="connsiteY12" fmla="*/ 7249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62" h="72489">
                    <a:moveTo>
                      <a:pt x="53769" y="72490"/>
                    </a:moveTo>
                    <a:lnTo>
                      <a:pt x="53769" y="35023"/>
                    </a:lnTo>
                    <a:cubicBezTo>
                      <a:pt x="53769" y="24435"/>
                      <a:pt x="48066" y="15475"/>
                      <a:pt x="36661" y="15475"/>
                    </a:cubicBezTo>
                    <a:cubicBezTo>
                      <a:pt x="26070" y="15475"/>
                      <a:pt x="17923" y="24435"/>
                      <a:pt x="17923" y="35837"/>
                    </a:cubicBezTo>
                    <a:lnTo>
                      <a:pt x="17923" y="72490"/>
                    </a:lnTo>
                    <a:lnTo>
                      <a:pt x="0" y="72490"/>
                    </a:lnTo>
                    <a:lnTo>
                      <a:pt x="0" y="814"/>
                    </a:lnTo>
                    <a:lnTo>
                      <a:pt x="15479" y="814"/>
                    </a:lnTo>
                    <a:lnTo>
                      <a:pt x="16294" y="10588"/>
                    </a:lnTo>
                    <a:cubicBezTo>
                      <a:pt x="23626" y="3258"/>
                      <a:pt x="30958" y="0"/>
                      <a:pt x="39919" y="0"/>
                    </a:cubicBezTo>
                    <a:cubicBezTo>
                      <a:pt x="57027" y="0"/>
                      <a:pt x="70062" y="13032"/>
                      <a:pt x="70062" y="35023"/>
                    </a:cubicBezTo>
                    <a:lnTo>
                      <a:pt x="70062" y="72490"/>
                    </a:lnTo>
                    <a:lnTo>
                      <a:pt x="53769" y="72490"/>
                    </a:lnTo>
                    <a:close/>
                  </a:path>
                </a:pathLst>
              </a:custGeom>
              <a:solidFill>
                <a:srgbClr val="7654A2"/>
              </a:solidFill>
              <a:ln w="8132" cap="flat">
                <a:noFill/>
                <a:prstDash val="solid"/>
                <a:miter/>
              </a:ln>
            </p:spPr>
            <p:txBody>
              <a:bodyPr rtlCol="0" anchor="ctr"/>
              <a:lstStyle/>
              <a:p>
                <a:endParaRPr lang="en-US"/>
              </a:p>
            </p:txBody>
          </p:sp>
          <p:sp>
            <p:nvSpPr>
              <p:cNvPr id="257" name="Freeform 256">
                <a:extLst>
                  <a:ext uri="{FF2B5EF4-FFF2-40B4-BE49-F238E27FC236}">
                    <a16:creationId xmlns:a16="http://schemas.microsoft.com/office/drawing/2014/main" id="{FE26E583-6879-1F31-D744-CED5C24C78CB}"/>
                  </a:ext>
                </a:extLst>
              </p:cNvPr>
              <p:cNvSpPr/>
              <p:nvPr/>
            </p:nvSpPr>
            <p:spPr>
              <a:xfrm>
                <a:off x="6492748" y="3582123"/>
                <a:ext cx="53768" cy="93717"/>
              </a:xfrm>
              <a:custGeom>
                <a:avLst/>
                <a:gdLst>
                  <a:gd name="connsiteX0" fmla="*/ 31772 w 53768"/>
                  <a:gd name="connsiteY0" fmla="*/ 0 h 93717"/>
                  <a:gd name="connsiteX1" fmla="*/ 31772 w 53768"/>
                  <a:gd name="connsiteY1" fmla="*/ 20362 h 93717"/>
                  <a:gd name="connsiteX2" fmla="*/ 51325 w 53768"/>
                  <a:gd name="connsiteY2" fmla="*/ 20362 h 93717"/>
                  <a:gd name="connsiteX3" fmla="*/ 51325 w 53768"/>
                  <a:gd name="connsiteY3" fmla="*/ 35838 h 93717"/>
                  <a:gd name="connsiteX4" fmla="*/ 30958 w 53768"/>
                  <a:gd name="connsiteY4" fmla="*/ 35838 h 93717"/>
                  <a:gd name="connsiteX5" fmla="*/ 30958 w 53768"/>
                  <a:gd name="connsiteY5" fmla="*/ 66788 h 93717"/>
                  <a:gd name="connsiteX6" fmla="*/ 39919 w 53768"/>
                  <a:gd name="connsiteY6" fmla="*/ 77376 h 93717"/>
                  <a:gd name="connsiteX7" fmla="*/ 48881 w 53768"/>
                  <a:gd name="connsiteY7" fmla="*/ 74933 h 93717"/>
                  <a:gd name="connsiteX8" fmla="*/ 53769 w 53768"/>
                  <a:gd name="connsiteY8" fmla="*/ 90408 h 93717"/>
                  <a:gd name="connsiteX9" fmla="*/ 39104 w 53768"/>
                  <a:gd name="connsiteY9" fmla="*/ 93666 h 93717"/>
                  <a:gd name="connsiteX10" fmla="*/ 13035 w 53768"/>
                  <a:gd name="connsiteY10" fmla="*/ 67603 h 93717"/>
                  <a:gd name="connsiteX11" fmla="*/ 13035 w 53768"/>
                  <a:gd name="connsiteY11" fmla="*/ 36652 h 93717"/>
                  <a:gd name="connsiteX12" fmla="*/ 0 w 53768"/>
                  <a:gd name="connsiteY12" fmla="*/ 36652 h 93717"/>
                  <a:gd name="connsiteX13" fmla="*/ 0 w 53768"/>
                  <a:gd name="connsiteY13" fmla="*/ 21177 h 93717"/>
                  <a:gd name="connsiteX14" fmla="*/ 13035 w 53768"/>
                  <a:gd name="connsiteY14" fmla="*/ 21177 h 93717"/>
                  <a:gd name="connsiteX15" fmla="*/ 13035 w 53768"/>
                  <a:gd name="connsiteY15" fmla="*/ 2444 h 93717"/>
                  <a:gd name="connsiteX16" fmla="*/ 31772 w 53768"/>
                  <a:gd name="connsiteY16" fmla="*/ 0 h 9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768" h="93717">
                    <a:moveTo>
                      <a:pt x="31772" y="0"/>
                    </a:moveTo>
                    <a:lnTo>
                      <a:pt x="31772" y="20362"/>
                    </a:lnTo>
                    <a:lnTo>
                      <a:pt x="51325" y="20362"/>
                    </a:lnTo>
                    <a:lnTo>
                      <a:pt x="51325" y="35838"/>
                    </a:lnTo>
                    <a:lnTo>
                      <a:pt x="30958" y="35838"/>
                    </a:lnTo>
                    <a:lnTo>
                      <a:pt x="30958" y="66788"/>
                    </a:lnTo>
                    <a:cubicBezTo>
                      <a:pt x="30958" y="73304"/>
                      <a:pt x="35031" y="77376"/>
                      <a:pt x="39919" y="77376"/>
                    </a:cubicBezTo>
                    <a:cubicBezTo>
                      <a:pt x="42363" y="77376"/>
                      <a:pt x="45622" y="76562"/>
                      <a:pt x="48881" y="74933"/>
                    </a:cubicBezTo>
                    <a:lnTo>
                      <a:pt x="53769" y="90408"/>
                    </a:lnTo>
                    <a:cubicBezTo>
                      <a:pt x="48881" y="92037"/>
                      <a:pt x="44807" y="93666"/>
                      <a:pt x="39104" y="93666"/>
                    </a:cubicBezTo>
                    <a:cubicBezTo>
                      <a:pt x="23626" y="94481"/>
                      <a:pt x="13035" y="85521"/>
                      <a:pt x="13035" y="67603"/>
                    </a:cubicBezTo>
                    <a:lnTo>
                      <a:pt x="13035" y="36652"/>
                    </a:lnTo>
                    <a:lnTo>
                      <a:pt x="0" y="36652"/>
                    </a:lnTo>
                    <a:lnTo>
                      <a:pt x="0" y="21177"/>
                    </a:lnTo>
                    <a:lnTo>
                      <a:pt x="13035" y="21177"/>
                    </a:lnTo>
                    <a:lnTo>
                      <a:pt x="13035" y="2444"/>
                    </a:lnTo>
                    <a:lnTo>
                      <a:pt x="31772" y="0"/>
                    </a:lnTo>
                    <a:close/>
                  </a:path>
                </a:pathLst>
              </a:custGeom>
              <a:solidFill>
                <a:srgbClr val="7654A2"/>
              </a:solidFill>
              <a:ln w="8132" cap="flat">
                <a:noFill/>
                <a:prstDash val="solid"/>
                <a:miter/>
              </a:ln>
            </p:spPr>
            <p:txBody>
              <a:bodyPr rtlCol="0" anchor="ctr"/>
              <a:lstStyle/>
              <a:p>
                <a:endParaRPr lang="en-US"/>
              </a:p>
            </p:txBody>
          </p:sp>
          <p:sp>
            <p:nvSpPr>
              <p:cNvPr id="258" name="Freeform 257">
                <a:extLst>
                  <a:ext uri="{FF2B5EF4-FFF2-40B4-BE49-F238E27FC236}">
                    <a16:creationId xmlns:a16="http://schemas.microsoft.com/office/drawing/2014/main" id="{9E0EAA95-B799-8ED3-F721-1A43A69324EC}"/>
                  </a:ext>
                </a:extLst>
              </p:cNvPr>
              <p:cNvSpPr/>
              <p:nvPr/>
            </p:nvSpPr>
            <p:spPr>
              <a:xfrm>
                <a:off x="6591324" y="3572350"/>
                <a:ext cx="70062" cy="101811"/>
              </a:xfrm>
              <a:custGeom>
                <a:avLst/>
                <a:gdLst>
                  <a:gd name="connsiteX0" fmla="*/ 17923 w 70062"/>
                  <a:gd name="connsiteY0" fmla="*/ 0 h 101811"/>
                  <a:gd name="connsiteX1" fmla="*/ 17923 w 70062"/>
                  <a:gd name="connsiteY1" fmla="*/ 39910 h 101811"/>
                  <a:gd name="connsiteX2" fmla="*/ 40734 w 70062"/>
                  <a:gd name="connsiteY2" fmla="*/ 29322 h 101811"/>
                  <a:gd name="connsiteX3" fmla="*/ 70062 w 70062"/>
                  <a:gd name="connsiteY3" fmla="*/ 64345 h 101811"/>
                  <a:gd name="connsiteX4" fmla="*/ 70062 w 70062"/>
                  <a:gd name="connsiteY4" fmla="*/ 101811 h 101811"/>
                  <a:gd name="connsiteX5" fmla="*/ 52140 w 70062"/>
                  <a:gd name="connsiteY5" fmla="*/ 101811 h 101811"/>
                  <a:gd name="connsiteX6" fmla="*/ 52140 w 70062"/>
                  <a:gd name="connsiteY6" fmla="*/ 64345 h 101811"/>
                  <a:gd name="connsiteX7" fmla="*/ 35846 w 70062"/>
                  <a:gd name="connsiteY7" fmla="*/ 45611 h 101811"/>
                  <a:gd name="connsiteX8" fmla="*/ 17923 w 70062"/>
                  <a:gd name="connsiteY8" fmla="*/ 65159 h 101811"/>
                  <a:gd name="connsiteX9" fmla="*/ 17923 w 70062"/>
                  <a:gd name="connsiteY9" fmla="*/ 101811 h 101811"/>
                  <a:gd name="connsiteX10" fmla="*/ 0 w 70062"/>
                  <a:gd name="connsiteY10" fmla="*/ 101811 h 101811"/>
                  <a:gd name="connsiteX11" fmla="*/ 0 w 70062"/>
                  <a:gd name="connsiteY11" fmla="*/ 0 h 101811"/>
                  <a:gd name="connsiteX12" fmla="*/ 17923 w 70062"/>
                  <a:gd name="connsiteY12" fmla="*/ 0 h 101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62" h="101811">
                    <a:moveTo>
                      <a:pt x="17923" y="0"/>
                    </a:moveTo>
                    <a:lnTo>
                      <a:pt x="17923" y="39910"/>
                    </a:lnTo>
                    <a:cubicBezTo>
                      <a:pt x="24440" y="31765"/>
                      <a:pt x="32587" y="29322"/>
                      <a:pt x="40734" y="29322"/>
                    </a:cubicBezTo>
                    <a:cubicBezTo>
                      <a:pt x="61101" y="29322"/>
                      <a:pt x="70062" y="43168"/>
                      <a:pt x="70062" y="64345"/>
                    </a:cubicBezTo>
                    <a:lnTo>
                      <a:pt x="70062" y="101811"/>
                    </a:lnTo>
                    <a:lnTo>
                      <a:pt x="52140" y="101811"/>
                    </a:lnTo>
                    <a:lnTo>
                      <a:pt x="52140" y="64345"/>
                    </a:lnTo>
                    <a:cubicBezTo>
                      <a:pt x="52140" y="51313"/>
                      <a:pt x="45622" y="45611"/>
                      <a:pt x="35846" y="45611"/>
                    </a:cubicBezTo>
                    <a:cubicBezTo>
                      <a:pt x="25255" y="45611"/>
                      <a:pt x="17923" y="54571"/>
                      <a:pt x="17923" y="65159"/>
                    </a:cubicBez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59" name="Freeform 258">
                <a:extLst>
                  <a:ext uri="{FF2B5EF4-FFF2-40B4-BE49-F238E27FC236}">
                    <a16:creationId xmlns:a16="http://schemas.microsoft.com/office/drawing/2014/main" id="{7111E481-AA6A-77BF-9CFA-B4CA0F8C26A3}"/>
                  </a:ext>
                </a:extLst>
              </p:cNvPr>
              <p:cNvSpPr/>
              <p:nvPr/>
            </p:nvSpPr>
            <p:spPr>
              <a:xfrm>
                <a:off x="6707823" y="3600857"/>
                <a:ext cx="75214" cy="75747"/>
              </a:xfrm>
              <a:custGeom>
                <a:avLst/>
                <a:gdLst>
                  <a:gd name="connsiteX0" fmla="*/ 17923 w 75214"/>
                  <a:gd name="connsiteY0" fmla="*/ 43982 h 75747"/>
                  <a:gd name="connsiteX1" fmla="*/ 39104 w 75214"/>
                  <a:gd name="connsiteY1" fmla="*/ 59458 h 75747"/>
                  <a:gd name="connsiteX2" fmla="*/ 58657 w 75214"/>
                  <a:gd name="connsiteY2" fmla="*/ 52942 h 75747"/>
                  <a:gd name="connsiteX3" fmla="*/ 70062 w 75214"/>
                  <a:gd name="connsiteY3" fmla="*/ 64345 h 75747"/>
                  <a:gd name="connsiteX4" fmla="*/ 39104 w 75214"/>
                  <a:gd name="connsiteY4" fmla="*/ 75747 h 75747"/>
                  <a:gd name="connsiteX5" fmla="*/ 0 w 75214"/>
                  <a:gd name="connsiteY5" fmla="*/ 37467 h 75747"/>
                  <a:gd name="connsiteX6" fmla="*/ 38290 w 75214"/>
                  <a:gd name="connsiteY6" fmla="*/ 0 h 75747"/>
                  <a:gd name="connsiteX7" fmla="*/ 74950 w 75214"/>
                  <a:gd name="connsiteY7" fmla="*/ 44797 h 75747"/>
                  <a:gd name="connsiteX8" fmla="*/ 17923 w 75214"/>
                  <a:gd name="connsiteY8" fmla="*/ 44797 h 75747"/>
                  <a:gd name="connsiteX9" fmla="*/ 57027 w 75214"/>
                  <a:gd name="connsiteY9" fmla="*/ 29322 h 75747"/>
                  <a:gd name="connsiteX10" fmla="*/ 38290 w 75214"/>
                  <a:gd name="connsiteY10" fmla="*/ 15475 h 75747"/>
                  <a:gd name="connsiteX11" fmla="*/ 17923 w 75214"/>
                  <a:gd name="connsiteY11" fmla="*/ 29322 h 75747"/>
                  <a:gd name="connsiteX12" fmla="*/ 57027 w 75214"/>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14" h="75747">
                    <a:moveTo>
                      <a:pt x="17923" y="43982"/>
                    </a:moveTo>
                    <a:cubicBezTo>
                      <a:pt x="18737" y="52942"/>
                      <a:pt x="26884" y="59458"/>
                      <a:pt x="39104" y="59458"/>
                    </a:cubicBezTo>
                    <a:cubicBezTo>
                      <a:pt x="45622" y="59458"/>
                      <a:pt x="54583" y="57014"/>
                      <a:pt x="58657" y="52942"/>
                    </a:cubicBezTo>
                    <a:lnTo>
                      <a:pt x="70062" y="64345"/>
                    </a:lnTo>
                    <a:cubicBezTo>
                      <a:pt x="62730" y="72490"/>
                      <a:pt x="49695" y="75747"/>
                      <a:pt x="39104" y="75747"/>
                    </a:cubicBezTo>
                    <a:cubicBezTo>
                      <a:pt x="14664" y="75747"/>
                      <a:pt x="0" y="60272"/>
                      <a:pt x="0" y="37467"/>
                    </a:cubicBezTo>
                    <a:cubicBezTo>
                      <a:pt x="0" y="15475"/>
                      <a:pt x="14664" y="0"/>
                      <a:pt x="38290" y="0"/>
                    </a:cubicBezTo>
                    <a:cubicBezTo>
                      <a:pt x="62730" y="0"/>
                      <a:pt x="77394" y="14661"/>
                      <a:pt x="74950" y="44797"/>
                    </a:cubicBezTo>
                    <a:lnTo>
                      <a:pt x="17923" y="44797"/>
                    </a:lnTo>
                    <a:close/>
                    <a:moveTo>
                      <a:pt x="57027" y="29322"/>
                    </a:moveTo>
                    <a:cubicBezTo>
                      <a:pt x="56213" y="20362"/>
                      <a:pt x="48881"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sp>
            <p:nvSpPr>
              <p:cNvPr id="260" name="Freeform 259">
                <a:extLst>
                  <a:ext uri="{FF2B5EF4-FFF2-40B4-BE49-F238E27FC236}">
                    <a16:creationId xmlns:a16="http://schemas.microsoft.com/office/drawing/2014/main" id="{50A3BB92-9C6B-5087-DC5A-A2D0CB291B26}"/>
                  </a:ext>
                </a:extLst>
              </p:cNvPr>
              <p:cNvSpPr/>
              <p:nvPr/>
            </p:nvSpPr>
            <p:spPr>
              <a:xfrm>
                <a:off x="6891940" y="3602486"/>
                <a:ext cx="118942" cy="72489"/>
              </a:xfrm>
              <a:custGeom>
                <a:avLst/>
                <a:gdLst>
                  <a:gd name="connsiteX0" fmla="*/ 67618 w 118942"/>
                  <a:gd name="connsiteY0" fmla="*/ 0 h 72489"/>
                  <a:gd name="connsiteX1" fmla="*/ 83097 w 118942"/>
                  <a:gd name="connsiteY1" fmla="*/ 53756 h 72489"/>
                  <a:gd name="connsiteX2" fmla="*/ 99391 w 118942"/>
                  <a:gd name="connsiteY2" fmla="*/ 0 h 72489"/>
                  <a:gd name="connsiteX3" fmla="*/ 118943 w 118942"/>
                  <a:gd name="connsiteY3" fmla="*/ 0 h 72489"/>
                  <a:gd name="connsiteX4" fmla="*/ 93688 w 118942"/>
                  <a:gd name="connsiteY4" fmla="*/ 72490 h 72489"/>
                  <a:gd name="connsiteX5" fmla="*/ 73321 w 118942"/>
                  <a:gd name="connsiteY5" fmla="*/ 72490 h 72489"/>
                  <a:gd name="connsiteX6" fmla="*/ 65989 w 118942"/>
                  <a:gd name="connsiteY6" fmla="*/ 51313 h 72489"/>
                  <a:gd name="connsiteX7" fmla="*/ 59471 w 118942"/>
                  <a:gd name="connsiteY7" fmla="*/ 27693 h 72489"/>
                  <a:gd name="connsiteX8" fmla="*/ 52954 w 118942"/>
                  <a:gd name="connsiteY8" fmla="*/ 51313 h 72489"/>
                  <a:gd name="connsiteX9" fmla="*/ 45622 w 118942"/>
                  <a:gd name="connsiteY9" fmla="*/ 72490 h 72489"/>
                  <a:gd name="connsiteX10" fmla="*/ 25255 w 118942"/>
                  <a:gd name="connsiteY10" fmla="*/ 72490 h 72489"/>
                  <a:gd name="connsiteX11" fmla="*/ 0 w 118942"/>
                  <a:gd name="connsiteY11" fmla="*/ 0 h 72489"/>
                  <a:gd name="connsiteX12" fmla="*/ 19552 w 118942"/>
                  <a:gd name="connsiteY12" fmla="*/ 0 h 72489"/>
                  <a:gd name="connsiteX13" fmla="*/ 35846 w 118942"/>
                  <a:gd name="connsiteY13" fmla="*/ 53756 h 72489"/>
                  <a:gd name="connsiteX14" fmla="*/ 51325 w 118942"/>
                  <a:gd name="connsiteY14" fmla="*/ 0 h 72489"/>
                  <a:gd name="connsiteX15" fmla="*/ 67618 w 118942"/>
                  <a:gd name="connsiteY15" fmla="*/ 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942" h="72489">
                    <a:moveTo>
                      <a:pt x="67618" y="0"/>
                    </a:moveTo>
                    <a:lnTo>
                      <a:pt x="83097" y="53756"/>
                    </a:lnTo>
                    <a:lnTo>
                      <a:pt x="99391" y="0"/>
                    </a:lnTo>
                    <a:lnTo>
                      <a:pt x="118943" y="0"/>
                    </a:lnTo>
                    <a:lnTo>
                      <a:pt x="93688" y="72490"/>
                    </a:lnTo>
                    <a:lnTo>
                      <a:pt x="73321" y="72490"/>
                    </a:lnTo>
                    <a:lnTo>
                      <a:pt x="65989" y="51313"/>
                    </a:lnTo>
                    <a:lnTo>
                      <a:pt x="59471" y="27693"/>
                    </a:lnTo>
                    <a:lnTo>
                      <a:pt x="52954" y="51313"/>
                    </a:lnTo>
                    <a:lnTo>
                      <a:pt x="45622" y="72490"/>
                    </a:lnTo>
                    <a:lnTo>
                      <a:pt x="25255" y="72490"/>
                    </a:lnTo>
                    <a:lnTo>
                      <a:pt x="0" y="0"/>
                    </a:lnTo>
                    <a:lnTo>
                      <a:pt x="19552" y="0"/>
                    </a:lnTo>
                    <a:lnTo>
                      <a:pt x="35846" y="53756"/>
                    </a:lnTo>
                    <a:lnTo>
                      <a:pt x="51325" y="0"/>
                    </a:lnTo>
                    <a:lnTo>
                      <a:pt x="67618" y="0"/>
                    </a:lnTo>
                    <a:close/>
                  </a:path>
                </a:pathLst>
              </a:custGeom>
              <a:solidFill>
                <a:srgbClr val="7654A2"/>
              </a:solidFill>
              <a:ln w="8132" cap="flat">
                <a:noFill/>
                <a:prstDash val="solid"/>
                <a:miter/>
              </a:ln>
            </p:spPr>
            <p:txBody>
              <a:bodyPr rtlCol="0" anchor="ctr"/>
              <a:lstStyle/>
              <a:p>
                <a:endParaRPr lang="en-US"/>
              </a:p>
            </p:txBody>
          </p:sp>
          <p:sp>
            <p:nvSpPr>
              <p:cNvPr id="261" name="Freeform 260">
                <a:extLst>
                  <a:ext uri="{FF2B5EF4-FFF2-40B4-BE49-F238E27FC236}">
                    <a16:creationId xmlns:a16="http://schemas.microsoft.com/office/drawing/2014/main" id="{C763AE67-1559-AB27-89C8-EE2E6B054248}"/>
                  </a:ext>
                </a:extLst>
              </p:cNvPr>
              <p:cNvSpPr/>
              <p:nvPr/>
            </p:nvSpPr>
            <p:spPr>
              <a:xfrm>
                <a:off x="7057320" y="3600857"/>
                <a:ext cx="74950" cy="74932"/>
              </a:xfrm>
              <a:custGeom>
                <a:avLst/>
                <a:gdLst>
                  <a:gd name="connsiteX0" fmla="*/ 74950 w 74950"/>
                  <a:gd name="connsiteY0" fmla="*/ 37467 h 74932"/>
                  <a:gd name="connsiteX1" fmla="*/ 37475 w 74950"/>
                  <a:gd name="connsiteY1" fmla="*/ 74933 h 74932"/>
                  <a:gd name="connsiteX2" fmla="*/ 0 w 74950"/>
                  <a:gd name="connsiteY2" fmla="*/ 37467 h 74932"/>
                  <a:gd name="connsiteX3" fmla="*/ 37475 w 74950"/>
                  <a:gd name="connsiteY3" fmla="*/ 0 h 74932"/>
                  <a:gd name="connsiteX4" fmla="*/ 74950 w 74950"/>
                  <a:gd name="connsiteY4" fmla="*/ 37467 h 74932"/>
                  <a:gd name="connsiteX5" fmla="*/ 17923 w 74950"/>
                  <a:gd name="connsiteY5" fmla="*/ 37467 h 74932"/>
                  <a:gd name="connsiteX6" fmla="*/ 37475 w 74950"/>
                  <a:gd name="connsiteY6" fmla="*/ 58643 h 74932"/>
                  <a:gd name="connsiteX7" fmla="*/ 57027 w 74950"/>
                  <a:gd name="connsiteY7" fmla="*/ 37467 h 74932"/>
                  <a:gd name="connsiteX8" fmla="*/ 37475 w 74950"/>
                  <a:gd name="connsiteY8" fmla="*/ 16290 h 74932"/>
                  <a:gd name="connsiteX9" fmla="*/ 17923 w 74950"/>
                  <a:gd name="connsiteY9" fmla="*/ 37467 h 74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950" h="74932">
                    <a:moveTo>
                      <a:pt x="74950" y="37467"/>
                    </a:moveTo>
                    <a:cubicBezTo>
                      <a:pt x="74950" y="57829"/>
                      <a:pt x="61101" y="74933"/>
                      <a:pt x="37475" y="74933"/>
                    </a:cubicBezTo>
                    <a:cubicBezTo>
                      <a:pt x="13850" y="74933"/>
                      <a:pt x="0" y="57829"/>
                      <a:pt x="0" y="37467"/>
                    </a:cubicBezTo>
                    <a:cubicBezTo>
                      <a:pt x="0" y="17104"/>
                      <a:pt x="14664" y="0"/>
                      <a:pt x="37475" y="0"/>
                    </a:cubicBezTo>
                    <a:cubicBezTo>
                      <a:pt x="60286" y="0"/>
                      <a:pt x="74950" y="17104"/>
                      <a:pt x="74950" y="37467"/>
                    </a:cubicBezTo>
                    <a:close/>
                    <a:moveTo>
                      <a:pt x="17923" y="37467"/>
                    </a:moveTo>
                    <a:cubicBezTo>
                      <a:pt x="17923" y="48055"/>
                      <a:pt x="24440" y="58643"/>
                      <a:pt x="37475" y="58643"/>
                    </a:cubicBezTo>
                    <a:cubicBezTo>
                      <a:pt x="50510" y="58643"/>
                      <a:pt x="57027" y="48055"/>
                      <a:pt x="57027" y="37467"/>
                    </a:cubicBezTo>
                    <a:cubicBezTo>
                      <a:pt x="57027" y="26878"/>
                      <a:pt x="49695" y="16290"/>
                      <a:pt x="37475" y="16290"/>
                    </a:cubicBezTo>
                    <a:cubicBezTo>
                      <a:pt x="24440" y="16290"/>
                      <a:pt x="17923" y="26878"/>
                      <a:pt x="17923" y="37467"/>
                    </a:cubicBezTo>
                    <a:close/>
                  </a:path>
                </a:pathLst>
              </a:custGeom>
              <a:solidFill>
                <a:srgbClr val="7654A2"/>
              </a:solidFill>
              <a:ln w="8132" cap="flat">
                <a:noFill/>
                <a:prstDash val="solid"/>
                <a:miter/>
              </a:ln>
            </p:spPr>
            <p:txBody>
              <a:bodyPr rtlCol="0" anchor="ctr"/>
              <a:lstStyle/>
              <a:p>
                <a:endParaRPr lang="en-US"/>
              </a:p>
            </p:txBody>
          </p:sp>
          <p:sp>
            <p:nvSpPr>
              <p:cNvPr id="262" name="Freeform 261">
                <a:extLst>
                  <a:ext uri="{FF2B5EF4-FFF2-40B4-BE49-F238E27FC236}">
                    <a16:creationId xmlns:a16="http://schemas.microsoft.com/office/drawing/2014/main" id="{75D2D0BC-1F2C-2516-F2C5-19E278742D42}"/>
                  </a:ext>
                </a:extLst>
              </p:cNvPr>
              <p:cNvSpPr/>
              <p:nvPr/>
            </p:nvSpPr>
            <p:spPr>
              <a:xfrm>
                <a:off x="7178706" y="3600042"/>
                <a:ext cx="57027" cy="72489"/>
              </a:xfrm>
              <a:custGeom>
                <a:avLst/>
                <a:gdLst>
                  <a:gd name="connsiteX0" fmla="*/ 16294 w 57027"/>
                  <a:gd name="connsiteY0" fmla="*/ 2443 h 72489"/>
                  <a:gd name="connsiteX1" fmla="*/ 17923 w 57027"/>
                  <a:gd name="connsiteY1" fmla="*/ 10588 h 72489"/>
                  <a:gd name="connsiteX2" fmla="*/ 38290 w 57027"/>
                  <a:gd name="connsiteY2" fmla="*/ 0 h 72489"/>
                  <a:gd name="connsiteX3" fmla="*/ 57027 w 57027"/>
                  <a:gd name="connsiteY3" fmla="*/ 6516 h 72489"/>
                  <a:gd name="connsiteX4" fmla="*/ 48881 w 57027"/>
                  <a:gd name="connsiteY4" fmla="*/ 21991 h 72489"/>
                  <a:gd name="connsiteX5" fmla="*/ 35846 w 57027"/>
                  <a:gd name="connsiteY5" fmla="*/ 17104 h 72489"/>
                  <a:gd name="connsiteX6" fmla="*/ 17923 w 57027"/>
                  <a:gd name="connsiteY6" fmla="*/ 35023 h 72489"/>
                  <a:gd name="connsiteX7" fmla="*/ 17923 w 57027"/>
                  <a:gd name="connsiteY7" fmla="*/ 72490 h 72489"/>
                  <a:gd name="connsiteX8" fmla="*/ 0 w 57027"/>
                  <a:gd name="connsiteY8" fmla="*/ 72490 h 72489"/>
                  <a:gd name="connsiteX9" fmla="*/ 0 w 57027"/>
                  <a:gd name="connsiteY9" fmla="*/ 815 h 72489"/>
                  <a:gd name="connsiteX10" fmla="*/ 16294 w 57027"/>
                  <a:gd name="connsiteY10" fmla="*/ 815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027" h="72489">
                    <a:moveTo>
                      <a:pt x="16294" y="2443"/>
                    </a:moveTo>
                    <a:lnTo>
                      <a:pt x="17923" y="10588"/>
                    </a:lnTo>
                    <a:cubicBezTo>
                      <a:pt x="23626" y="1629"/>
                      <a:pt x="30958" y="0"/>
                      <a:pt x="38290" y="0"/>
                    </a:cubicBezTo>
                    <a:cubicBezTo>
                      <a:pt x="45622" y="0"/>
                      <a:pt x="52954" y="3258"/>
                      <a:pt x="57027" y="6516"/>
                    </a:cubicBezTo>
                    <a:lnTo>
                      <a:pt x="48881" y="21991"/>
                    </a:lnTo>
                    <a:cubicBezTo>
                      <a:pt x="45622" y="18733"/>
                      <a:pt x="41549" y="17104"/>
                      <a:pt x="35846" y="17104"/>
                    </a:cubicBezTo>
                    <a:cubicBezTo>
                      <a:pt x="26885" y="17104"/>
                      <a:pt x="17923" y="21991"/>
                      <a:pt x="17923" y="35023"/>
                    </a:cubicBezTo>
                    <a:lnTo>
                      <a:pt x="17923" y="72490"/>
                    </a:lnTo>
                    <a:lnTo>
                      <a:pt x="0" y="72490"/>
                    </a:lnTo>
                    <a:lnTo>
                      <a:pt x="0" y="815"/>
                    </a:lnTo>
                    <a:lnTo>
                      <a:pt x="16294" y="815"/>
                    </a:lnTo>
                    <a:close/>
                  </a:path>
                </a:pathLst>
              </a:custGeom>
              <a:solidFill>
                <a:srgbClr val="7654A2"/>
              </a:solidFill>
              <a:ln w="8132" cap="flat">
                <a:noFill/>
                <a:prstDash val="solid"/>
                <a:miter/>
              </a:ln>
            </p:spPr>
            <p:txBody>
              <a:bodyPr rtlCol="0" anchor="ctr"/>
              <a:lstStyle/>
              <a:p>
                <a:endParaRPr lang="en-US"/>
              </a:p>
            </p:txBody>
          </p:sp>
          <p:sp>
            <p:nvSpPr>
              <p:cNvPr id="263" name="Freeform 262">
                <a:extLst>
                  <a:ext uri="{FF2B5EF4-FFF2-40B4-BE49-F238E27FC236}">
                    <a16:creationId xmlns:a16="http://schemas.microsoft.com/office/drawing/2014/main" id="{E71DE3D2-EF8C-70CA-D448-D17A767FA8CC}"/>
                  </a:ext>
                </a:extLst>
              </p:cNvPr>
              <p:cNvSpPr/>
              <p:nvPr/>
            </p:nvSpPr>
            <p:spPr>
              <a:xfrm>
                <a:off x="7275653" y="3572350"/>
                <a:ext cx="67618" cy="101811"/>
              </a:xfrm>
              <a:custGeom>
                <a:avLst/>
                <a:gdLst>
                  <a:gd name="connsiteX0" fmla="*/ 17923 w 67618"/>
                  <a:gd name="connsiteY0" fmla="*/ 0 h 101811"/>
                  <a:gd name="connsiteX1" fmla="*/ 17923 w 67618"/>
                  <a:gd name="connsiteY1" fmla="*/ 58643 h 101811"/>
                  <a:gd name="connsiteX2" fmla="*/ 42363 w 67618"/>
                  <a:gd name="connsiteY2" fmla="*/ 30136 h 101811"/>
                  <a:gd name="connsiteX3" fmla="*/ 63545 w 67618"/>
                  <a:gd name="connsiteY3" fmla="*/ 30136 h 101811"/>
                  <a:gd name="connsiteX4" fmla="*/ 63545 w 67618"/>
                  <a:gd name="connsiteY4" fmla="*/ 30950 h 101811"/>
                  <a:gd name="connsiteX5" fmla="*/ 34217 w 67618"/>
                  <a:gd name="connsiteY5" fmla="*/ 63530 h 101811"/>
                  <a:gd name="connsiteX6" fmla="*/ 67618 w 67618"/>
                  <a:gd name="connsiteY6" fmla="*/ 100182 h 101811"/>
                  <a:gd name="connsiteX7" fmla="*/ 67618 w 67618"/>
                  <a:gd name="connsiteY7" fmla="*/ 101811 h 101811"/>
                  <a:gd name="connsiteX8" fmla="*/ 46437 w 67618"/>
                  <a:gd name="connsiteY8" fmla="*/ 101811 h 101811"/>
                  <a:gd name="connsiteX9" fmla="*/ 17923 w 67618"/>
                  <a:gd name="connsiteY9" fmla="*/ 69232 h 101811"/>
                  <a:gd name="connsiteX10" fmla="*/ 17923 w 67618"/>
                  <a:gd name="connsiteY10" fmla="*/ 101811 h 101811"/>
                  <a:gd name="connsiteX11" fmla="*/ 0 w 67618"/>
                  <a:gd name="connsiteY11" fmla="*/ 101811 h 101811"/>
                  <a:gd name="connsiteX12" fmla="*/ 0 w 67618"/>
                  <a:gd name="connsiteY12" fmla="*/ 0 h 101811"/>
                  <a:gd name="connsiteX13" fmla="*/ 17923 w 67618"/>
                  <a:gd name="connsiteY13" fmla="*/ 0 h 101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7618" h="101811">
                    <a:moveTo>
                      <a:pt x="17923" y="0"/>
                    </a:moveTo>
                    <a:lnTo>
                      <a:pt x="17923" y="58643"/>
                    </a:lnTo>
                    <a:lnTo>
                      <a:pt x="42363" y="30136"/>
                    </a:lnTo>
                    <a:lnTo>
                      <a:pt x="63545" y="30136"/>
                    </a:lnTo>
                    <a:lnTo>
                      <a:pt x="63545" y="30950"/>
                    </a:lnTo>
                    <a:lnTo>
                      <a:pt x="34217" y="63530"/>
                    </a:lnTo>
                    <a:lnTo>
                      <a:pt x="67618" y="100182"/>
                    </a:lnTo>
                    <a:lnTo>
                      <a:pt x="67618" y="101811"/>
                    </a:lnTo>
                    <a:lnTo>
                      <a:pt x="46437" y="101811"/>
                    </a:lnTo>
                    <a:lnTo>
                      <a:pt x="17923" y="69232"/>
                    </a:ln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64" name="Freeform 263">
                <a:extLst>
                  <a:ext uri="{FF2B5EF4-FFF2-40B4-BE49-F238E27FC236}">
                    <a16:creationId xmlns:a16="http://schemas.microsoft.com/office/drawing/2014/main" id="{69DFEE19-07F0-FC7D-4B80-8576BEE040F9}"/>
                  </a:ext>
                </a:extLst>
              </p:cNvPr>
              <p:cNvSpPr/>
              <p:nvPr/>
            </p:nvSpPr>
            <p:spPr>
              <a:xfrm>
                <a:off x="7385635" y="3600857"/>
                <a:ext cx="77394" cy="103439"/>
              </a:xfrm>
              <a:custGeom>
                <a:avLst/>
                <a:gdLst>
                  <a:gd name="connsiteX0" fmla="*/ 0 w 77394"/>
                  <a:gd name="connsiteY0" fmla="*/ 103440 h 103439"/>
                  <a:gd name="connsiteX1" fmla="*/ 0 w 77394"/>
                  <a:gd name="connsiteY1" fmla="*/ 1629 h 103439"/>
                  <a:gd name="connsiteX2" fmla="*/ 16294 w 77394"/>
                  <a:gd name="connsiteY2" fmla="*/ 1629 h 103439"/>
                  <a:gd name="connsiteX3" fmla="*/ 17108 w 77394"/>
                  <a:gd name="connsiteY3" fmla="*/ 11403 h 103439"/>
                  <a:gd name="connsiteX4" fmla="*/ 40734 w 77394"/>
                  <a:gd name="connsiteY4" fmla="*/ 0 h 103439"/>
                  <a:gd name="connsiteX5" fmla="*/ 77394 w 77394"/>
                  <a:gd name="connsiteY5" fmla="*/ 37467 h 103439"/>
                  <a:gd name="connsiteX6" fmla="*/ 40734 w 77394"/>
                  <a:gd name="connsiteY6" fmla="*/ 74933 h 103439"/>
                  <a:gd name="connsiteX7" fmla="*/ 17108 w 77394"/>
                  <a:gd name="connsiteY7" fmla="*/ 64345 h 103439"/>
                  <a:gd name="connsiteX8" fmla="*/ 17108 w 77394"/>
                  <a:gd name="connsiteY8" fmla="*/ 102626 h 103439"/>
                  <a:gd name="connsiteX9" fmla="*/ 0 w 77394"/>
                  <a:gd name="connsiteY9" fmla="*/ 102626 h 103439"/>
                  <a:gd name="connsiteX10" fmla="*/ 60286 w 77394"/>
                  <a:gd name="connsiteY10" fmla="*/ 37467 h 103439"/>
                  <a:gd name="connsiteX11" fmla="*/ 39919 w 77394"/>
                  <a:gd name="connsiteY11" fmla="*/ 17104 h 103439"/>
                  <a:gd name="connsiteX12" fmla="*/ 19552 w 77394"/>
                  <a:gd name="connsiteY12" fmla="*/ 37467 h 103439"/>
                  <a:gd name="connsiteX13" fmla="*/ 39919 w 77394"/>
                  <a:gd name="connsiteY13" fmla="*/ 57829 h 103439"/>
                  <a:gd name="connsiteX14" fmla="*/ 60286 w 77394"/>
                  <a:gd name="connsiteY14" fmla="*/ 37467 h 10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394" h="103439">
                    <a:moveTo>
                      <a:pt x="0" y="103440"/>
                    </a:moveTo>
                    <a:lnTo>
                      <a:pt x="0" y="1629"/>
                    </a:lnTo>
                    <a:lnTo>
                      <a:pt x="16294" y="1629"/>
                    </a:lnTo>
                    <a:lnTo>
                      <a:pt x="17108" y="11403"/>
                    </a:lnTo>
                    <a:cubicBezTo>
                      <a:pt x="22811" y="3258"/>
                      <a:pt x="32587" y="0"/>
                      <a:pt x="40734" y="0"/>
                    </a:cubicBezTo>
                    <a:cubicBezTo>
                      <a:pt x="62730" y="0"/>
                      <a:pt x="77394" y="16290"/>
                      <a:pt x="77394" y="37467"/>
                    </a:cubicBezTo>
                    <a:cubicBezTo>
                      <a:pt x="77394" y="58643"/>
                      <a:pt x="64360" y="74933"/>
                      <a:pt x="40734" y="74933"/>
                    </a:cubicBezTo>
                    <a:cubicBezTo>
                      <a:pt x="33402" y="74933"/>
                      <a:pt x="21996" y="72490"/>
                      <a:pt x="17108" y="64345"/>
                    </a:cubicBezTo>
                    <a:lnTo>
                      <a:pt x="17108" y="102626"/>
                    </a:lnTo>
                    <a:lnTo>
                      <a:pt x="0" y="102626"/>
                    </a:lnTo>
                    <a:close/>
                    <a:moveTo>
                      <a:pt x="60286" y="37467"/>
                    </a:moveTo>
                    <a:cubicBezTo>
                      <a:pt x="60286" y="26064"/>
                      <a:pt x="52954" y="17104"/>
                      <a:pt x="39919" y="17104"/>
                    </a:cubicBezTo>
                    <a:cubicBezTo>
                      <a:pt x="26885" y="17104"/>
                      <a:pt x="19552" y="26064"/>
                      <a:pt x="19552" y="37467"/>
                    </a:cubicBezTo>
                    <a:cubicBezTo>
                      <a:pt x="19552" y="48869"/>
                      <a:pt x="27699" y="57829"/>
                      <a:pt x="39919" y="57829"/>
                    </a:cubicBezTo>
                    <a:cubicBezTo>
                      <a:pt x="52140" y="57829"/>
                      <a:pt x="60286" y="48869"/>
                      <a:pt x="60286" y="37467"/>
                    </a:cubicBezTo>
                    <a:close/>
                  </a:path>
                </a:pathLst>
              </a:custGeom>
              <a:solidFill>
                <a:srgbClr val="7654A2"/>
              </a:solidFill>
              <a:ln w="8132" cap="flat">
                <a:noFill/>
                <a:prstDash val="solid"/>
                <a:miter/>
              </a:ln>
            </p:spPr>
            <p:txBody>
              <a:bodyPr rtlCol="0" anchor="ctr"/>
              <a:lstStyle/>
              <a:p>
                <a:endParaRPr lang="en-US"/>
              </a:p>
            </p:txBody>
          </p:sp>
          <p:sp>
            <p:nvSpPr>
              <p:cNvPr id="265" name="Freeform 264">
                <a:extLst>
                  <a:ext uri="{FF2B5EF4-FFF2-40B4-BE49-F238E27FC236}">
                    <a16:creationId xmlns:a16="http://schemas.microsoft.com/office/drawing/2014/main" id="{C9A2973C-9AF3-E695-3209-0B8447D9FC10}"/>
                  </a:ext>
                </a:extLst>
              </p:cNvPr>
              <p:cNvSpPr/>
              <p:nvPr/>
            </p:nvSpPr>
            <p:spPr>
              <a:xfrm>
                <a:off x="7511095"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66" name="Freeform 265">
                <a:extLst>
                  <a:ext uri="{FF2B5EF4-FFF2-40B4-BE49-F238E27FC236}">
                    <a16:creationId xmlns:a16="http://schemas.microsoft.com/office/drawing/2014/main" id="{073514E6-B533-C7CC-48DF-55F70DF14C31}"/>
                  </a:ext>
                </a:extLst>
              </p:cNvPr>
              <p:cNvSpPr/>
              <p:nvPr/>
            </p:nvSpPr>
            <p:spPr>
              <a:xfrm>
                <a:off x="7574640" y="3600857"/>
                <a:ext cx="78209" cy="75747"/>
              </a:xfrm>
              <a:custGeom>
                <a:avLst/>
                <a:gdLst>
                  <a:gd name="connsiteX0" fmla="*/ 61101 w 78209"/>
                  <a:gd name="connsiteY0" fmla="*/ 1629 h 75747"/>
                  <a:gd name="connsiteX1" fmla="*/ 78209 w 78209"/>
                  <a:gd name="connsiteY1" fmla="*/ 1629 h 75747"/>
                  <a:gd name="connsiteX2" fmla="*/ 78209 w 78209"/>
                  <a:gd name="connsiteY2" fmla="*/ 73304 h 75747"/>
                  <a:gd name="connsiteX3" fmla="*/ 61101 w 78209"/>
                  <a:gd name="connsiteY3" fmla="*/ 73304 h 75747"/>
                  <a:gd name="connsiteX4" fmla="*/ 60286 w 78209"/>
                  <a:gd name="connsiteY4" fmla="*/ 62716 h 75747"/>
                  <a:gd name="connsiteX5" fmla="*/ 36661 w 78209"/>
                  <a:gd name="connsiteY5" fmla="*/ 75747 h 75747"/>
                  <a:gd name="connsiteX6" fmla="*/ 0 w 78209"/>
                  <a:gd name="connsiteY6" fmla="*/ 37467 h 75747"/>
                  <a:gd name="connsiteX7" fmla="*/ 37475 w 78209"/>
                  <a:gd name="connsiteY7" fmla="*/ 0 h 75747"/>
                  <a:gd name="connsiteX8" fmla="*/ 60286 w 78209"/>
                  <a:gd name="connsiteY8" fmla="*/ 11403 h 75747"/>
                  <a:gd name="connsiteX9" fmla="*/ 61101 w 78209"/>
                  <a:gd name="connsiteY9" fmla="*/ 1629 h 75747"/>
                  <a:gd name="connsiteX10" fmla="*/ 17923 w 78209"/>
                  <a:gd name="connsiteY10" fmla="*/ 37467 h 75747"/>
                  <a:gd name="connsiteX11" fmla="*/ 39104 w 78209"/>
                  <a:gd name="connsiteY11" fmla="*/ 59458 h 75747"/>
                  <a:gd name="connsiteX12" fmla="*/ 39104 w 78209"/>
                  <a:gd name="connsiteY12" fmla="*/ 16290 h 75747"/>
                  <a:gd name="connsiteX13" fmla="*/ 17923 w 78209"/>
                  <a:gd name="connsiteY13" fmla="*/ 37467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209" h="75747">
                    <a:moveTo>
                      <a:pt x="61101" y="1629"/>
                    </a:moveTo>
                    <a:lnTo>
                      <a:pt x="78209" y="1629"/>
                    </a:lnTo>
                    <a:lnTo>
                      <a:pt x="78209" y="73304"/>
                    </a:lnTo>
                    <a:lnTo>
                      <a:pt x="61101" y="73304"/>
                    </a:lnTo>
                    <a:lnTo>
                      <a:pt x="60286" y="62716"/>
                    </a:lnTo>
                    <a:cubicBezTo>
                      <a:pt x="56213" y="70860"/>
                      <a:pt x="44807" y="74933"/>
                      <a:pt x="36661" y="75747"/>
                    </a:cubicBezTo>
                    <a:cubicBezTo>
                      <a:pt x="15479" y="75747"/>
                      <a:pt x="0" y="62716"/>
                      <a:pt x="0" y="37467"/>
                    </a:cubicBezTo>
                    <a:cubicBezTo>
                      <a:pt x="0" y="13032"/>
                      <a:pt x="16294" y="0"/>
                      <a:pt x="37475" y="0"/>
                    </a:cubicBezTo>
                    <a:cubicBezTo>
                      <a:pt x="47251" y="0"/>
                      <a:pt x="56213" y="4887"/>
                      <a:pt x="60286" y="11403"/>
                    </a:cubicBezTo>
                    <a:lnTo>
                      <a:pt x="61101" y="1629"/>
                    </a:lnTo>
                    <a:close/>
                    <a:moveTo>
                      <a:pt x="17923" y="37467"/>
                    </a:moveTo>
                    <a:cubicBezTo>
                      <a:pt x="17923" y="51313"/>
                      <a:pt x="27699" y="59458"/>
                      <a:pt x="39104" y="59458"/>
                    </a:cubicBezTo>
                    <a:cubicBezTo>
                      <a:pt x="66804" y="59458"/>
                      <a:pt x="66804" y="16290"/>
                      <a:pt x="39104" y="16290"/>
                    </a:cubicBezTo>
                    <a:cubicBezTo>
                      <a:pt x="27699" y="15475"/>
                      <a:pt x="17923" y="23620"/>
                      <a:pt x="17923" y="37467"/>
                    </a:cubicBezTo>
                    <a:close/>
                  </a:path>
                </a:pathLst>
              </a:custGeom>
              <a:solidFill>
                <a:srgbClr val="7654A2"/>
              </a:solidFill>
              <a:ln w="8132" cap="flat">
                <a:noFill/>
                <a:prstDash val="solid"/>
                <a:miter/>
              </a:ln>
            </p:spPr>
            <p:txBody>
              <a:bodyPr rtlCol="0" anchor="ctr"/>
              <a:lstStyle/>
              <a:p>
                <a:endParaRPr lang="en-US"/>
              </a:p>
            </p:txBody>
          </p:sp>
          <p:sp>
            <p:nvSpPr>
              <p:cNvPr id="267" name="Freeform 266">
                <a:extLst>
                  <a:ext uri="{FF2B5EF4-FFF2-40B4-BE49-F238E27FC236}">
                    <a16:creationId xmlns:a16="http://schemas.microsoft.com/office/drawing/2014/main" id="{81FC7E02-5DC5-81B5-9038-5AB14FD96AD9}"/>
                  </a:ext>
                </a:extLst>
              </p:cNvPr>
              <p:cNvSpPr/>
              <p:nvPr/>
            </p:nvSpPr>
            <p:spPr>
              <a:xfrm>
                <a:off x="7699286" y="3600042"/>
                <a:ext cx="65988" cy="76561"/>
              </a:xfrm>
              <a:custGeom>
                <a:avLst/>
                <a:gdLst>
                  <a:gd name="connsiteX0" fmla="*/ 65989 w 65988"/>
                  <a:gd name="connsiteY0" fmla="*/ 65159 h 76561"/>
                  <a:gd name="connsiteX1" fmla="*/ 38290 w 65988"/>
                  <a:gd name="connsiteY1" fmla="*/ 76562 h 76561"/>
                  <a:gd name="connsiteX2" fmla="*/ 0 w 65988"/>
                  <a:gd name="connsiteY2" fmla="*/ 38281 h 76561"/>
                  <a:gd name="connsiteX3" fmla="*/ 38290 w 65988"/>
                  <a:gd name="connsiteY3" fmla="*/ 0 h 76561"/>
                  <a:gd name="connsiteX4" fmla="*/ 64360 w 65988"/>
                  <a:gd name="connsiteY4" fmla="*/ 10588 h 76561"/>
                  <a:gd name="connsiteX5" fmla="*/ 52954 w 65988"/>
                  <a:gd name="connsiteY5" fmla="*/ 21991 h 76561"/>
                  <a:gd name="connsiteX6" fmla="*/ 38290 w 65988"/>
                  <a:gd name="connsiteY6" fmla="*/ 16290 h 76561"/>
                  <a:gd name="connsiteX7" fmla="*/ 17923 w 65988"/>
                  <a:gd name="connsiteY7" fmla="*/ 37467 h 76561"/>
                  <a:gd name="connsiteX8" fmla="*/ 38290 w 65988"/>
                  <a:gd name="connsiteY8" fmla="*/ 58643 h 76561"/>
                  <a:gd name="connsiteX9" fmla="*/ 53769 w 65988"/>
                  <a:gd name="connsiteY9" fmla="*/ 52942 h 76561"/>
                  <a:gd name="connsiteX10" fmla="*/ 65989 w 65988"/>
                  <a:gd name="connsiteY10" fmla="*/ 65159 h 76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988" h="76561">
                    <a:moveTo>
                      <a:pt x="65989" y="65159"/>
                    </a:moveTo>
                    <a:cubicBezTo>
                      <a:pt x="57842" y="73304"/>
                      <a:pt x="48881" y="76562"/>
                      <a:pt x="38290" y="76562"/>
                    </a:cubicBezTo>
                    <a:cubicBezTo>
                      <a:pt x="17108" y="76562"/>
                      <a:pt x="0" y="64345"/>
                      <a:pt x="0" y="38281"/>
                    </a:cubicBezTo>
                    <a:cubicBezTo>
                      <a:pt x="0" y="13032"/>
                      <a:pt x="17108" y="0"/>
                      <a:pt x="38290" y="0"/>
                    </a:cubicBezTo>
                    <a:cubicBezTo>
                      <a:pt x="48881" y="0"/>
                      <a:pt x="56213" y="3258"/>
                      <a:pt x="64360" y="10588"/>
                    </a:cubicBezTo>
                    <a:lnTo>
                      <a:pt x="52954" y="21991"/>
                    </a:lnTo>
                    <a:cubicBezTo>
                      <a:pt x="48881" y="17919"/>
                      <a:pt x="43178" y="16290"/>
                      <a:pt x="38290" y="16290"/>
                    </a:cubicBezTo>
                    <a:cubicBezTo>
                      <a:pt x="26070" y="16290"/>
                      <a:pt x="17923" y="25249"/>
                      <a:pt x="17923" y="37467"/>
                    </a:cubicBezTo>
                    <a:cubicBezTo>
                      <a:pt x="17923" y="51313"/>
                      <a:pt x="26885" y="58643"/>
                      <a:pt x="38290" y="58643"/>
                    </a:cubicBezTo>
                    <a:cubicBezTo>
                      <a:pt x="43993" y="58643"/>
                      <a:pt x="49695" y="57014"/>
                      <a:pt x="53769" y="52942"/>
                    </a:cubicBezTo>
                    <a:lnTo>
                      <a:pt x="65989" y="65159"/>
                    </a:lnTo>
                    <a:close/>
                  </a:path>
                </a:pathLst>
              </a:custGeom>
              <a:solidFill>
                <a:srgbClr val="7654A2"/>
              </a:solidFill>
              <a:ln w="8132" cap="flat">
                <a:noFill/>
                <a:prstDash val="solid"/>
                <a:miter/>
              </a:ln>
            </p:spPr>
            <p:txBody>
              <a:bodyPr rtlCol="0" anchor="ctr"/>
              <a:lstStyle/>
              <a:p>
                <a:endParaRPr lang="en-US"/>
              </a:p>
            </p:txBody>
          </p:sp>
          <p:sp>
            <p:nvSpPr>
              <p:cNvPr id="268" name="Freeform 267">
                <a:extLst>
                  <a:ext uri="{FF2B5EF4-FFF2-40B4-BE49-F238E27FC236}">
                    <a16:creationId xmlns:a16="http://schemas.microsoft.com/office/drawing/2014/main" id="{F74D803E-4CDF-98E5-D802-2A160F97E84B}"/>
                  </a:ext>
                </a:extLst>
              </p:cNvPr>
              <p:cNvSpPr/>
              <p:nvPr/>
            </p:nvSpPr>
            <p:spPr>
              <a:xfrm>
                <a:off x="7807638" y="3600857"/>
                <a:ext cx="75203" cy="75747"/>
              </a:xfrm>
              <a:custGeom>
                <a:avLst/>
                <a:gdLst>
                  <a:gd name="connsiteX0" fmla="*/ 17923 w 75203"/>
                  <a:gd name="connsiteY0" fmla="*/ 43982 h 75747"/>
                  <a:gd name="connsiteX1" fmla="*/ 39105 w 75203"/>
                  <a:gd name="connsiteY1" fmla="*/ 59458 h 75747"/>
                  <a:gd name="connsiteX2" fmla="*/ 58657 w 75203"/>
                  <a:gd name="connsiteY2" fmla="*/ 52942 h 75747"/>
                  <a:gd name="connsiteX3" fmla="*/ 70062 w 75203"/>
                  <a:gd name="connsiteY3" fmla="*/ 64345 h 75747"/>
                  <a:gd name="connsiteX4" fmla="*/ 39105 w 75203"/>
                  <a:gd name="connsiteY4" fmla="*/ 75747 h 75747"/>
                  <a:gd name="connsiteX5" fmla="*/ 0 w 75203"/>
                  <a:gd name="connsiteY5" fmla="*/ 37467 h 75747"/>
                  <a:gd name="connsiteX6" fmla="*/ 38290 w 75203"/>
                  <a:gd name="connsiteY6" fmla="*/ 0 h 75747"/>
                  <a:gd name="connsiteX7" fmla="*/ 74950 w 75203"/>
                  <a:gd name="connsiteY7" fmla="*/ 44797 h 75747"/>
                  <a:gd name="connsiteX8" fmla="*/ 17923 w 75203"/>
                  <a:gd name="connsiteY8" fmla="*/ 44797 h 75747"/>
                  <a:gd name="connsiteX9" fmla="*/ 57027 w 75203"/>
                  <a:gd name="connsiteY9" fmla="*/ 29322 h 75747"/>
                  <a:gd name="connsiteX10" fmla="*/ 38290 w 75203"/>
                  <a:gd name="connsiteY10" fmla="*/ 15475 h 75747"/>
                  <a:gd name="connsiteX11" fmla="*/ 17923 w 75203"/>
                  <a:gd name="connsiteY11" fmla="*/ 29322 h 75747"/>
                  <a:gd name="connsiteX12" fmla="*/ 57027 w 75203"/>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03" h="75747">
                    <a:moveTo>
                      <a:pt x="17923" y="43982"/>
                    </a:moveTo>
                    <a:cubicBezTo>
                      <a:pt x="18737" y="52942"/>
                      <a:pt x="26884" y="59458"/>
                      <a:pt x="39105" y="59458"/>
                    </a:cubicBezTo>
                    <a:cubicBezTo>
                      <a:pt x="45622" y="59458"/>
                      <a:pt x="54583" y="57014"/>
                      <a:pt x="58657" y="52942"/>
                    </a:cubicBezTo>
                    <a:lnTo>
                      <a:pt x="70062" y="64345"/>
                    </a:lnTo>
                    <a:cubicBezTo>
                      <a:pt x="62730" y="72490"/>
                      <a:pt x="50510" y="75747"/>
                      <a:pt x="39105" y="75747"/>
                    </a:cubicBezTo>
                    <a:cubicBezTo>
                      <a:pt x="14664" y="75747"/>
                      <a:pt x="0" y="60272"/>
                      <a:pt x="0" y="37467"/>
                    </a:cubicBezTo>
                    <a:cubicBezTo>
                      <a:pt x="0" y="15475"/>
                      <a:pt x="14664" y="0"/>
                      <a:pt x="38290" y="0"/>
                    </a:cubicBezTo>
                    <a:cubicBezTo>
                      <a:pt x="61916" y="0"/>
                      <a:pt x="77394" y="14661"/>
                      <a:pt x="74950" y="44797"/>
                    </a:cubicBezTo>
                    <a:lnTo>
                      <a:pt x="17923" y="44797"/>
                    </a:lnTo>
                    <a:close/>
                    <a:moveTo>
                      <a:pt x="57027" y="29322"/>
                    </a:moveTo>
                    <a:cubicBezTo>
                      <a:pt x="56213" y="20362"/>
                      <a:pt x="48880"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grpSp>
      </p:grpSp>
      <p:sp>
        <p:nvSpPr>
          <p:cNvPr id="270" name="Text Placeholder 32">
            <a:extLst>
              <a:ext uri="{FF2B5EF4-FFF2-40B4-BE49-F238E27FC236}">
                <a16:creationId xmlns:a16="http://schemas.microsoft.com/office/drawing/2014/main" id="{64CC0190-4955-504C-7436-08AD8558AFE8}"/>
              </a:ext>
            </a:extLst>
          </p:cNvPr>
          <p:cNvSpPr>
            <a:spLocks noGrp="1"/>
          </p:cNvSpPr>
          <p:nvPr>
            <p:ph type="body" sz="quarter" idx="20" hasCustomPrompt="1"/>
          </p:nvPr>
        </p:nvSpPr>
        <p:spPr>
          <a:xfrm>
            <a:off x="8322590" y="5556486"/>
            <a:ext cx="3467551" cy="622069"/>
          </a:xfrm>
          <a:prstGeom prst="rect">
            <a:avLst/>
          </a:prstGeom>
        </p:spPr>
        <p:txBody>
          <a:bodyPr anchor="t">
            <a:noAutofit/>
          </a:bodyPr>
          <a:lstStyle>
            <a:lvl1pPr marL="0" indent="0" algn="r">
              <a:lnSpc>
                <a:spcPct val="100000"/>
              </a:lnSpc>
              <a:spcBef>
                <a:spcPts val="0"/>
              </a:spcBef>
              <a:buNone/>
              <a:defRPr sz="24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err="1"/>
              <a:t>www.website.eu</a:t>
            </a:r>
            <a:endParaRPr lang="en-GB" dirty="0"/>
          </a:p>
        </p:txBody>
      </p:sp>
      <p:sp>
        <p:nvSpPr>
          <p:cNvPr id="274" name="Freeform 273">
            <a:extLst>
              <a:ext uri="{FF2B5EF4-FFF2-40B4-BE49-F238E27FC236}">
                <a16:creationId xmlns:a16="http://schemas.microsoft.com/office/drawing/2014/main" id="{B0E0F667-C112-09AB-4F5B-95A4E5DA4A9D}"/>
              </a:ext>
            </a:extLst>
          </p:cNvPr>
          <p:cNvSpPr/>
          <p:nvPr userDrawn="1"/>
        </p:nvSpPr>
        <p:spPr>
          <a:xfrm>
            <a:off x="584503" y="2494870"/>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7" cap="flat">
            <a:solidFill>
              <a:srgbClr val="B79974"/>
            </a:solidFill>
            <a:prstDash val="solid"/>
            <a:miter/>
          </a:ln>
        </p:spPr>
        <p:txBody>
          <a:bodyPr rtlCol="0" anchor="ctr"/>
          <a:lstStyle/>
          <a:p>
            <a:endParaRPr lang="en-US" sz="2069"/>
          </a:p>
        </p:txBody>
      </p:sp>
      <p:pic>
        <p:nvPicPr>
          <p:cNvPr id="2" name="Picture 1" descr="Blue text on a white background&#10;&#10;Description automatically generated">
            <a:extLst>
              <a:ext uri="{FF2B5EF4-FFF2-40B4-BE49-F238E27FC236}">
                <a16:creationId xmlns:a16="http://schemas.microsoft.com/office/drawing/2014/main" id="{D4FEAB96-2BEB-E7E8-2B4E-E7EA6A58F45C}"/>
              </a:ext>
            </a:extLst>
          </p:cNvPr>
          <p:cNvPicPr>
            <a:picLocks noChangeAspect="1"/>
          </p:cNvPicPr>
          <p:nvPr userDrawn="1"/>
        </p:nvPicPr>
        <p:blipFill>
          <a:blip r:embed="rId2"/>
          <a:stretch>
            <a:fillRect/>
          </a:stretch>
        </p:blipFill>
        <p:spPr>
          <a:xfrm>
            <a:off x="219685" y="6160363"/>
            <a:ext cx="2505116" cy="525561"/>
          </a:xfrm>
          <a:prstGeom prst="rect">
            <a:avLst/>
          </a:prstGeom>
        </p:spPr>
      </p:pic>
    </p:spTree>
    <p:extLst>
      <p:ext uri="{BB962C8B-B14F-4D97-AF65-F5344CB8AC3E}">
        <p14:creationId xmlns:p14="http://schemas.microsoft.com/office/powerpoint/2010/main" val="2813297319"/>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Cover Slide">
    <p:spTree>
      <p:nvGrpSpPr>
        <p:cNvPr id="1" name=""/>
        <p:cNvGrpSpPr/>
        <p:nvPr/>
      </p:nvGrpSpPr>
      <p:grpSpPr>
        <a:xfrm>
          <a:off x="0" y="0"/>
          <a:ext cx="0" cy="0"/>
          <a:chOff x="0" y="0"/>
          <a:chExt cx="0" cy="0"/>
        </a:xfrm>
      </p:grpSpPr>
      <p:sp>
        <p:nvSpPr>
          <p:cNvPr id="26" name="Freeform 25">
            <a:extLst>
              <a:ext uri="{FF2B5EF4-FFF2-40B4-BE49-F238E27FC236}">
                <a16:creationId xmlns:a16="http://schemas.microsoft.com/office/drawing/2014/main" id="{4451D53C-BEDD-0149-939C-B08D828FC303}"/>
              </a:ext>
            </a:extLst>
          </p:cNvPr>
          <p:cNvSpPr/>
          <p:nvPr/>
        </p:nvSpPr>
        <p:spPr>
          <a:xfrm>
            <a:off x="-21078" y="2219942"/>
            <a:ext cx="12214365" cy="3138121"/>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7654A2"/>
          </a:solidFill>
          <a:ln w="30808" cap="flat">
            <a:noFill/>
            <a:prstDash val="solid"/>
            <a:miter/>
          </a:ln>
        </p:spPr>
        <p:txBody>
          <a:bodyPr rtlCol="0" anchor="ctr"/>
          <a:lstStyle/>
          <a:p>
            <a:endParaRPr lang="en-US" sz="2069" dirty="0"/>
          </a:p>
        </p:txBody>
      </p:sp>
      <p:sp>
        <p:nvSpPr>
          <p:cNvPr id="53" name="Freeform 52">
            <a:extLst>
              <a:ext uri="{FF2B5EF4-FFF2-40B4-BE49-F238E27FC236}">
                <a16:creationId xmlns:a16="http://schemas.microsoft.com/office/drawing/2014/main" id="{FA3EDB46-CD35-B86E-152C-5F64E01608A9}"/>
              </a:ext>
            </a:extLst>
          </p:cNvPr>
          <p:cNvSpPr>
            <a:spLocks noGrp="1"/>
          </p:cNvSpPr>
          <p:nvPr>
            <p:ph type="pic" sz="quarter" idx="22"/>
          </p:nvPr>
        </p:nvSpPr>
        <p:spPr>
          <a:xfrm>
            <a:off x="6290665" y="0"/>
            <a:ext cx="4961115" cy="6879449"/>
          </a:xfrm>
          <a:custGeom>
            <a:avLst/>
            <a:gdLst>
              <a:gd name="connsiteX0" fmla="*/ 0 w 4961115"/>
              <a:gd name="connsiteY0" fmla="*/ 0 h 6879449"/>
              <a:gd name="connsiteX1" fmla="*/ 4961115 w 4961115"/>
              <a:gd name="connsiteY1" fmla="*/ 0 h 6879449"/>
              <a:gd name="connsiteX2" fmla="*/ 4961115 w 4961115"/>
              <a:gd name="connsiteY2" fmla="*/ 2607767 h 6879449"/>
              <a:gd name="connsiteX3" fmla="*/ 4781114 w 4961115"/>
              <a:gd name="connsiteY3" fmla="*/ 2607767 h 6879449"/>
              <a:gd name="connsiteX4" fmla="*/ 4781114 w 4961115"/>
              <a:gd name="connsiteY4" fmla="*/ 4047768 h 6879449"/>
              <a:gd name="connsiteX5" fmla="*/ 4961115 w 4961115"/>
              <a:gd name="connsiteY5" fmla="*/ 4047768 h 6879449"/>
              <a:gd name="connsiteX6" fmla="*/ 4961115 w 4961115"/>
              <a:gd name="connsiteY6" fmla="*/ 6879449 h 6879449"/>
              <a:gd name="connsiteX7" fmla="*/ 0 w 4961115"/>
              <a:gd name="connsiteY7" fmla="*/ 6879449 h 6879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1115" h="6879449">
                <a:moveTo>
                  <a:pt x="0" y="0"/>
                </a:moveTo>
                <a:lnTo>
                  <a:pt x="4961115" y="0"/>
                </a:lnTo>
                <a:lnTo>
                  <a:pt x="4961115" y="2607767"/>
                </a:lnTo>
                <a:lnTo>
                  <a:pt x="4781114" y="2607767"/>
                </a:lnTo>
                <a:lnTo>
                  <a:pt x="4781114" y="4047768"/>
                </a:lnTo>
                <a:lnTo>
                  <a:pt x="4961115" y="4047768"/>
                </a:lnTo>
                <a:lnTo>
                  <a:pt x="4961115" y="6879449"/>
                </a:lnTo>
                <a:lnTo>
                  <a:pt x="0" y="6879449"/>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33" name="Freeform 32">
            <a:extLst>
              <a:ext uri="{FF2B5EF4-FFF2-40B4-BE49-F238E27FC236}">
                <a16:creationId xmlns:a16="http://schemas.microsoft.com/office/drawing/2014/main" id="{527A8425-B90A-4347-AF48-00C1D5CC2D28}"/>
              </a:ext>
            </a:extLst>
          </p:cNvPr>
          <p:cNvSpPr/>
          <p:nvPr/>
        </p:nvSpPr>
        <p:spPr>
          <a:xfrm>
            <a:off x="5273389" y="2987628"/>
            <a:ext cx="7298951" cy="1969126"/>
          </a:xfrm>
          <a:custGeom>
            <a:avLst/>
            <a:gdLst>
              <a:gd name="connsiteX0" fmla="*/ 0 w 4525730"/>
              <a:gd name="connsiteY0" fmla="*/ 0 h 3029130"/>
              <a:gd name="connsiteX1" fmla="*/ 4525731 w 4525730"/>
              <a:gd name="connsiteY1" fmla="*/ 0 h 3029130"/>
              <a:gd name="connsiteX2" fmla="*/ 4525731 w 4525730"/>
              <a:gd name="connsiteY2" fmla="*/ 3029131 h 3029130"/>
              <a:gd name="connsiteX3" fmla="*/ 1 w 4525730"/>
              <a:gd name="connsiteY3" fmla="*/ 3029131 h 3029130"/>
            </a:gdLst>
            <a:ahLst/>
            <a:cxnLst>
              <a:cxn ang="0">
                <a:pos x="connsiteX0" y="connsiteY0"/>
              </a:cxn>
              <a:cxn ang="0">
                <a:pos x="connsiteX1" y="connsiteY1"/>
              </a:cxn>
              <a:cxn ang="0">
                <a:pos x="connsiteX2" y="connsiteY2"/>
              </a:cxn>
              <a:cxn ang="0">
                <a:pos x="connsiteX3" y="connsiteY3"/>
              </a:cxn>
            </a:cxnLst>
            <a:rect l="l" t="t" r="r" b="b"/>
            <a:pathLst>
              <a:path w="4525730" h="3029130">
                <a:moveTo>
                  <a:pt x="0" y="0"/>
                </a:moveTo>
                <a:lnTo>
                  <a:pt x="4525731" y="0"/>
                </a:lnTo>
                <a:lnTo>
                  <a:pt x="4525731" y="3029131"/>
                </a:lnTo>
                <a:lnTo>
                  <a:pt x="1" y="3029131"/>
                </a:lnTo>
                <a:close/>
              </a:path>
            </a:pathLst>
          </a:custGeom>
          <a:noFill/>
          <a:ln w="30808" cap="flat">
            <a:noFill/>
            <a:prstDash val="solid"/>
            <a:miter/>
          </a:ln>
        </p:spPr>
        <p:txBody>
          <a:bodyPr rtlCol="0" anchor="ctr"/>
          <a:lstStyle/>
          <a:p>
            <a:endParaRPr lang="en-US" sz="2069"/>
          </a:p>
        </p:txBody>
      </p:sp>
      <p:sp>
        <p:nvSpPr>
          <p:cNvPr id="56" name="Text Placeholder 32">
            <a:extLst>
              <a:ext uri="{FF2B5EF4-FFF2-40B4-BE49-F238E27FC236}">
                <a16:creationId xmlns:a16="http://schemas.microsoft.com/office/drawing/2014/main" id="{6D83AD87-72FE-A04E-9CF3-9AC1F7C64953}"/>
              </a:ext>
            </a:extLst>
          </p:cNvPr>
          <p:cNvSpPr>
            <a:spLocks noGrp="1"/>
          </p:cNvSpPr>
          <p:nvPr>
            <p:ph type="body" sz="quarter" idx="16" hasCustomPrompt="1"/>
          </p:nvPr>
        </p:nvSpPr>
        <p:spPr>
          <a:xfrm>
            <a:off x="609601" y="2897367"/>
            <a:ext cx="4470975" cy="1008397"/>
          </a:xfrm>
          <a:prstGeom prst="rect">
            <a:avLst/>
          </a:prstGeom>
        </p:spPr>
        <p:txBody>
          <a:bodyPr anchor="t">
            <a:noAutofit/>
          </a:bodyPr>
          <a:lstStyle>
            <a:lvl1pPr marL="0" indent="0" algn="l">
              <a:lnSpc>
                <a:spcPts val="3954"/>
              </a:lnSpc>
              <a:spcBef>
                <a:spcPts val="0"/>
              </a:spcBef>
              <a:buNone/>
              <a:defRPr sz="4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GUIDE TO DIGI WORK WELL</a:t>
            </a:r>
            <a:endParaRPr lang="en-US" dirty="0"/>
          </a:p>
        </p:txBody>
      </p:sp>
      <p:sp>
        <p:nvSpPr>
          <p:cNvPr id="57" name="Text Placeholder 32">
            <a:extLst>
              <a:ext uri="{FF2B5EF4-FFF2-40B4-BE49-F238E27FC236}">
                <a16:creationId xmlns:a16="http://schemas.microsoft.com/office/drawing/2014/main" id="{99F453F3-BF15-D044-B597-F7EBF76DC07D}"/>
              </a:ext>
            </a:extLst>
          </p:cNvPr>
          <p:cNvSpPr>
            <a:spLocks noGrp="1"/>
          </p:cNvSpPr>
          <p:nvPr>
            <p:ph type="body" sz="quarter" idx="19" hasCustomPrompt="1"/>
          </p:nvPr>
        </p:nvSpPr>
        <p:spPr>
          <a:xfrm>
            <a:off x="609601" y="4335508"/>
            <a:ext cx="4979410" cy="855894"/>
          </a:xfrm>
          <a:prstGeom prst="rect">
            <a:avLst/>
          </a:prstGeom>
        </p:spPr>
        <p:txBody>
          <a:bodyPr anchor="t">
            <a:noAutofit/>
          </a:bodyPr>
          <a:lstStyle>
            <a:lvl1pPr marL="0" indent="0" algn="l">
              <a:lnSpc>
                <a:spcPct val="100000"/>
              </a:lnSpc>
              <a:spcBef>
                <a:spcPts val="0"/>
              </a:spcBef>
              <a:buNone/>
              <a:defRPr sz="2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Digital Wellbeing in the Workplace</a:t>
            </a:r>
          </a:p>
        </p:txBody>
      </p:sp>
      <p:grpSp>
        <p:nvGrpSpPr>
          <p:cNvPr id="2" name="Graphic 4">
            <a:extLst>
              <a:ext uri="{FF2B5EF4-FFF2-40B4-BE49-F238E27FC236}">
                <a16:creationId xmlns:a16="http://schemas.microsoft.com/office/drawing/2014/main" id="{E6AB0A72-5A92-2173-95FE-74E95066A915}"/>
              </a:ext>
            </a:extLst>
          </p:cNvPr>
          <p:cNvGrpSpPr/>
          <p:nvPr userDrawn="1"/>
        </p:nvGrpSpPr>
        <p:grpSpPr>
          <a:xfrm>
            <a:off x="495541" y="722566"/>
            <a:ext cx="3787702" cy="1220092"/>
            <a:chOff x="4174748" y="2524509"/>
            <a:chExt cx="3708092" cy="1194448"/>
          </a:xfrm>
        </p:grpSpPr>
        <p:sp>
          <p:nvSpPr>
            <p:cNvPr id="3" name="Freeform 2">
              <a:extLst>
                <a:ext uri="{FF2B5EF4-FFF2-40B4-BE49-F238E27FC236}">
                  <a16:creationId xmlns:a16="http://schemas.microsoft.com/office/drawing/2014/main" id="{D3B57011-194A-DFEB-F2D8-37279B852D60}"/>
                </a:ext>
              </a:extLst>
            </p:cNvPr>
            <p:cNvSpPr/>
            <p:nvPr/>
          </p:nvSpPr>
          <p:spPr>
            <a:xfrm>
              <a:off x="5347310" y="2524509"/>
              <a:ext cx="2532019" cy="886571"/>
            </a:xfrm>
            <a:custGeom>
              <a:avLst/>
              <a:gdLst>
                <a:gd name="connsiteX0" fmla="*/ 354385 w 2532019"/>
                <a:gd name="connsiteY0" fmla="*/ 195885 h 886571"/>
                <a:gd name="connsiteX1" fmla="*/ 157233 w 2532019"/>
                <a:gd name="connsiteY1" fmla="*/ 396249 h 886571"/>
                <a:gd name="connsiteX2" fmla="*/ 2444 w 2532019"/>
                <a:gd name="connsiteY2" fmla="*/ 396249 h 886571"/>
                <a:gd name="connsiteX3" fmla="*/ 2444 w 2532019"/>
                <a:gd name="connsiteY3" fmla="*/ 2036 h 886571"/>
                <a:gd name="connsiteX4" fmla="*/ 157233 w 2532019"/>
                <a:gd name="connsiteY4" fmla="*/ 2036 h 886571"/>
                <a:gd name="connsiteX5" fmla="*/ 354385 w 2532019"/>
                <a:gd name="connsiteY5" fmla="*/ 195885 h 886571"/>
                <a:gd name="connsiteX6" fmla="*/ 75765 w 2532019"/>
                <a:gd name="connsiteY6" fmla="*/ 325389 h 886571"/>
                <a:gd name="connsiteX7" fmla="*/ 157233 w 2532019"/>
                <a:gd name="connsiteY7" fmla="*/ 325389 h 886571"/>
                <a:gd name="connsiteX8" fmla="*/ 281064 w 2532019"/>
                <a:gd name="connsiteY8" fmla="*/ 195885 h 886571"/>
                <a:gd name="connsiteX9" fmla="*/ 157233 w 2532019"/>
                <a:gd name="connsiteY9" fmla="*/ 72897 h 886571"/>
                <a:gd name="connsiteX10" fmla="*/ 75765 w 2532019"/>
                <a:gd name="connsiteY10" fmla="*/ 72897 h 886571"/>
                <a:gd name="connsiteX11" fmla="*/ 75765 w 2532019"/>
                <a:gd name="connsiteY11" fmla="*/ 325389 h 886571"/>
                <a:gd name="connsiteX12" fmla="*/ 473328 w 2532019"/>
                <a:gd name="connsiteY12" fmla="*/ 40317 h 886571"/>
                <a:gd name="connsiteX13" fmla="*/ 391860 w 2532019"/>
                <a:gd name="connsiteY13" fmla="*/ 40317 h 886571"/>
                <a:gd name="connsiteX14" fmla="*/ 473328 w 2532019"/>
                <a:gd name="connsiteY14" fmla="*/ 40317 h 886571"/>
                <a:gd name="connsiteX15" fmla="*/ 398377 w 2532019"/>
                <a:gd name="connsiteY15" fmla="*/ 117694 h 886571"/>
                <a:gd name="connsiteX16" fmla="*/ 398377 w 2532019"/>
                <a:gd name="connsiteY16" fmla="*/ 397064 h 886571"/>
                <a:gd name="connsiteX17" fmla="*/ 466810 w 2532019"/>
                <a:gd name="connsiteY17" fmla="*/ 397064 h 886571"/>
                <a:gd name="connsiteX18" fmla="*/ 466810 w 2532019"/>
                <a:gd name="connsiteY18" fmla="*/ 117694 h 886571"/>
                <a:gd name="connsiteX19" fmla="*/ 398377 w 2532019"/>
                <a:gd name="connsiteY19" fmla="*/ 117694 h 886571"/>
                <a:gd name="connsiteX20" fmla="*/ 915698 w 2532019"/>
                <a:gd name="connsiteY20" fmla="*/ 40317 h 886571"/>
                <a:gd name="connsiteX21" fmla="*/ 834230 w 2532019"/>
                <a:gd name="connsiteY21" fmla="*/ 40317 h 886571"/>
                <a:gd name="connsiteX22" fmla="*/ 915698 w 2532019"/>
                <a:gd name="connsiteY22" fmla="*/ 40317 h 886571"/>
                <a:gd name="connsiteX23" fmla="*/ 840748 w 2532019"/>
                <a:gd name="connsiteY23" fmla="*/ 117694 h 886571"/>
                <a:gd name="connsiteX24" fmla="*/ 840748 w 2532019"/>
                <a:gd name="connsiteY24" fmla="*/ 397064 h 886571"/>
                <a:gd name="connsiteX25" fmla="*/ 909181 w 2532019"/>
                <a:gd name="connsiteY25" fmla="*/ 397064 h 886571"/>
                <a:gd name="connsiteX26" fmla="*/ 909181 w 2532019"/>
                <a:gd name="connsiteY26" fmla="*/ 117694 h 886571"/>
                <a:gd name="connsiteX27" fmla="*/ 840748 w 2532019"/>
                <a:gd name="connsiteY27" fmla="*/ 117694 h 886571"/>
                <a:gd name="connsiteX28" fmla="*/ 796755 w 2532019"/>
                <a:gd name="connsiteY28" fmla="*/ 250456 h 886571"/>
                <a:gd name="connsiteX29" fmla="*/ 767427 w 2532019"/>
                <a:gd name="connsiteY29" fmla="*/ 168192 h 886571"/>
                <a:gd name="connsiteX30" fmla="*/ 767427 w 2532019"/>
                <a:gd name="connsiteY30" fmla="*/ 168192 h 886571"/>
                <a:gd name="connsiteX31" fmla="*/ 758465 w 2532019"/>
                <a:gd name="connsiteY31" fmla="*/ 98146 h 886571"/>
                <a:gd name="connsiteX32" fmla="*/ 747874 w 2532019"/>
                <a:gd name="connsiteY32" fmla="*/ 90001 h 886571"/>
                <a:gd name="connsiteX33" fmla="*/ 720175 w 2532019"/>
                <a:gd name="connsiteY33" fmla="*/ 125024 h 886571"/>
                <a:gd name="connsiteX34" fmla="*/ 656631 w 2532019"/>
                <a:gd name="connsiteY34" fmla="*/ 109549 h 886571"/>
                <a:gd name="connsiteX35" fmla="*/ 518135 w 2532019"/>
                <a:gd name="connsiteY35" fmla="*/ 280592 h 886571"/>
                <a:gd name="connsiteX36" fmla="*/ 656631 w 2532019"/>
                <a:gd name="connsiteY36" fmla="*/ 390548 h 886571"/>
                <a:gd name="connsiteX37" fmla="*/ 727507 w 2532019"/>
                <a:gd name="connsiteY37" fmla="*/ 446747 h 886571"/>
                <a:gd name="connsiteX38" fmla="*/ 656631 w 2532019"/>
                <a:gd name="connsiteY38" fmla="*/ 506205 h 886571"/>
                <a:gd name="connsiteX39" fmla="*/ 593900 w 2532019"/>
                <a:gd name="connsiteY39" fmla="*/ 477698 h 886571"/>
                <a:gd name="connsiteX40" fmla="*/ 583310 w 2532019"/>
                <a:gd name="connsiteY40" fmla="*/ 445933 h 886571"/>
                <a:gd name="connsiteX41" fmla="*/ 583310 w 2532019"/>
                <a:gd name="connsiteY41" fmla="*/ 445933 h 886571"/>
                <a:gd name="connsiteX42" fmla="*/ 514062 w 2532019"/>
                <a:gd name="connsiteY42" fmla="*/ 495617 h 886571"/>
                <a:gd name="connsiteX43" fmla="*/ 419559 w 2532019"/>
                <a:gd name="connsiteY43" fmla="*/ 769285 h 886571"/>
                <a:gd name="connsiteX44" fmla="*/ 320983 w 2532019"/>
                <a:gd name="connsiteY44" fmla="*/ 485028 h 886571"/>
                <a:gd name="connsiteX45" fmla="*/ 272102 w 2532019"/>
                <a:gd name="connsiteY45" fmla="*/ 485028 h 886571"/>
                <a:gd name="connsiteX46" fmla="*/ 175970 w 2532019"/>
                <a:gd name="connsiteY46" fmla="*/ 769285 h 886571"/>
                <a:gd name="connsiteX47" fmla="*/ 83097 w 2532019"/>
                <a:gd name="connsiteY47" fmla="*/ 485028 h 886571"/>
                <a:gd name="connsiteX48" fmla="*/ 0 w 2532019"/>
                <a:gd name="connsiteY48" fmla="*/ 485028 h 886571"/>
                <a:gd name="connsiteX49" fmla="*/ 145013 w 2532019"/>
                <a:gd name="connsiteY49" fmla="*/ 879241 h 886571"/>
                <a:gd name="connsiteX50" fmla="*/ 208557 w 2532019"/>
                <a:gd name="connsiteY50" fmla="*/ 879241 h 886571"/>
                <a:gd name="connsiteX51" fmla="*/ 256624 w 2532019"/>
                <a:gd name="connsiteY51" fmla="*/ 756253 h 886571"/>
                <a:gd name="connsiteX52" fmla="*/ 298172 w 2532019"/>
                <a:gd name="connsiteY52" fmla="*/ 630822 h 886571"/>
                <a:gd name="connsiteX53" fmla="*/ 339721 w 2532019"/>
                <a:gd name="connsiteY53" fmla="*/ 755439 h 886571"/>
                <a:gd name="connsiteX54" fmla="*/ 388601 w 2532019"/>
                <a:gd name="connsiteY54" fmla="*/ 879241 h 886571"/>
                <a:gd name="connsiteX55" fmla="*/ 452146 w 2532019"/>
                <a:gd name="connsiteY55" fmla="*/ 879241 h 886571"/>
                <a:gd name="connsiteX56" fmla="*/ 570275 w 2532019"/>
                <a:gd name="connsiteY56" fmla="*/ 546115 h 886571"/>
                <a:gd name="connsiteX57" fmla="*/ 657445 w 2532019"/>
                <a:gd name="connsiteY57" fmla="*/ 569735 h 886571"/>
                <a:gd name="connsiteX58" fmla="*/ 796755 w 2532019"/>
                <a:gd name="connsiteY58" fmla="*/ 445933 h 886571"/>
                <a:gd name="connsiteX59" fmla="*/ 738913 w 2532019"/>
                <a:gd name="connsiteY59" fmla="*/ 353896 h 886571"/>
                <a:gd name="connsiteX60" fmla="*/ 796755 w 2532019"/>
                <a:gd name="connsiteY60" fmla="*/ 250456 h 886571"/>
                <a:gd name="connsiteX61" fmla="*/ 656631 w 2532019"/>
                <a:gd name="connsiteY61" fmla="*/ 327832 h 886571"/>
                <a:gd name="connsiteX62" fmla="*/ 584124 w 2532019"/>
                <a:gd name="connsiteY62" fmla="*/ 250456 h 886571"/>
                <a:gd name="connsiteX63" fmla="*/ 656631 w 2532019"/>
                <a:gd name="connsiteY63" fmla="*/ 172265 h 886571"/>
                <a:gd name="connsiteX64" fmla="*/ 729137 w 2532019"/>
                <a:gd name="connsiteY64" fmla="*/ 250456 h 886571"/>
                <a:gd name="connsiteX65" fmla="*/ 656631 w 2532019"/>
                <a:gd name="connsiteY65" fmla="*/ 327832 h 886571"/>
                <a:gd name="connsiteX66" fmla="*/ 857041 w 2532019"/>
                <a:gd name="connsiteY66" fmla="*/ 740778 h 886571"/>
                <a:gd name="connsiteX67" fmla="*/ 712029 w 2532019"/>
                <a:gd name="connsiteY67" fmla="*/ 885757 h 886571"/>
                <a:gd name="connsiteX68" fmla="*/ 567830 w 2532019"/>
                <a:gd name="connsiteY68" fmla="*/ 740778 h 886571"/>
                <a:gd name="connsiteX69" fmla="*/ 711214 w 2532019"/>
                <a:gd name="connsiteY69" fmla="*/ 595799 h 886571"/>
                <a:gd name="connsiteX70" fmla="*/ 857041 w 2532019"/>
                <a:gd name="connsiteY70" fmla="*/ 740778 h 886571"/>
                <a:gd name="connsiteX71" fmla="*/ 637078 w 2532019"/>
                <a:gd name="connsiteY71" fmla="*/ 740778 h 886571"/>
                <a:gd name="connsiteX72" fmla="*/ 712843 w 2532019"/>
                <a:gd name="connsiteY72" fmla="*/ 822227 h 886571"/>
                <a:gd name="connsiteX73" fmla="*/ 788608 w 2532019"/>
                <a:gd name="connsiteY73" fmla="*/ 740778 h 886571"/>
                <a:gd name="connsiteX74" fmla="*/ 712843 w 2532019"/>
                <a:gd name="connsiteY74" fmla="*/ 658515 h 886571"/>
                <a:gd name="connsiteX75" fmla="*/ 637078 w 2532019"/>
                <a:gd name="connsiteY75" fmla="*/ 740778 h 886571"/>
                <a:gd name="connsiteX76" fmla="*/ 967837 w 2532019"/>
                <a:gd name="connsiteY76" fmla="*/ 601500 h 886571"/>
                <a:gd name="connsiteX77" fmla="*/ 972725 w 2532019"/>
                <a:gd name="connsiteY77" fmla="*/ 633266 h 886571"/>
                <a:gd name="connsiteX78" fmla="*/ 1050935 w 2532019"/>
                <a:gd name="connsiteY78" fmla="*/ 594170 h 886571"/>
                <a:gd name="connsiteX79" fmla="*/ 1122626 w 2532019"/>
                <a:gd name="connsiteY79" fmla="*/ 621048 h 886571"/>
                <a:gd name="connsiteX80" fmla="*/ 1091669 w 2532019"/>
                <a:gd name="connsiteY80" fmla="*/ 680506 h 886571"/>
                <a:gd name="connsiteX81" fmla="*/ 1041973 w 2532019"/>
                <a:gd name="connsiteY81" fmla="*/ 662587 h 886571"/>
                <a:gd name="connsiteX82" fmla="*/ 972725 w 2532019"/>
                <a:gd name="connsiteY82" fmla="*/ 733448 h 886571"/>
                <a:gd name="connsiteX83" fmla="*/ 972725 w 2532019"/>
                <a:gd name="connsiteY83" fmla="*/ 880056 h 886571"/>
                <a:gd name="connsiteX84" fmla="*/ 904293 w 2532019"/>
                <a:gd name="connsiteY84" fmla="*/ 880056 h 886571"/>
                <a:gd name="connsiteX85" fmla="*/ 904293 w 2532019"/>
                <a:gd name="connsiteY85" fmla="*/ 602315 h 886571"/>
                <a:gd name="connsiteX86" fmla="*/ 967837 w 2532019"/>
                <a:gd name="connsiteY86" fmla="*/ 602315 h 886571"/>
                <a:gd name="connsiteX87" fmla="*/ 1216314 w 2532019"/>
                <a:gd name="connsiteY87" fmla="*/ 485028 h 886571"/>
                <a:gd name="connsiteX88" fmla="*/ 1216314 w 2532019"/>
                <a:gd name="connsiteY88" fmla="*/ 713086 h 886571"/>
                <a:gd name="connsiteX89" fmla="*/ 1310002 w 2532019"/>
                <a:gd name="connsiteY89" fmla="*/ 601500 h 886571"/>
                <a:gd name="connsiteX90" fmla="*/ 1392285 w 2532019"/>
                <a:gd name="connsiteY90" fmla="*/ 601500 h 886571"/>
                <a:gd name="connsiteX91" fmla="*/ 1392285 w 2532019"/>
                <a:gd name="connsiteY91" fmla="*/ 605573 h 886571"/>
                <a:gd name="connsiteX92" fmla="*/ 1279044 w 2532019"/>
                <a:gd name="connsiteY92" fmla="*/ 732633 h 886571"/>
                <a:gd name="connsiteX93" fmla="*/ 1407764 w 2532019"/>
                <a:gd name="connsiteY93" fmla="*/ 874354 h 886571"/>
                <a:gd name="connsiteX94" fmla="*/ 1407764 w 2532019"/>
                <a:gd name="connsiteY94" fmla="*/ 879241 h 886571"/>
                <a:gd name="connsiteX95" fmla="*/ 1324667 w 2532019"/>
                <a:gd name="connsiteY95" fmla="*/ 879241 h 886571"/>
                <a:gd name="connsiteX96" fmla="*/ 1215499 w 2532019"/>
                <a:gd name="connsiteY96" fmla="*/ 753810 h 886571"/>
                <a:gd name="connsiteX97" fmla="*/ 1215499 w 2532019"/>
                <a:gd name="connsiteY97" fmla="*/ 879241 h 886571"/>
                <a:gd name="connsiteX98" fmla="*/ 1147067 w 2532019"/>
                <a:gd name="connsiteY98" fmla="*/ 879241 h 886571"/>
                <a:gd name="connsiteX99" fmla="*/ 1147067 w 2532019"/>
                <a:gd name="connsiteY99" fmla="*/ 485028 h 886571"/>
                <a:gd name="connsiteX100" fmla="*/ 1216314 w 2532019"/>
                <a:gd name="connsiteY100" fmla="*/ 485028 h 886571"/>
                <a:gd name="connsiteX101" fmla="*/ 1871315 w 2532019"/>
                <a:gd name="connsiteY101" fmla="*/ 879241 h 886571"/>
                <a:gd name="connsiteX102" fmla="*/ 1807770 w 2532019"/>
                <a:gd name="connsiteY102" fmla="*/ 879241 h 886571"/>
                <a:gd name="connsiteX103" fmla="*/ 1758890 w 2532019"/>
                <a:gd name="connsiteY103" fmla="*/ 755439 h 886571"/>
                <a:gd name="connsiteX104" fmla="*/ 1717341 w 2532019"/>
                <a:gd name="connsiteY104" fmla="*/ 630822 h 886571"/>
                <a:gd name="connsiteX105" fmla="*/ 1675793 w 2532019"/>
                <a:gd name="connsiteY105" fmla="*/ 756253 h 886571"/>
                <a:gd name="connsiteX106" fmla="*/ 1627727 w 2532019"/>
                <a:gd name="connsiteY106" fmla="*/ 879241 h 886571"/>
                <a:gd name="connsiteX107" fmla="*/ 1564182 w 2532019"/>
                <a:gd name="connsiteY107" fmla="*/ 879241 h 886571"/>
                <a:gd name="connsiteX108" fmla="*/ 1419169 w 2532019"/>
                <a:gd name="connsiteY108" fmla="*/ 485028 h 886571"/>
                <a:gd name="connsiteX109" fmla="*/ 1502266 w 2532019"/>
                <a:gd name="connsiteY109" fmla="*/ 485028 h 886571"/>
                <a:gd name="connsiteX110" fmla="*/ 1595139 w 2532019"/>
                <a:gd name="connsiteY110" fmla="*/ 769285 h 886571"/>
                <a:gd name="connsiteX111" fmla="*/ 1691272 w 2532019"/>
                <a:gd name="connsiteY111" fmla="*/ 485028 h 886571"/>
                <a:gd name="connsiteX112" fmla="*/ 1740152 w 2532019"/>
                <a:gd name="connsiteY112" fmla="*/ 485028 h 886571"/>
                <a:gd name="connsiteX113" fmla="*/ 1838728 w 2532019"/>
                <a:gd name="connsiteY113" fmla="*/ 769285 h 886571"/>
                <a:gd name="connsiteX114" fmla="*/ 1929157 w 2532019"/>
                <a:gd name="connsiteY114" fmla="*/ 485028 h 886571"/>
                <a:gd name="connsiteX115" fmla="*/ 2012255 w 2532019"/>
                <a:gd name="connsiteY115" fmla="*/ 485028 h 886571"/>
                <a:gd name="connsiteX116" fmla="*/ 1871315 w 2532019"/>
                <a:gd name="connsiteY116" fmla="*/ 879241 h 886571"/>
                <a:gd name="connsiteX117" fmla="*/ 2065209 w 2532019"/>
                <a:gd name="connsiteY117" fmla="*/ 765213 h 886571"/>
                <a:gd name="connsiteX118" fmla="*/ 2148306 w 2532019"/>
                <a:gd name="connsiteY118" fmla="*/ 824671 h 886571"/>
                <a:gd name="connsiteX119" fmla="*/ 2222442 w 2532019"/>
                <a:gd name="connsiteY119" fmla="*/ 798607 h 886571"/>
                <a:gd name="connsiteX120" fmla="*/ 2266434 w 2532019"/>
                <a:gd name="connsiteY120" fmla="*/ 841775 h 886571"/>
                <a:gd name="connsiteX121" fmla="*/ 2146677 w 2532019"/>
                <a:gd name="connsiteY121" fmla="*/ 886572 h 886571"/>
                <a:gd name="connsiteX122" fmla="*/ 1993517 w 2532019"/>
                <a:gd name="connsiteY122" fmla="*/ 738335 h 886571"/>
                <a:gd name="connsiteX123" fmla="*/ 2140974 w 2532019"/>
                <a:gd name="connsiteY123" fmla="*/ 592541 h 886571"/>
                <a:gd name="connsiteX124" fmla="*/ 2281098 w 2532019"/>
                <a:gd name="connsiteY124" fmla="*/ 764398 h 886571"/>
                <a:gd name="connsiteX125" fmla="*/ 2065209 w 2532019"/>
                <a:gd name="connsiteY125" fmla="*/ 764398 h 886571"/>
                <a:gd name="connsiteX126" fmla="*/ 2216739 w 2532019"/>
                <a:gd name="connsiteY126" fmla="*/ 708199 h 886571"/>
                <a:gd name="connsiteX127" fmla="*/ 2144232 w 2532019"/>
                <a:gd name="connsiteY127" fmla="*/ 654442 h 886571"/>
                <a:gd name="connsiteX128" fmla="*/ 2066023 w 2532019"/>
                <a:gd name="connsiteY128" fmla="*/ 708199 h 886571"/>
                <a:gd name="connsiteX129" fmla="*/ 2216739 w 2532019"/>
                <a:gd name="connsiteY129" fmla="*/ 708199 h 886571"/>
                <a:gd name="connsiteX130" fmla="*/ 2404115 w 2532019"/>
                <a:gd name="connsiteY130" fmla="*/ 485028 h 886571"/>
                <a:gd name="connsiteX131" fmla="*/ 2404115 w 2532019"/>
                <a:gd name="connsiteY131" fmla="*/ 879241 h 886571"/>
                <a:gd name="connsiteX132" fmla="*/ 2335682 w 2532019"/>
                <a:gd name="connsiteY132" fmla="*/ 879241 h 886571"/>
                <a:gd name="connsiteX133" fmla="*/ 2335682 w 2532019"/>
                <a:gd name="connsiteY133" fmla="*/ 485028 h 886571"/>
                <a:gd name="connsiteX134" fmla="*/ 2404115 w 2532019"/>
                <a:gd name="connsiteY134" fmla="*/ 485028 h 886571"/>
                <a:gd name="connsiteX135" fmla="*/ 2532019 w 2532019"/>
                <a:gd name="connsiteY135" fmla="*/ 485028 h 886571"/>
                <a:gd name="connsiteX136" fmla="*/ 2532019 w 2532019"/>
                <a:gd name="connsiteY136" fmla="*/ 879241 h 886571"/>
                <a:gd name="connsiteX137" fmla="*/ 2463586 w 2532019"/>
                <a:gd name="connsiteY137" fmla="*/ 879241 h 886571"/>
                <a:gd name="connsiteX138" fmla="*/ 2463586 w 2532019"/>
                <a:gd name="connsiteY138" fmla="*/ 485028 h 886571"/>
                <a:gd name="connsiteX139" fmla="*/ 2532019 w 2532019"/>
                <a:gd name="connsiteY139" fmla="*/ 485028 h 886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2532019" h="886571">
                  <a:moveTo>
                    <a:pt x="354385" y="195885"/>
                  </a:moveTo>
                  <a:cubicBezTo>
                    <a:pt x="356014" y="295253"/>
                    <a:pt x="294913" y="396249"/>
                    <a:pt x="157233" y="396249"/>
                  </a:cubicBezTo>
                  <a:cubicBezTo>
                    <a:pt x="108352" y="396249"/>
                    <a:pt x="50510" y="396249"/>
                    <a:pt x="2444" y="396249"/>
                  </a:cubicBezTo>
                  <a:lnTo>
                    <a:pt x="2444" y="2036"/>
                  </a:lnTo>
                  <a:cubicBezTo>
                    <a:pt x="51325" y="2036"/>
                    <a:pt x="109167" y="2036"/>
                    <a:pt x="157233" y="2036"/>
                  </a:cubicBezTo>
                  <a:cubicBezTo>
                    <a:pt x="292469" y="2036"/>
                    <a:pt x="352755" y="98961"/>
                    <a:pt x="354385" y="195885"/>
                  </a:cubicBezTo>
                  <a:close/>
                  <a:moveTo>
                    <a:pt x="75765" y="325389"/>
                  </a:moveTo>
                  <a:lnTo>
                    <a:pt x="157233" y="325389"/>
                  </a:lnTo>
                  <a:cubicBezTo>
                    <a:pt x="246847" y="325389"/>
                    <a:pt x="282693" y="260229"/>
                    <a:pt x="281064" y="195885"/>
                  </a:cubicBezTo>
                  <a:cubicBezTo>
                    <a:pt x="279434" y="134798"/>
                    <a:pt x="243589" y="72897"/>
                    <a:pt x="157233" y="72897"/>
                  </a:cubicBezTo>
                  <a:lnTo>
                    <a:pt x="75765" y="72897"/>
                  </a:lnTo>
                  <a:lnTo>
                    <a:pt x="75765" y="325389"/>
                  </a:lnTo>
                  <a:close/>
                  <a:moveTo>
                    <a:pt x="473328" y="40317"/>
                  </a:moveTo>
                  <a:cubicBezTo>
                    <a:pt x="473328" y="94074"/>
                    <a:pt x="391860" y="94074"/>
                    <a:pt x="391860" y="40317"/>
                  </a:cubicBezTo>
                  <a:cubicBezTo>
                    <a:pt x="392675" y="-13439"/>
                    <a:pt x="473328" y="-13439"/>
                    <a:pt x="473328" y="40317"/>
                  </a:cubicBezTo>
                  <a:close/>
                  <a:moveTo>
                    <a:pt x="398377" y="117694"/>
                  </a:moveTo>
                  <a:lnTo>
                    <a:pt x="398377" y="397064"/>
                  </a:lnTo>
                  <a:lnTo>
                    <a:pt x="466810" y="397064"/>
                  </a:lnTo>
                  <a:lnTo>
                    <a:pt x="466810" y="117694"/>
                  </a:lnTo>
                  <a:lnTo>
                    <a:pt x="398377" y="117694"/>
                  </a:lnTo>
                  <a:close/>
                  <a:moveTo>
                    <a:pt x="915698" y="40317"/>
                  </a:moveTo>
                  <a:cubicBezTo>
                    <a:pt x="915698" y="94074"/>
                    <a:pt x="834230" y="94074"/>
                    <a:pt x="834230" y="40317"/>
                  </a:cubicBezTo>
                  <a:cubicBezTo>
                    <a:pt x="834230" y="-13439"/>
                    <a:pt x="915698" y="-13439"/>
                    <a:pt x="915698" y="40317"/>
                  </a:cubicBezTo>
                  <a:close/>
                  <a:moveTo>
                    <a:pt x="840748" y="117694"/>
                  </a:moveTo>
                  <a:lnTo>
                    <a:pt x="840748" y="397064"/>
                  </a:lnTo>
                  <a:lnTo>
                    <a:pt x="909181" y="397064"/>
                  </a:lnTo>
                  <a:lnTo>
                    <a:pt x="909181" y="117694"/>
                  </a:lnTo>
                  <a:lnTo>
                    <a:pt x="840748" y="117694"/>
                  </a:lnTo>
                  <a:close/>
                  <a:moveTo>
                    <a:pt x="796755" y="250456"/>
                  </a:moveTo>
                  <a:cubicBezTo>
                    <a:pt x="796755" y="220319"/>
                    <a:pt x="788608" y="192627"/>
                    <a:pt x="767427" y="168192"/>
                  </a:cubicBezTo>
                  <a:lnTo>
                    <a:pt x="767427" y="168192"/>
                  </a:lnTo>
                  <a:cubicBezTo>
                    <a:pt x="784535" y="146201"/>
                    <a:pt x="780461" y="115250"/>
                    <a:pt x="758465" y="98146"/>
                  </a:cubicBezTo>
                  <a:lnTo>
                    <a:pt x="747874" y="90001"/>
                  </a:lnTo>
                  <a:lnTo>
                    <a:pt x="720175" y="125024"/>
                  </a:lnTo>
                  <a:cubicBezTo>
                    <a:pt x="700623" y="111992"/>
                    <a:pt x="678627" y="109549"/>
                    <a:pt x="656631" y="109549"/>
                  </a:cubicBezTo>
                  <a:cubicBezTo>
                    <a:pt x="570275" y="109549"/>
                    <a:pt x="501842" y="176337"/>
                    <a:pt x="518135" y="280592"/>
                  </a:cubicBezTo>
                  <a:cubicBezTo>
                    <a:pt x="528726" y="346565"/>
                    <a:pt x="589012" y="390548"/>
                    <a:pt x="656631" y="390548"/>
                  </a:cubicBezTo>
                  <a:cubicBezTo>
                    <a:pt x="690847" y="390548"/>
                    <a:pt x="727507" y="407652"/>
                    <a:pt x="727507" y="446747"/>
                  </a:cubicBezTo>
                  <a:cubicBezTo>
                    <a:pt x="727507" y="485028"/>
                    <a:pt x="696550" y="506205"/>
                    <a:pt x="656631" y="506205"/>
                  </a:cubicBezTo>
                  <a:cubicBezTo>
                    <a:pt x="630561" y="506205"/>
                    <a:pt x="606935" y="495617"/>
                    <a:pt x="593900" y="477698"/>
                  </a:cubicBezTo>
                  <a:cubicBezTo>
                    <a:pt x="587383" y="468739"/>
                    <a:pt x="583310" y="458150"/>
                    <a:pt x="583310" y="445933"/>
                  </a:cubicBezTo>
                  <a:lnTo>
                    <a:pt x="583310" y="445933"/>
                  </a:lnTo>
                  <a:cubicBezTo>
                    <a:pt x="552352" y="445933"/>
                    <a:pt x="523838" y="465481"/>
                    <a:pt x="514062" y="495617"/>
                  </a:cubicBezTo>
                  <a:lnTo>
                    <a:pt x="419559" y="769285"/>
                  </a:lnTo>
                  <a:lnTo>
                    <a:pt x="320983" y="485028"/>
                  </a:lnTo>
                  <a:lnTo>
                    <a:pt x="272102" y="485028"/>
                  </a:lnTo>
                  <a:lnTo>
                    <a:pt x="175970" y="769285"/>
                  </a:lnTo>
                  <a:lnTo>
                    <a:pt x="83097" y="485028"/>
                  </a:lnTo>
                  <a:lnTo>
                    <a:pt x="0" y="485028"/>
                  </a:lnTo>
                  <a:lnTo>
                    <a:pt x="145013" y="879241"/>
                  </a:lnTo>
                  <a:lnTo>
                    <a:pt x="208557" y="879241"/>
                  </a:lnTo>
                  <a:lnTo>
                    <a:pt x="256624" y="756253"/>
                  </a:lnTo>
                  <a:lnTo>
                    <a:pt x="298172" y="630822"/>
                  </a:lnTo>
                  <a:lnTo>
                    <a:pt x="339721" y="755439"/>
                  </a:lnTo>
                  <a:lnTo>
                    <a:pt x="388601" y="879241"/>
                  </a:lnTo>
                  <a:lnTo>
                    <a:pt x="452146" y="879241"/>
                  </a:lnTo>
                  <a:lnTo>
                    <a:pt x="570275" y="546115"/>
                  </a:lnTo>
                  <a:cubicBezTo>
                    <a:pt x="593900" y="561590"/>
                    <a:pt x="624043" y="569735"/>
                    <a:pt x="657445" y="569735"/>
                  </a:cubicBezTo>
                  <a:cubicBezTo>
                    <a:pt x="738098" y="569735"/>
                    <a:pt x="796755" y="522495"/>
                    <a:pt x="796755" y="445933"/>
                  </a:cubicBezTo>
                  <a:cubicBezTo>
                    <a:pt x="796755" y="410095"/>
                    <a:pt x="785350" y="377516"/>
                    <a:pt x="738913" y="353896"/>
                  </a:cubicBezTo>
                  <a:cubicBezTo>
                    <a:pt x="783720" y="333533"/>
                    <a:pt x="796755" y="285479"/>
                    <a:pt x="796755" y="250456"/>
                  </a:cubicBezTo>
                  <a:close/>
                  <a:moveTo>
                    <a:pt x="656631" y="327832"/>
                  </a:moveTo>
                  <a:cubicBezTo>
                    <a:pt x="616711" y="327832"/>
                    <a:pt x="584124" y="299325"/>
                    <a:pt x="584124" y="250456"/>
                  </a:cubicBezTo>
                  <a:cubicBezTo>
                    <a:pt x="584124" y="201586"/>
                    <a:pt x="616711" y="172265"/>
                    <a:pt x="656631" y="172265"/>
                  </a:cubicBezTo>
                  <a:cubicBezTo>
                    <a:pt x="695735" y="172265"/>
                    <a:pt x="729137" y="202401"/>
                    <a:pt x="729137" y="250456"/>
                  </a:cubicBezTo>
                  <a:cubicBezTo>
                    <a:pt x="728322" y="298510"/>
                    <a:pt x="695735" y="327832"/>
                    <a:pt x="656631" y="327832"/>
                  </a:cubicBezTo>
                  <a:close/>
                  <a:moveTo>
                    <a:pt x="857041" y="740778"/>
                  </a:moveTo>
                  <a:cubicBezTo>
                    <a:pt x="857041" y="820598"/>
                    <a:pt x="802458" y="885757"/>
                    <a:pt x="712029" y="885757"/>
                  </a:cubicBezTo>
                  <a:cubicBezTo>
                    <a:pt x="621599" y="885757"/>
                    <a:pt x="567830" y="820598"/>
                    <a:pt x="567830" y="740778"/>
                  </a:cubicBezTo>
                  <a:cubicBezTo>
                    <a:pt x="567830" y="660958"/>
                    <a:pt x="623229" y="595799"/>
                    <a:pt x="711214" y="595799"/>
                  </a:cubicBezTo>
                  <a:cubicBezTo>
                    <a:pt x="800014" y="595799"/>
                    <a:pt x="857041" y="660958"/>
                    <a:pt x="857041" y="740778"/>
                  </a:cubicBezTo>
                  <a:close/>
                  <a:moveTo>
                    <a:pt x="637078" y="740778"/>
                  </a:moveTo>
                  <a:cubicBezTo>
                    <a:pt x="637078" y="783132"/>
                    <a:pt x="662333" y="822227"/>
                    <a:pt x="712843" y="822227"/>
                  </a:cubicBezTo>
                  <a:cubicBezTo>
                    <a:pt x="763353" y="822227"/>
                    <a:pt x="788608" y="783132"/>
                    <a:pt x="788608" y="740778"/>
                  </a:cubicBezTo>
                  <a:cubicBezTo>
                    <a:pt x="788608" y="699239"/>
                    <a:pt x="759280" y="658515"/>
                    <a:pt x="712843" y="658515"/>
                  </a:cubicBezTo>
                  <a:cubicBezTo>
                    <a:pt x="662333" y="658515"/>
                    <a:pt x="637078" y="699239"/>
                    <a:pt x="637078" y="740778"/>
                  </a:cubicBezTo>
                  <a:close/>
                  <a:moveTo>
                    <a:pt x="967837" y="601500"/>
                  </a:moveTo>
                  <a:lnTo>
                    <a:pt x="972725" y="633266"/>
                  </a:lnTo>
                  <a:cubicBezTo>
                    <a:pt x="993907" y="599057"/>
                    <a:pt x="1023236" y="594170"/>
                    <a:pt x="1050935" y="594170"/>
                  </a:cubicBezTo>
                  <a:cubicBezTo>
                    <a:pt x="1079448" y="594170"/>
                    <a:pt x="1107147" y="605573"/>
                    <a:pt x="1122626" y="621048"/>
                  </a:cubicBezTo>
                  <a:lnTo>
                    <a:pt x="1091669" y="680506"/>
                  </a:lnTo>
                  <a:cubicBezTo>
                    <a:pt x="1077819" y="668289"/>
                    <a:pt x="1064784" y="662587"/>
                    <a:pt x="1041973" y="662587"/>
                  </a:cubicBezTo>
                  <a:cubicBezTo>
                    <a:pt x="1006127" y="662587"/>
                    <a:pt x="972725" y="682135"/>
                    <a:pt x="972725" y="733448"/>
                  </a:cubicBezTo>
                  <a:lnTo>
                    <a:pt x="972725" y="880056"/>
                  </a:lnTo>
                  <a:lnTo>
                    <a:pt x="904293" y="880056"/>
                  </a:lnTo>
                  <a:lnTo>
                    <a:pt x="904293" y="602315"/>
                  </a:lnTo>
                  <a:lnTo>
                    <a:pt x="967837" y="602315"/>
                  </a:lnTo>
                  <a:close/>
                  <a:moveTo>
                    <a:pt x="1216314" y="485028"/>
                  </a:moveTo>
                  <a:lnTo>
                    <a:pt x="1216314" y="713086"/>
                  </a:lnTo>
                  <a:lnTo>
                    <a:pt x="1310002" y="601500"/>
                  </a:lnTo>
                  <a:lnTo>
                    <a:pt x="1392285" y="601500"/>
                  </a:lnTo>
                  <a:lnTo>
                    <a:pt x="1392285" y="605573"/>
                  </a:lnTo>
                  <a:lnTo>
                    <a:pt x="1279044" y="732633"/>
                  </a:lnTo>
                  <a:lnTo>
                    <a:pt x="1407764" y="874354"/>
                  </a:lnTo>
                  <a:lnTo>
                    <a:pt x="1407764" y="879241"/>
                  </a:lnTo>
                  <a:lnTo>
                    <a:pt x="1324667" y="879241"/>
                  </a:lnTo>
                  <a:lnTo>
                    <a:pt x="1215499" y="753810"/>
                  </a:lnTo>
                  <a:lnTo>
                    <a:pt x="1215499" y="879241"/>
                  </a:lnTo>
                  <a:lnTo>
                    <a:pt x="1147067" y="879241"/>
                  </a:lnTo>
                  <a:lnTo>
                    <a:pt x="1147067" y="485028"/>
                  </a:lnTo>
                  <a:lnTo>
                    <a:pt x="1216314" y="485028"/>
                  </a:lnTo>
                  <a:close/>
                  <a:moveTo>
                    <a:pt x="1871315" y="879241"/>
                  </a:moveTo>
                  <a:lnTo>
                    <a:pt x="1807770" y="879241"/>
                  </a:lnTo>
                  <a:lnTo>
                    <a:pt x="1758890" y="755439"/>
                  </a:lnTo>
                  <a:lnTo>
                    <a:pt x="1717341" y="630822"/>
                  </a:lnTo>
                  <a:lnTo>
                    <a:pt x="1675793" y="756253"/>
                  </a:lnTo>
                  <a:lnTo>
                    <a:pt x="1627727" y="879241"/>
                  </a:lnTo>
                  <a:lnTo>
                    <a:pt x="1564182" y="879241"/>
                  </a:lnTo>
                  <a:lnTo>
                    <a:pt x="1419169" y="485028"/>
                  </a:lnTo>
                  <a:lnTo>
                    <a:pt x="1502266" y="485028"/>
                  </a:lnTo>
                  <a:lnTo>
                    <a:pt x="1595139" y="769285"/>
                  </a:lnTo>
                  <a:lnTo>
                    <a:pt x="1691272" y="485028"/>
                  </a:lnTo>
                  <a:lnTo>
                    <a:pt x="1740152" y="485028"/>
                  </a:lnTo>
                  <a:lnTo>
                    <a:pt x="1838728" y="769285"/>
                  </a:lnTo>
                  <a:lnTo>
                    <a:pt x="1929157" y="485028"/>
                  </a:lnTo>
                  <a:lnTo>
                    <a:pt x="2012255" y="485028"/>
                  </a:lnTo>
                  <a:lnTo>
                    <a:pt x="1871315" y="879241"/>
                  </a:lnTo>
                  <a:close/>
                  <a:moveTo>
                    <a:pt x="2065209" y="765213"/>
                  </a:moveTo>
                  <a:cubicBezTo>
                    <a:pt x="2070097" y="799421"/>
                    <a:pt x="2099425" y="824671"/>
                    <a:pt x="2148306" y="824671"/>
                  </a:cubicBezTo>
                  <a:cubicBezTo>
                    <a:pt x="2173561" y="824671"/>
                    <a:pt x="2206963" y="814897"/>
                    <a:pt x="2222442" y="798607"/>
                  </a:cubicBezTo>
                  <a:lnTo>
                    <a:pt x="2266434" y="841775"/>
                  </a:lnTo>
                  <a:cubicBezTo>
                    <a:pt x="2237106" y="871911"/>
                    <a:pt x="2189040" y="886572"/>
                    <a:pt x="2146677" y="886572"/>
                  </a:cubicBezTo>
                  <a:cubicBezTo>
                    <a:pt x="2050544" y="886572"/>
                    <a:pt x="1993517" y="827114"/>
                    <a:pt x="1993517" y="738335"/>
                  </a:cubicBezTo>
                  <a:cubicBezTo>
                    <a:pt x="1993517" y="653628"/>
                    <a:pt x="2051359" y="592541"/>
                    <a:pt x="2140974" y="592541"/>
                  </a:cubicBezTo>
                  <a:cubicBezTo>
                    <a:pt x="2233847" y="592541"/>
                    <a:pt x="2291689" y="650370"/>
                    <a:pt x="2281098" y="764398"/>
                  </a:cubicBezTo>
                  <a:lnTo>
                    <a:pt x="2065209" y="764398"/>
                  </a:lnTo>
                  <a:close/>
                  <a:moveTo>
                    <a:pt x="2216739" y="708199"/>
                  </a:moveTo>
                  <a:cubicBezTo>
                    <a:pt x="2211851" y="672361"/>
                    <a:pt x="2184152" y="654442"/>
                    <a:pt x="2144232" y="654442"/>
                  </a:cubicBezTo>
                  <a:cubicBezTo>
                    <a:pt x="2106757" y="654442"/>
                    <a:pt x="2076614" y="672361"/>
                    <a:pt x="2066023" y="708199"/>
                  </a:cubicBezTo>
                  <a:lnTo>
                    <a:pt x="2216739" y="708199"/>
                  </a:lnTo>
                  <a:close/>
                  <a:moveTo>
                    <a:pt x="2404115" y="485028"/>
                  </a:moveTo>
                  <a:lnTo>
                    <a:pt x="2404115" y="879241"/>
                  </a:lnTo>
                  <a:lnTo>
                    <a:pt x="2335682" y="879241"/>
                  </a:lnTo>
                  <a:lnTo>
                    <a:pt x="2335682" y="485028"/>
                  </a:lnTo>
                  <a:lnTo>
                    <a:pt x="2404115" y="485028"/>
                  </a:lnTo>
                  <a:close/>
                  <a:moveTo>
                    <a:pt x="2532019" y="485028"/>
                  </a:moveTo>
                  <a:lnTo>
                    <a:pt x="2532019" y="879241"/>
                  </a:lnTo>
                  <a:lnTo>
                    <a:pt x="2463586" y="879241"/>
                  </a:lnTo>
                  <a:lnTo>
                    <a:pt x="2463586" y="485028"/>
                  </a:lnTo>
                  <a:lnTo>
                    <a:pt x="2532019" y="485028"/>
                  </a:lnTo>
                  <a:close/>
                </a:path>
              </a:pathLst>
            </a:custGeom>
            <a:gradFill>
              <a:gsLst>
                <a:gs pos="0">
                  <a:srgbClr val="7654A2"/>
                </a:gs>
                <a:gs pos="66070">
                  <a:srgbClr val="B79974"/>
                </a:gs>
              </a:gsLst>
              <a:lin ang="16200000" scaled="1"/>
            </a:gradFill>
            <a:ln w="8132" cap="flat">
              <a:noFill/>
              <a:prstDash val="solid"/>
              <a:miter/>
            </a:ln>
          </p:spPr>
          <p:txBody>
            <a:bodyPr rtlCol="0" anchor="ctr"/>
            <a:lstStyle/>
            <a:p>
              <a:endParaRPr lang="en-US"/>
            </a:p>
          </p:txBody>
        </p:sp>
        <p:sp>
          <p:nvSpPr>
            <p:cNvPr id="4" name="Freeform 3">
              <a:extLst>
                <a:ext uri="{FF2B5EF4-FFF2-40B4-BE49-F238E27FC236}">
                  <a16:creationId xmlns:a16="http://schemas.microsoft.com/office/drawing/2014/main" id="{86FB0FE6-5248-7B80-EEF7-899D7E773AC7}"/>
                </a:ext>
              </a:extLst>
            </p:cNvPr>
            <p:cNvSpPr/>
            <p:nvPr/>
          </p:nvSpPr>
          <p:spPr>
            <a:xfrm>
              <a:off x="4174748" y="2532247"/>
              <a:ext cx="980508" cy="879018"/>
            </a:xfrm>
            <a:custGeom>
              <a:avLst/>
              <a:gdLst>
                <a:gd name="connsiteX0" fmla="*/ 462978 w 980508"/>
                <a:gd name="connsiteY0" fmla="*/ 7330 h 879018"/>
                <a:gd name="connsiteX1" fmla="*/ 541187 w 980508"/>
                <a:gd name="connsiteY1" fmla="*/ 0 h 879018"/>
                <a:gd name="connsiteX2" fmla="*/ 774185 w 980508"/>
                <a:gd name="connsiteY2" fmla="*/ 66788 h 879018"/>
                <a:gd name="connsiteX3" fmla="*/ 770111 w 980508"/>
                <a:gd name="connsiteY3" fmla="*/ 99368 h 879018"/>
                <a:gd name="connsiteX4" fmla="*/ 770111 w 980508"/>
                <a:gd name="connsiteY4" fmla="*/ 99368 h 879018"/>
                <a:gd name="connsiteX5" fmla="*/ 475198 w 980508"/>
                <a:gd name="connsiteY5" fmla="*/ 274483 h 879018"/>
                <a:gd name="connsiteX6" fmla="*/ 470310 w 980508"/>
                <a:gd name="connsiteY6" fmla="*/ 276926 h 879018"/>
                <a:gd name="connsiteX7" fmla="*/ 439352 w 980508"/>
                <a:gd name="connsiteY7" fmla="*/ 263895 h 879018"/>
                <a:gd name="connsiteX8" fmla="*/ 438537 w 980508"/>
                <a:gd name="connsiteY8" fmla="*/ 39096 h 879018"/>
                <a:gd name="connsiteX9" fmla="*/ 462978 w 980508"/>
                <a:gd name="connsiteY9" fmla="*/ 7330 h 879018"/>
                <a:gd name="connsiteX10" fmla="*/ 367660 w 980508"/>
                <a:gd name="connsiteY10" fmla="*/ 552224 h 879018"/>
                <a:gd name="connsiteX11" fmla="*/ 388842 w 980508"/>
                <a:gd name="connsiteY11" fmla="*/ 523717 h 879018"/>
                <a:gd name="connsiteX12" fmla="*/ 432835 w 980508"/>
                <a:gd name="connsiteY12" fmla="*/ 524531 h 879018"/>
                <a:gd name="connsiteX13" fmla="*/ 478456 w 980508"/>
                <a:gd name="connsiteY13" fmla="*/ 588061 h 879018"/>
                <a:gd name="connsiteX14" fmla="*/ 463792 w 980508"/>
                <a:gd name="connsiteY14" fmla="*/ 610052 h 879018"/>
                <a:gd name="connsiteX15" fmla="*/ 381510 w 980508"/>
                <a:gd name="connsiteY15" fmla="*/ 591319 h 879018"/>
                <a:gd name="connsiteX16" fmla="*/ 367660 w 980508"/>
                <a:gd name="connsiteY16" fmla="*/ 552224 h 879018"/>
                <a:gd name="connsiteX17" fmla="*/ 198207 w 980508"/>
                <a:gd name="connsiteY17" fmla="*/ 706162 h 879018"/>
                <a:gd name="connsiteX18" fmla="*/ 172952 w 980508"/>
                <a:gd name="connsiteY18" fmla="*/ 680913 h 879018"/>
                <a:gd name="connsiteX19" fmla="*/ 186802 w 980508"/>
                <a:gd name="connsiteY19" fmla="*/ 634487 h 879018"/>
                <a:gd name="connsiteX20" fmla="*/ 233238 w 980508"/>
                <a:gd name="connsiteY20" fmla="*/ 610052 h 879018"/>
                <a:gd name="connsiteX21" fmla="*/ 335888 w 980508"/>
                <a:gd name="connsiteY21" fmla="*/ 641818 h 879018"/>
                <a:gd name="connsiteX22" fmla="*/ 335888 w 980508"/>
                <a:gd name="connsiteY22" fmla="*/ 663809 h 879018"/>
                <a:gd name="connsiteX23" fmla="*/ 198207 w 980508"/>
                <a:gd name="connsiteY23" fmla="*/ 706162 h 879018"/>
                <a:gd name="connsiteX24" fmla="*/ 634060 w 980508"/>
                <a:gd name="connsiteY24" fmla="*/ 869060 h 879018"/>
                <a:gd name="connsiteX25" fmla="*/ 556666 w 980508"/>
                <a:gd name="connsiteY25" fmla="*/ 878834 h 879018"/>
                <a:gd name="connsiteX26" fmla="*/ 322038 w 980508"/>
                <a:gd name="connsiteY26" fmla="*/ 819376 h 879018"/>
                <a:gd name="connsiteX27" fmla="*/ 325297 w 980508"/>
                <a:gd name="connsiteY27" fmla="*/ 785982 h 879018"/>
                <a:gd name="connsiteX28" fmla="*/ 325297 w 980508"/>
                <a:gd name="connsiteY28" fmla="*/ 785982 h 879018"/>
                <a:gd name="connsiteX29" fmla="*/ 614508 w 980508"/>
                <a:gd name="connsiteY29" fmla="*/ 602722 h 879018"/>
                <a:gd name="connsiteX30" fmla="*/ 619396 w 980508"/>
                <a:gd name="connsiteY30" fmla="*/ 600279 h 879018"/>
                <a:gd name="connsiteX31" fmla="*/ 651168 w 980508"/>
                <a:gd name="connsiteY31" fmla="*/ 612496 h 879018"/>
                <a:gd name="connsiteX32" fmla="*/ 659315 w 980508"/>
                <a:gd name="connsiteY32" fmla="*/ 837295 h 879018"/>
                <a:gd name="connsiteX33" fmla="*/ 634060 w 980508"/>
                <a:gd name="connsiteY33" fmla="*/ 869060 h 879018"/>
                <a:gd name="connsiteX34" fmla="*/ 955043 w 980508"/>
                <a:gd name="connsiteY34" fmla="*/ 587247 h 879018"/>
                <a:gd name="connsiteX35" fmla="*/ 922456 w 980508"/>
                <a:gd name="connsiteY35" fmla="*/ 658108 h 879018"/>
                <a:gd name="connsiteX36" fmla="*/ 748115 w 980508"/>
                <a:gd name="connsiteY36" fmla="*/ 826707 h 879018"/>
                <a:gd name="connsiteX37" fmla="*/ 721230 w 980508"/>
                <a:gd name="connsiteY37" fmla="*/ 807159 h 879018"/>
                <a:gd name="connsiteX38" fmla="*/ 721230 w 980508"/>
                <a:gd name="connsiteY38" fmla="*/ 807159 h 879018"/>
                <a:gd name="connsiteX39" fmla="*/ 717157 w 980508"/>
                <a:gd name="connsiteY39" fmla="*/ 465073 h 879018"/>
                <a:gd name="connsiteX40" fmla="*/ 717157 w 980508"/>
                <a:gd name="connsiteY40" fmla="*/ 459372 h 879018"/>
                <a:gd name="connsiteX41" fmla="*/ 744041 w 980508"/>
                <a:gd name="connsiteY41" fmla="*/ 439010 h 879018"/>
                <a:gd name="connsiteX42" fmla="*/ 939564 w 980508"/>
                <a:gd name="connsiteY42" fmla="*/ 549780 h 879018"/>
                <a:gd name="connsiteX43" fmla="*/ 955043 w 980508"/>
                <a:gd name="connsiteY43" fmla="*/ 587247 h 879018"/>
                <a:gd name="connsiteX44" fmla="*/ 980298 w 980508"/>
                <a:gd name="connsiteY44" fmla="*/ 454485 h 879018"/>
                <a:gd name="connsiteX45" fmla="*/ 949340 w 980508"/>
                <a:gd name="connsiteY45" fmla="*/ 467517 h 879018"/>
                <a:gd name="connsiteX46" fmla="*/ 949340 w 980508"/>
                <a:gd name="connsiteY46" fmla="*/ 467517 h 879018"/>
                <a:gd name="connsiteX47" fmla="*/ 651168 w 980508"/>
                <a:gd name="connsiteY47" fmla="*/ 299732 h 879018"/>
                <a:gd name="connsiteX48" fmla="*/ 646280 w 980508"/>
                <a:gd name="connsiteY48" fmla="*/ 296474 h 879018"/>
                <a:gd name="connsiteX49" fmla="*/ 642207 w 980508"/>
                <a:gd name="connsiteY49" fmla="*/ 263080 h 879018"/>
                <a:gd name="connsiteX50" fmla="*/ 836100 w 980508"/>
                <a:gd name="connsiteY50" fmla="*/ 149866 h 879018"/>
                <a:gd name="connsiteX51" fmla="*/ 876019 w 980508"/>
                <a:gd name="connsiteY51" fmla="*/ 156382 h 879018"/>
                <a:gd name="connsiteX52" fmla="*/ 920827 w 980508"/>
                <a:gd name="connsiteY52" fmla="*/ 220727 h 879018"/>
                <a:gd name="connsiteX53" fmla="*/ 980298 w 980508"/>
                <a:gd name="connsiteY53" fmla="*/ 454485 h 879018"/>
                <a:gd name="connsiteX54" fmla="*/ 206354 w 980508"/>
                <a:gd name="connsiteY54" fmla="*/ 532676 h 879018"/>
                <a:gd name="connsiteX55" fmla="*/ 291081 w 980508"/>
                <a:gd name="connsiteY55" fmla="*/ 517201 h 879018"/>
                <a:gd name="connsiteX56" fmla="*/ 294339 w 980508"/>
                <a:gd name="connsiteY56" fmla="*/ 503355 h 879018"/>
                <a:gd name="connsiteX57" fmla="*/ 229980 w 980508"/>
                <a:gd name="connsiteY57" fmla="*/ 452042 h 879018"/>
                <a:gd name="connsiteX58" fmla="*/ 211242 w 980508"/>
                <a:gd name="connsiteY58" fmla="*/ 457743 h 879018"/>
                <a:gd name="connsiteX59" fmla="*/ 193319 w 980508"/>
                <a:gd name="connsiteY59" fmla="*/ 518830 h 879018"/>
                <a:gd name="connsiteX60" fmla="*/ 206354 w 980508"/>
                <a:gd name="connsiteY60" fmla="*/ 532676 h 879018"/>
                <a:gd name="connsiteX61" fmla="*/ 1055 w 980508"/>
                <a:gd name="connsiteY61" fmla="*/ 526160 h 879018"/>
                <a:gd name="connsiteX62" fmla="*/ 18163 w 980508"/>
                <a:gd name="connsiteY62" fmla="*/ 545708 h 879018"/>
                <a:gd name="connsiteX63" fmla="*/ 66229 w 980508"/>
                <a:gd name="connsiteY63" fmla="*/ 536748 h 879018"/>
                <a:gd name="connsiteX64" fmla="*/ 71117 w 980508"/>
                <a:gd name="connsiteY64" fmla="*/ 517201 h 879018"/>
                <a:gd name="connsiteX65" fmla="*/ 36086 w 980508"/>
                <a:gd name="connsiteY65" fmla="*/ 489508 h 879018"/>
                <a:gd name="connsiteX66" fmla="*/ 15719 w 980508"/>
                <a:gd name="connsiteY66" fmla="*/ 488694 h 879018"/>
                <a:gd name="connsiteX67" fmla="*/ 10017 w 980508"/>
                <a:gd name="connsiteY67" fmla="*/ 497653 h 879018"/>
                <a:gd name="connsiteX68" fmla="*/ 10017 w 980508"/>
                <a:gd name="connsiteY68" fmla="*/ 497653 h 879018"/>
                <a:gd name="connsiteX69" fmla="*/ 1055 w 980508"/>
                <a:gd name="connsiteY69" fmla="*/ 526160 h 87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980508" h="879018">
                  <a:moveTo>
                    <a:pt x="462978" y="7330"/>
                  </a:moveTo>
                  <a:cubicBezTo>
                    <a:pt x="488233" y="2444"/>
                    <a:pt x="514302" y="0"/>
                    <a:pt x="541187" y="0"/>
                  </a:cubicBezTo>
                  <a:cubicBezTo>
                    <a:pt x="626728" y="0"/>
                    <a:pt x="706566" y="24435"/>
                    <a:pt x="774185" y="66788"/>
                  </a:cubicBezTo>
                  <a:cubicBezTo>
                    <a:pt x="791293" y="82263"/>
                    <a:pt x="770111" y="99368"/>
                    <a:pt x="770111" y="99368"/>
                  </a:cubicBezTo>
                  <a:lnTo>
                    <a:pt x="770111" y="99368"/>
                  </a:lnTo>
                  <a:lnTo>
                    <a:pt x="475198" y="274483"/>
                  </a:lnTo>
                  <a:cubicBezTo>
                    <a:pt x="473568" y="275298"/>
                    <a:pt x="471939" y="276112"/>
                    <a:pt x="470310" y="276926"/>
                  </a:cubicBezTo>
                  <a:cubicBezTo>
                    <a:pt x="444240" y="292402"/>
                    <a:pt x="440167" y="272854"/>
                    <a:pt x="439352" y="263895"/>
                  </a:cubicBezTo>
                  <a:lnTo>
                    <a:pt x="438537" y="39096"/>
                  </a:lnTo>
                  <a:cubicBezTo>
                    <a:pt x="437723" y="35837"/>
                    <a:pt x="440981" y="13846"/>
                    <a:pt x="462978" y="7330"/>
                  </a:cubicBezTo>
                  <a:close/>
                  <a:moveTo>
                    <a:pt x="367660" y="552224"/>
                  </a:moveTo>
                  <a:lnTo>
                    <a:pt x="388842" y="523717"/>
                  </a:lnTo>
                  <a:cubicBezTo>
                    <a:pt x="401062" y="507427"/>
                    <a:pt x="421429" y="507427"/>
                    <a:pt x="432835" y="524531"/>
                  </a:cubicBezTo>
                  <a:lnTo>
                    <a:pt x="478456" y="588061"/>
                  </a:lnTo>
                  <a:cubicBezTo>
                    <a:pt x="490677" y="605166"/>
                    <a:pt x="484159" y="614939"/>
                    <a:pt x="463792" y="610052"/>
                  </a:cubicBezTo>
                  <a:lnTo>
                    <a:pt x="381510" y="591319"/>
                  </a:lnTo>
                  <a:cubicBezTo>
                    <a:pt x="361957" y="585618"/>
                    <a:pt x="355440" y="568514"/>
                    <a:pt x="367660" y="552224"/>
                  </a:cubicBezTo>
                  <a:close/>
                  <a:moveTo>
                    <a:pt x="198207" y="706162"/>
                  </a:moveTo>
                  <a:cubicBezTo>
                    <a:pt x="178655" y="711864"/>
                    <a:pt x="167249" y="701275"/>
                    <a:pt x="172952" y="680913"/>
                  </a:cubicBezTo>
                  <a:lnTo>
                    <a:pt x="186802" y="634487"/>
                  </a:lnTo>
                  <a:cubicBezTo>
                    <a:pt x="192504" y="614939"/>
                    <a:pt x="213686" y="603537"/>
                    <a:pt x="233238" y="610052"/>
                  </a:cubicBezTo>
                  <a:lnTo>
                    <a:pt x="335888" y="641818"/>
                  </a:lnTo>
                  <a:cubicBezTo>
                    <a:pt x="355440" y="648334"/>
                    <a:pt x="355440" y="658108"/>
                    <a:pt x="335888" y="663809"/>
                  </a:cubicBezTo>
                  <a:lnTo>
                    <a:pt x="198207" y="706162"/>
                  </a:lnTo>
                  <a:close/>
                  <a:moveTo>
                    <a:pt x="634060" y="869060"/>
                  </a:moveTo>
                  <a:cubicBezTo>
                    <a:pt x="608805" y="874762"/>
                    <a:pt x="582735" y="878020"/>
                    <a:pt x="556666" y="878834"/>
                  </a:cubicBezTo>
                  <a:cubicBezTo>
                    <a:pt x="471124" y="881278"/>
                    <a:pt x="390471" y="859286"/>
                    <a:pt x="322038" y="819376"/>
                  </a:cubicBezTo>
                  <a:cubicBezTo>
                    <a:pt x="304115" y="803901"/>
                    <a:pt x="325297" y="785982"/>
                    <a:pt x="325297" y="785982"/>
                  </a:cubicBezTo>
                  <a:lnTo>
                    <a:pt x="325297" y="785982"/>
                  </a:lnTo>
                  <a:lnTo>
                    <a:pt x="614508" y="602722"/>
                  </a:lnTo>
                  <a:cubicBezTo>
                    <a:pt x="616137" y="601908"/>
                    <a:pt x="617766" y="601093"/>
                    <a:pt x="619396" y="600279"/>
                  </a:cubicBezTo>
                  <a:cubicBezTo>
                    <a:pt x="645465" y="584804"/>
                    <a:pt x="650354" y="603537"/>
                    <a:pt x="651168" y="612496"/>
                  </a:cubicBezTo>
                  <a:lnTo>
                    <a:pt x="659315" y="837295"/>
                  </a:lnTo>
                  <a:cubicBezTo>
                    <a:pt x="657686" y="840553"/>
                    <a:pt x="655242" y="861730"/>
                    <a:pt x="634060" y="869060"/>
                  </a:cubicBezTo>
                  <a:close/>
                  <a:moveTo>
                    <a:pt x="955043" y="587247"/>
                  </a:moveTo>
                  <a:cubicBezTo>
                    <a:pt x="946082" y="611682"/>
                    <a:pt x="935491" y="635302"/>
                    <a:pt x="922456" y="658108"/>
                  </a:cubicBezTo>
                  <a:cubicBezTo>
                    <a:pt x="880093" y="732226"/>
                    <a:pt x="818992" y="789240"/>
                    <a:pt x="748115" y="826707"/>
                  </a:cubicBezTo>
                  <a:cubicBezTo>
                    <a:pt x="726119" y="834037"/>
                    <a:pt x="721230" y="807159"/>
                    <a:pt x="721230" y="807159"/>
                  </a:cubicBezTo>
                  <a:lnTo>
                    <a:pt x="721230" y="807159"/>
                  </a:lnTo>
                  <a:lnTo>
                    <a:pt x="717157" y="465073"/>
                  </a:lnTo>
                  <a:cubicBezTo>
                    <a:pt x="717157" y="463444"/>
                    <a:pt x="717157" y="461001"/>
                    <a:pt x="717157" y="459372"/>
                  </a:cubicBezTo>
                  <a:cubicBezTo>
                    <a:pt x="717157" y="429236"/>
                    <a:pt x="735895" y="434937"/>
                    <a:pt x="744041" y="439010"/>
                  </a:cubicBezTo>
                  <a:lnTo>
                    <a:pt x="939564" y="549780"/>
                  </a:lnTo>
                  <a:cubicBezTo>
                    <a:pt x="943638" y="551409"/>
                    <a:pt x="960746" y="564441"/>
                    <a:pt x="955043" y="587247"/>
                  </a:cubicBezTo>
                  <a:close/>
                  <a:moveTo>
                    <a:pt x="980298" y="454485"/>
                  </a:moveTo>
                  <a:cubicBezTo>
                    <a:pt x="975410" y="477291"/>
                    <a:pt x="949340" y="467517"/>
                    <a:pt x="949340" y="467517"/>
                  </a:cubicBezTo>
                  <a:lnTo>
                    <a:pt x="949340" y="467517"/>
                  </a:lnTo>
                  <a:lnTo>
                    <a:pt x="651168" y="299732"/>
                  </a:lnTo>
                  <a:cubicBezTo>
                    <a:pt x="649539" y="298918"/>
                    <a:pt x="647909" y="297289"/>
                    <a:pt x="646280" y="296474"/>
                  </a:cubicBezTo>
                  <a:cubicBezTo>
                    <a:pt x="620210" y="280999"/>
                    <a:pt x="634875" y="267967"/>
                    <a:pt x="642207" y="263080"/>
                  </a:cubicBezTo>
                  <a:lnTo>
                    <a:pt x="836100" y="149866"/>
                  </a:lnTo>
                  <a:cubicBezTo>
                    <a:pt x="839359" y="148237"/>
                    <a:pt x="859726" y="140092"/>
                    <a:pt x="876019" y="156382"/>
                  </a:cubicBezTo>
                  <a:cubicBezTo>
                    <a:pt x="892313" y="175930"/>
                    <a:pt x="907792" y="197107"/>
                    <a:pt x="920827" y="220727"/>
                  </a:cubicBezTo>
                  <a:cubicBezTo>
                    <a:pt x="964005" y="293216"/>
                    <a:pt x="982742" y="374665"/>
                    <a:pt x="980298" y="454485"/>
                  </a:cubicBezTo>
                  <a:close/>
                  <a:moveTo>
                    <a:pt x="206354" y="532676"/>
                  </a:moveTo>
                  <a:lnTo>
                    <a:pt x="291081" y="517201"/>
                  </a:lnTo>
                  <a:cubicBezTo>
                    <a:pt x="300857" y="515572"/>
                    <a:pt x="302486" y="509056"/>
                    <a:pt x="294339" y="503355"/>
                  </a:cubicBezTo>
                  <a:lnTo>
                    <a:pt x="229980" y="452042"/>
                  </a:lnTo>
                  <a:cubicBezTo>
                    <a:pt x="222648" y="446340"/>
                    <a:pt x="213686" y="448784"/>
                    <a:pt x="211242" y="457743"/>
                  </a:cubicBezTo>
                  <a:lnTo>
                    <a:pt x="193319" y="518830"/>
                  </a:lnTo>
                  <a:cubicBezTo>
                    <a:pt x="191690" y="528604"/>
                    <a:pt x="197393" y="534305"/>
                    <a:pt x="206354" y="532676"/>
                  </a:cubicBezTo>
                  <a:close/>
                  <a:moveTo>
                    <a:pt x="1055" y="526160"/>
                  </a:moveTo>
                  <a:cubicBezTo>
                    <a:pt x="-3018" y="539192"/>
                    <a:pt x="5129" y="548151"/>
                    <a:pt x="18163" y="545708"/>
                  </a:cubicBezTo>
                  <a:lnTo>
                    <a:pt x="66229" y="536748"/>
                  </a:lnTo>
                  <a:cubicBezTo>
                    <a:pt x="79264" y="534305"/>
                    <a:pt x="81708" y="525346"/>
                    <a:pt x="71117" y="517201"/>
                  </a:cubicBezTo>
                  <a:lnTo>
                    <a:pt x="36086" y="489508"/>
                  </a:lnTo>
                  <a:cubicBezTo>
                    <a:pt x="28754" y="483807"/>
                    <a:pt x="21422" y="483807"/>
                    <a:pt x="15719" y="488694"/>
                  </a:cubicBezTo>
                  <a:lnTo>
                    <a:pt x="10017" y="497653"/>
                  </a:lnTo>
                  <a:cubicBezTo>
                    <a:pt x="10017" y="497653"/>
                    <a:pt x="10017" y="497653"/>
                    <a:pt x="10017" y="497653"/>
                  </a:cubicBezTo>
                  <a:lnTo>
                    <a:pt x="1055" y="526160"/>
                  </a:lnTo>
                  <a:close/>
                </a:path>
              </a:pathLst>
            </a:custGeom>
            <a:gradFill>
              <a:gsLst>
                <a:gs pos="0">
                  <a:srgbClr val="7654A2"/>
                </a:gs>
                <a:gs pos="66070">
                  <a:srgbClr val="B79974"/>
                </a:gs>
              </a:gsLst>
              <a:lin ang="0" scaled="1"/>
            </a:gradFill>
            <a:ln w="8132" cap="flat">
              <a:noFill/>
              <a:prstDash val="solid"/>
              <a:miter/>
            </a:ln>
          </p:spPr>
          <p:txBody>
            <a:bodyPr rtlCol="0" anchor="ctr"/>
            <a:lstStyle/>
            <a:p>
              <a:endParaRPr lang="en-US"/>
            </a:p>
          </p:txBody>
        </p:sp>
        <p:grpSp>
          <p:nvGrpSpPr>
            <p:cNvPr id="5" name="Graphic 4">
              <a:extLst>
                <a:ext uri="{FF2B5EF4-FFF2-40B4-BE49-F238E27FC236}">
                  <a16:creationId xmlns:a16="http://schemas.microsoft.com/office/drawing/2014/main" id="{87A14D37-66AA-31C9-9DC4-52B28ECEC5C5}"/>
                </a:ext>
              </a:extLst>
            </p:cNvPr>
            <p:cNvGrpSpPr/>
            <p:nvPr/>
          </p:nvGrpSpPr>
          <p:grpSpPr>
            <a:xfrm>
              <a:off x="4488640" y="3571739"/>
              <a:ext cx="3394201" cy="147218"/>
              <a:chOff x="4488640" y="3571739"/>
              <a:chExt cx="3394201" cy="147218"/>
            </a:xfrm>
            <a:solidFill>
              <a:srgbClr val="7654A2"/>
            </a:solidFill>
          </p:grpSpPr>
          <p:sp>
            <p:nvSpPr>
              <p:cNvPr id="6" name="Freeform 5">
                <a:extLst>
                  <a:ext uri="{FF2B5EF4-FFF2-40B4-BE49-F238E27FC236}">
                    <a16:creationId xmlns:a16="http://schemas.microsoft.com/office/drawing/2014/main" id="{E24D690F-EBDD-B29C-4433-7014C75F49B5}"/>
                  </a:ext>
                </a:extLst>
              </p:cNvPr>
              <p:cNvSpPr/>
              <p:nvPr/>
            </p:nvSpPr>
            <p:spPr>
              <a:xfrm>
                <a:off x="4488640" y="3572350"/>
                <a:ext cx="76579" cy="103439"/>
              </a:xfrm>
              <a:custGeom>
                <a:avLst/>
                <a:gdLst>
                  <a:gd name="connsiteX0" fmla="*/ 76580 w 76579"/>
                  <a:gd name="connsiteY0" fmla="*/ 0 h 103439"/>
                  <a:gd name="connsiteX1" fmla="*/ 76580 w 76579"/>
                  <a:gd name="connsiteY1" fmla="*/ 101811 h 103439"/>
                  <a:gd name="connsiteX2" fmla="*/ 60286 w 76579"/>
                  <a:gd name="connsiteY2" fmla="*/ 101811 h 103439"/>
                  <a:gd name="connsiteX3" fmla="*/ 59472 w 76579"/>
                  <a:gd name="connsiteY3" fmla="*/ 92037 h 103439"/>
                  <a:gd name="connsiteX4" fmla="*/ 36661 w 76579"/>
                  <a:gd name="connsiteY4" fmla="*/ 103440 h 103439"/>
                  <a:gd name="connsiteX5" fmla="*/ 0 w 76579"/>
                  <a:gd name="connsiteY5" fmla="*/ 65974 h 103439"/>
                  <a:gd name="connsiteX6" fmla="*/ 36661 w 76579"/>
                  <a:gd name="connsiteY6" fmla="*/ 28507 h 103439"/>
                  <a:gd name="connsiteX7" fmla="*/ 60286 w 76579"/>
                  <a:gd name="connsiteY7" fmla="*/ 39910 h 103439"/>
                  <a:gd name="connsiteX8" fmla="*/ 60286 w 76579"/>
                  <a:gd name="connsiteY8" fmla="*/ 0 h 103439"/>
                  <a:gd name="connsiteX9" fmla="*/ 76580 w 76579"/>
                  <a:gd name="connsiteY9" fmla="*/ 0 h 103439"/>
                  <a:gd name="connsiteX10" fmla="*/ 16294 w 76579"/>
                  <a:gd name="connsiteY10" fmla="*/ 65974 h 103439"/>
                  <a:gd name="connsiteX11" fmla="*/ 36661 w 76579"/>
                  <a:gd name="connsiteY11" fmla="*/ 87150 h 103439"/>
                  <a:gd name="connsiteX12" fmla="*/ 57842 w 76579"/>
                  <a:gd name="connsiteY12" fmla="*/ 65974 h 103439"/>
                  <a:gd name="connsiteX13" fmla="*/ 36661 w 76579"/>
                  <a:gd name="connsiteY13" fmla="*/ 44797 h 103439"/>
                  <a:gd name="connsiteX14" fmla="*/ 16294 w 76579"/>
                  <a:gd name="connsiteY14" fmla="*/ 65974 h 10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579" h="103439">
                    <a:moveTo>
                      <a:pt x="76580" y="0"/>
                    </a:moveTo>
                    <a:lnTo>
                      <a:pt x="76580" y="101811"/>
                    </a:lnTo>
                    <a:lnTo>
                      <a:pt x="60286" y="101811"/>
                    </a:lnTo>
                    <a:lnTo>
                      <a:pt x="59472" y="92037"/>
                    </a:lnTo>
                    <a:cubicBezTo>
                      <a:pt x="53769" y="100997"/>
                      <a:pt x="44807" y="103440"/>
                      <a:pt x="36661" y="103440"/>
                    </a:cubicBezTo>
                    <a:cubicBezTo>
                      <a:pt x="15479" y="103440"/>
                      <a:pt x="0" y="89594"/>
                      <a:pt x="0" y="65974"/>
                    </a:cubicBezTo>
                    <a:cubicBezTo>
                      <a:pt x="0" y="41539"/>
                      <a:pt x="15479" y="28507"/>
                      <a:pt x="36661" y="28507"/>
                    </a:cubicBezTo>
                    <a:cubicBezTo>
                      <a:pt x="43993" y="28507"/>
                      <a:pt x="56213" y="32580"/>
                      <a:pt x="60286" y="39910"/>
                    </a:cubicBezTo>
                    <a:lnTo>
                      <a:pt x="60286" y="0"/>
                    </a:lnTo>
                    <a:lnTo>
                      <a:pt x="76580" y="0"/>
                    </a:lnTo>
                    <a:close/>
                    <a:moveTo>
                      <a:pt x="16294" y="65974"/>
                    </a:moveTo>
                    <a:cubicBezTo>
                      <a:pt x="16294" y="78191"/>
                      <a:pt x="25255" y="87150"/>
                      <a:pt x="36661" y="87150"/>
                    </a:cubicBezTo>
                    <a:cubicBezTo>
                      <a:pt x="48066" y="87150"/>
                      <a:pt x="57842" y="79005"/>
                      <a:pt x="57842" y="65974"/>
                    </a:cubicBezTo>
                    <a:cubicBezTo>
                      <a:pt x="57842" y="53756"/>
                      <a:pt x="48066" y="44797"/>
                      <a:pt x="36661" y="44797"/>
                    </a:cubicBezTo>
                    <a:cubicBezTo>
                      <a:pt x="26070" y="44797"/>
                      <a:pt x="16294" y="52942"/>
                      <a:pt x="16294" y="65974"/>
                    </a:cubicBezTo>
                    <a:close/>
                  </a:path>
                </a:pathLst>
              </a:custGeom>
              <a:solidFill>
                <a:srgbClr val="7654A2"/>
              </a:solidFill>
              <a:ln w="8132"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3D0C68EC-9E11-1A74-E8C5-877BF6B1CE42}"/>
                  </a:ext>
                </a:extLst>
              </p:cNvPr>
              <p:cNvSpPr/>
              <p:nvPr/>
            </p:nvSpPr>
            <p:spPr>
              <a:xfrm>
                <a:off x="4613286" y="3571739"/>
                <a:ext cx="21181" cy="103236"/>
              </a:xfrm>
              <a:custGeom>
                <a:avLst/>
                <a:gdLst>
                  <a:gd name="connsiteX0" fmla="*/ 21182 w 21181"/>
                  <a:gd name="connsiteY0" fmla="*/ 10385 h 103236"/>
                  <a:gd name="connsiteX1" fmla="*/ 0 w 21181"/>
                  <a:gd name="connsiteY1" fmla="*/ 10385 h 103236"/>
                  <a:gd name="connsiteX2" fmla="*/ 21182 w 21181"/>
                  <a:gd name="connsiteY2" fmla="*/ 10385 h 103236"/>
                  <a:gd name="connsiteX3" fmla="*/ 1629 w 21181"/>
                  <a:gd name="connsiteY3" fmla="*/ 30747 h 103236"/>
                  <a:gd name="connsiteX4" fmla="*/ 1629 w 21181"/>
                  <a:gd name="connsiteY4" fmla="*/ 103237 h 103236"/>
                  <a:gd name="connsiteX5" fmla="*/ 19552 w 21181"/>
                  <a:gd name="connsiteY5" fmla="*/ 103237 h 103236"/>
                  <a:gd name="connsiteX6" fmla="*/ 19552 w 21181"/>
                  <a:gd name="connsiteY6" fmla="*/ 30747 h 103236"/>
                  <a:gd name="connsiteX7" fmla="*/ 1629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2" y="10385"/>
                    </a:moveTo>
                    <a:cubicBezTo>
                      <a:pt x="21182" y="24231"/>
                      <a:pt x="0" y="24231"/>
                      <a:pt x="0" y="10385"/>
                    </a:cubicBezTo>
                    <a:cubicBezTo>
                      <a:pt x="0" y="-3462"/>
                      <a:pt x="21182" y="-3462"/>
                      <a:pt x="21182" y="10385"/>
                    </a:cubicBezTo>
                    <a:close/>
                    <a:moveTo>
                      <a:pt x="1629" y="30747"/>
                    </a:moveTo>
                    <a:lnTo>
                      <a:pt x="1629" y="103237"/>
                    </a:lnTo>
                    <a:lnTo>
                      <a:pt x="19552" y="103237"/>
                    </a:lnTo>
                    <a:lnTo>
                      <a:pt x="19552" y="30747"/>
                    </a:lnTo>
                    <a:lnTo>
                      <a:pt x="1629" y="30747"/>
                    </a:lnTo>
                    <a:close/>
                  </a:path>
                </a:pathLst>
              </a:custGeom>
              <a:solidFill>
                <a:srgbClr val="7654A2"/>
              </a:solidFill>
              <a:ln w="8132"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CE9D6473-26AD-E9B3-5272-626759433D4F}"/>
                  </a:ext>
                </a:extLst>
              </p:cNvPr>
              <p:cNvSpPr/>
              <p:nvPr/>
            </p:nvSpPr>
            <p:spPr>
              <a:xfrm>
                <a:off x="4678460" y="3595155"/>
                <a:ext cx="74135" cy="123802"/>
              </a:xfrm>
              <a:custGeom>
                <a:avLst/>
                <a:gdLst>
                  <a:gd name="connsiteX0" fmla="*/ 61101 w 74135"/>
                  <a:gd name="connsiteY0" fmla="*/ 0 h 123802"/>
                  <a:gd name="connsiteX1" fmla="*/ 74136 w 74135"/>
                  <a:gd name="connsiteY1" fmla="*/ 9774 h 123802"/>
                  <a:gd name="connsiteX2" fmla="*/ 65989 w 74135"/>
                  <a:gd name="connsiteY2" fmla="*/ 20362 h 123802"/>
                  <a:gd name="connsiteX3" fmla="*/ 73321 w 74135"/>
                  <a:gd name="connsiteY3" fmla="*/ 41539 h 123802"/>
                  <a:gd name="connsiteX4" fmla="*/ 57842 w 74135"/>
                  <a:gd name="connsiteY4" fmla="*/ 68417 h 123802"/>
                  <a:gd name="connsiteX5" fmla="*/ 72506 w 74135"/>
                  <a:gd name="connsiteY5" fmla="*/ 92037 h 123802"/>
                  <a:gd name="connsiteX6" fmla="*/ 36661 w 74135"/>
                  <a:gd name="connsiteY6" fmla="*/ 123802 h 123802"/>
                  <a:gd name="connsiteX7" fmla="*/ 0 w 74135"/>
                  <a:gd name="connsiteY7" fmla="*/ 92037 h 123802"/>
                  <a:gd name="connsiteX8" fmla="*/ 17923 w 74135"/>
                  <a:gd name="connsiteY8" fmla="*/ 92037 h 123802"/>
                  <a:gd name="connsiteX9" fmla="*/ 36661 w 74135"/>
                  <a:gd name="connsiteY9" fmla="*/ 107513 h 123802"/>
                  <a:gd name="connsiteX10" fmla="*/ 54583 w 74135"/>
                  <a:gd name="connsiteY10" fmla="*/ 92037 h 123802"/>
                  <a:gd name="connsiteX11" fmla="*/ 36661 w 74135"/>
                  <a:gd name="connsiteY11" fmla="*/ 77376 h 123802"/>
                  <a:gd name="connsiteX12" fmla="*/ 0 w 74135"/>
                  <a:gd name="connsiteY12" fmla="*/ 41539 h 123802"/>
                  <a:gd name="connsiteX13" fmla="*/ 36661 w 74135"/>
                  <a:gd name="connsiteY13" fmla="*/ 4887 h 123802"/>
                  <a:gd name="connsiteX14" fmla="*/ 52954 w 74135"/>
                  <a:gd name="connsiteY14" fmla="*/ 8959 h 123802"/>
                  <a:gd name="connsiteX15" fmla="*/ 61101 w 74135"/>
                  <a:gd name="connsiteY15" fmla="*/ 0 h 123802"/>
                  <a:gd name="connsiteX16" fmla="*/ 18738 w 74135"/>
                  <a:gd name="connsiteY16" fmla="*/ 41539 h 123802"/>
                  <a:gd name="connsiteX17" fmla="*/ 37475 w 74135"/>
                  <a:gd name="connsiteY17" fmla="*/ 61087 h 123802"/>
                  <a:gd name="connsiteX18" fmla="*/ 56213 w 74135"/>
                  <a:gd name="connsiteY18" fmla="*/ 41539 h 123802"/>
                  <a:gd name="connsiteX19" fmla="*/ 37475 w 74135"/>
                  <a:gd name="connsiteY19" fmla="*/ 21177 h 123802"/>
                  <a:gd name="connsiteX20" fmla="*/ 18738 w 74135"/>
                  <a:gd name="connsiteY20" fmla="*/ 41539 h 12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4135" h="123802">
                    <a:moveTo>
                      <a:pt x="61101" y="0"/>
                    </a:moveTo>
                    <a:lnTo>
                      <a:pt x="74136" y="9774"/>
                    </a:lnTo>
                    <a:lnTo>
                      <a:pt x="65989" y="20362"/>
                    </a:lnTo>
                    <a:cubicBezTo>
                      <a:pt x="71692" y="26878"/>
                      <a:pt x="73321" y="33394"/>
                      <a:pt x="73321" y="41539"/>
                    </a:cubicBezTo>
                    <a:cubicBezTo>
                      <a:pt x="73321" y="50498"/>
                      <a:pt x="70062" y="62716"/>
                      <a:pt x="57842" y="68417"/>
                    </a:cubicBezTo>
                    <a:cubicBezTo>
                      <a:pt x="70062" y="74119"/>
                      <a:pt x="72506" y="83078"/>
                      <a:pt x="72506" y="92037"/>
                    </a:cubicBezTo>
                    <a:cubicBezTo>
                      <a:pt x="72506" y="111585"/>
                      <a:pt x="57027" y="123802"/>
                      <a:pt x="36661" y="123802"/>
                    </a:cubicBezTo>
                    <a:cubicBezTo>
                      <a:pt x="16294" y="123802"/>
                      <a:pt x="0" y="110771"/>
                      <a:pt x="0" y="92037"/>
                    </a:cubicBezTo>
                    <a:lnTo>
                      <a:pt x="17923" y="92037"/>
                    </a:lnTo>
                    <a:cubicBezTo>
                      <a:pt x="17923" y="100997"/>
                      <a:pt x="26884" y="107513"/>
                      <a:pt x="36661" y="107513"/>
                    </a:cubicBezTo>
                    <a:cubicBezTo>
                      <a:pt x="47251" y="107513"/>
                      <a:pt x="54583" y="101811"/>
                      <a:pt x="54583" y="92037"/>
                    </a:cubicBezTo>
                    <a:cubicBezTo>
                      <a:pt x="54583" y="82263"/>
                      <a:pt x="45622" y="77376"/>
                      <a:pt x="36661" y="77376"/>
                    </a:cubicBezTo>
                    <a:cubicBezTo>
                      <a:pt x="13850" y="77376"/>
                      <a:pt x="0" y="63530"/>
                      <a:pt x="0" y="41539"/>
                    </a:cubicBezTo>
                    <a:cubicBezTo>
                      <a:pt x="0" y="18733"/>
                      <a:pt x="16294" y="4887"/>
                      <a:pt x="36661" y="4887"/>
                    </a:cubicBezTo>
                    <a:cubicBezTo>
                      <a:pt x="42363" y="4887"/>
                      <a:pt x="48066" y="5702"/>
                      <a:pt x="52954" y="8959"/>
                    </a:cubicBezTo>
                    <a:lnTo>
                      <a:pt x="61101" y="0"/>
                    </a:lnTo>
                    <a:close/>
                    <a:moveTo>
                      <a:pt x="18738" y="41539"/>
                    </a:moveTo>
                    <a:cubicBezTo>
                      <a:pt x="18738" y="53756"/>
                      <a:pt x="26884" y="61087"/>
                      <a:pt x="37475" y="61087"/>
                    </a:cubicBezTo>
                    <a:cubicBezTo>
                      <a:pt x="48066" y="61087"/>
                      <a:pt x="56213" y="53756"/>
                      <a:pt x="56213" y="41539"/>
                    </a:cubicBezTo>
                    <a:cubicBezTo>
                      <a:pt x="56213" y="29322"/>
                      <a:pt x="48066" y="21177"/>
                      <a:pt x="37475" y="21177"/>
                    </a:cubicBezTo>
                    <a:cubicBezTo>
                      <a:pt x="27699" y="21177"/>
                      <a:pt x="18738" y="29322"/>
                      <a:pt x="18738" y="41539"/>
                    </a:cubicBezTo>
                    <a:close/>
                  </a:path>
                </a:pathLst>
              </a:custGeom>
              <a:solidFill>
                <a:srgbClr val="7654A2"/>
              </a:solidFill>
              <a:ln w="8132"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9F879378-9F87-F4A1-C326-211C02043223}"/>
                  </a:ext>
                </a:extLst>
              </p:cNvPr>
              <p:cNvSpPr/>
              <p:nvPr/>
            </p:nvSpPr>
            <p:spPr>
              <a:xfrm>
                <a:off x="4796588" y="3571739"/>
                <a:ext cx="21181" cy="103236"/>
              </a:xfrm>
              <a:custGeom>
                <a:avLst/>
                <a:gdLst>
                  <a:gd name="connsiteX0" fmla="*/ 21182 w 21181"/>
                  <a:gd name="connsiteY0" fmla="*/ 10385 h 103236"/>
                  <a:gd name="connsiteX1" fmla="*/ 0 w 21181"/>
                  <a:gd name="connsiteY1" fmla="*/ 10385 h 103236"/>
                  <a:gd name="connsiteX2" fmla="*/ 21182 w 21181"/>
                  <a:gd name="connsiteY2" fmla="*/ 10385 h 103236"/>
                  <a:gd name="connsiteX3" fmla="*/ 1629 w 21181"/>
                  <a:gd name="connsiteY3" fmla="*/ 30747 h 103236"/>
                  <a:gd name="connsiteX4" fmla="*/ 1629 w 21181"/>
                  <a:gd name="connsiteY4" fmla="*/ 103237 h 103236"/>
                  <a:gd name="connsiteX5" fmla="*/ 19552 w 21181"/>
                  <a:gd name="connsiteY5" fmla="*/ 103237 h 103236"/>
                  <a:gd name="connsiteX6" fmla="*/ 19552 w 21181"/>
                  <a:gd name="connsiteY6" fmla="*/ 30747 h 103236"/>
                  <a:gd name="connsiteX7" fmla="*/ 1629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2" y="10385"/>
                    </a:moveTo>
                    <a:cubicBezTo>
                      <a:pt x="21182" y="24231"/>
                      <a:pt x="0" y="24231"/>
                      <a:pt x="0" y="10385"/>
                    </a:cubicBezTo>
                    <a:cubicBezTo>
                      <a:pt x="0" y="-3462"/>
                      <a:pt x="21182" y="-3462"/>
                      <a:pt x="21182" y="10385"/>
                    </a:cubicBezTo>
                    <a:close/>
                    <a:moveTo>
                      <a:pt x="1629" y="30747"/>
                    </a:moveTo>
                    <a:lnTo>
                      <a:pt x="1629" y="103237"/>
                    </a:lnTo>
                    <a:lnTo>
                      <a:pt x="19552" y="103237"/>
                    </a:lnTo>
                    <a:lnTo>
                      <a:pt x="19552" y="30747"/>
                    </a:lnTo>
                    <a:lnTo>
                      <a:pt x="1629" y="30747"/>
                    </a:lnTo>
                    <a:close/>
                  </a:path>
                </a:pathLst>
              </a:custGeom>
              <a:solidFill>
                <a:srgbClr val="7654A2"/>
              </a:solidFill>
              <a:ln w="8132"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6D832339-F510-7F73-F837-7B17DB4A6230}"/>
                  </a:ext>
                </a:extLst>
              </p:cNvPr>
              <p:cNvSpPr/>
              <p:nvPr/>
            </p:nvSpPr>
            <p:spPr>
              <a:xfrm>
                <a:off x="4860133" y="3582123"/>
                <a:ext cx="53768" cy="93717"/>
              </a:xfrm>
              <a:custGeom>
                <a:avLst/>
                <a:gdLst>
                  <a:gd name="connsiteX0" fmla="*/ 30958 w 53768"/>
                  <a:gd name="connsiteY0" fmla="*/ 0 h 93717"/>
                  <a:gd name="connsiteX1" fmla="*/ 30958 w 53768"/>
                  <a:gd name="connsiteY1" fmla="*/ 20362 h 93717"/>
                  <a:gd name="connsiteX2" fmla="*/ 50510 w 53768"/>
                  <a:gd name="connsiteY2" fmla="*/ 20362 h 93717"/>
                  <a:gd name="connsiteX3" fmla="*/ 50510 w 53768"/>
                  <a:gd name="connsiteY3" fmla="*/ 35838 h 93717"/>
                  <a:gd name="connsiteX4" fmla="*/ 30958 w 53768"/>
                  <a:gd name="connsiteY4" fmla="*/ 35838 h 93717"/>
                  <a:gd name="connsiteX5" fmla="*/ 30958 w 53768"/>
                  <a:gd name="connsiteY5" fmla="*/ 66788 h 93717"/>
                  <a:gd name="connsiteX6" fmla="*/ 39919 w 53768"/>
                  <a:gd name="connsiteY6" fmla="*/ 77376 h 93717"/>
                  <a:gd name="connsiteX7" fmla="*/ 48881 w 53768"/>
                  <a:gd name="connsiteY7" fmla="*/ 74933 h 93717"/>
                  <a:gd name="connsiteX8" fmla="*/ 53769 w 53768"/>
                  <a:gd name="connsiteY8" fmla="*/ 90408 h 93717"/>
                  <a:gd name="connsiteX9" fmla="*/ 39105 w 53768"/>
                  <a:gd name="connsiteY9" fmla="*/ 93666 h 93717"/>
                  <a:gd name="connsiteX10" fmla="*/ 13035 w 53768"/>
                  <a:gd name="connsiteY10" fmla="*/ 67603 h 93717"/>
                  <a:gd name="connsiteX11" fmla="*/ 13035 w 53768"/>
                  <a:gd name="connsiteY11" fmla="*/ 36652 h 93717"/>
                  <a:gd name="connsiteX12" fmla="*/ 0 w 53768"/>
                  <a:gd name="connsiteY12" fmla="*/ 36652 h 93717"/>
                  <a:gd name="connsiteX13" fmla="*/ 0 w 53768"/>
                  <a:gd name="connsiteY13" fmla="*/ 21177 h 93717"/>
                  <a:gd name="connsiteX14" fmla="*/ 13035 w 53768"/>
                  <a:gd name="connsiteY14" fmla="*/ 21177 h 93717"/>
                  <a:gd name="connsiteX15" fmla="*/ 13035 w 53768"/>
                  <a:gd name="connsiteY15" fmla="*/ 2444 h 93717"/>
                  <a:gd name="connsiteX16" fmla="*/ 30958 w 53768"/>
                  <a:gd name="connsiteY16" fmla="*/ 0 h 9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768" h="93717">
                    <a:moveTo>
                      <a:pt x="30958" y="0"/>
                    </a:moveTo>
                    <a:lnTo>
                      <a:pt x="30958" y="20362"/>
                    </a:lnTo>
                    <a:lnTo>
                      <a:pt x="50510" y="20362"/>
                    </a:lnTo>
                    <a:lnTo>
                      <a:pt x="50510" y="35838"/>
                    </a:lnTo>
                    <a:lnTo>
                      <a:pt x="30958" y="35838"/>
                    </a:lnTo>
                    <a:lnTo>
                      <a:pt x="30958" y="66788"/>
                    </a:lnTo>
                    <a:cubicBezTo>
                      <a:pt x="30958" y="73304"/>
                      <a:pt x="35031" y="77376"/>
                      <a:pt x="39919" y="77376"/>
                    </a:cubicBezTo>
                    <a:cubicBezTo>
                      <a:pt x="42363" y="77376"/>
                      <a:pt x="45622" y="76562"/>
                      <a:pt x="48881" y="74933"/>
                    </a:cubicBezTo>
                    <a:lnTo>
                      <a:pt x="53769" y="90408"/>
                    </a:lnTo>
                    <a:cubicBezTo>
                      <a:pt x="48881" y="92037"/>
                      <a:pt x="44807" y="93666"/>
                      <a:pt x="39105" y="93666"/>
                    </a:cubicBezTo>
                    <a:cubicBezTo>
                      <a:pt x="23626" y="94481"/>
                      <a:pt x="13035" y="85521"/>
                      <a:pt x="13035" y="67603"/>
                    </a:cubicBezTo>
                    <a:lnTo>
                      <a:pt x="13035" y="36652"/>
                    </a:lnTo>
                    <a:lnTo>
                      <a:pt x="0" y="36652"/>
                    </a:lnTo>
                    <a:lnTo>
                      <a:pt x="0" y="21177"/>
                    </a:lnTo>
                    <a:lnTo>
                      <a:pt x="13035" y="21177"/>
                    </a:lnTo>
                    <a:lnTo>
                      <a:pt x="13035" y="2444"/>
                    </a:lnTo>
                    <a:lnTo>
                      <a:pt x="30958" y="0"/>
                    </a:lnTo>
                    <a:close/>
                  </a:path>
                </a:pathLst>
              </a:custGeom>
              <a:solidFill>
                <a:srgbClr val="7654A2"/>
              </a:solidFill>
              <a:ln w="8132"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3502CCAB-3EF2-B898-1387-632AD6529689}"/>
                  </a:ext>
                </a:extLst>
              </p:cNvPr>
              <p:cNvSpPr/>
              <p:nvPr/>
            </p:nvSpPr>
            <p:spPr>
              <a:xfrm>
                <a:off x="4954636" y="3600857"/>
                <a:ext cx="78209" cy="75747"/>
              </a:xfrm>
              <a:custGeom>
                <a:avLst/>
                <a:gdLst>
                  <a:gd name="connsiteX0" fmla="*/ 61101 w 78209"/>
                  <a:gd name="connsiteY0" fmla="*/ 1629 h 75747"/>
                  <a:gd name="connsiteX1" fmla="*/ 78209 w 78209"/>
                  <a:gd name="connsiteY1" fmla="*/ 1629 h 75747"/>
                  <a:gd name="connsiteX2" fmla="*/ 78209 w 78209"/>
                  <a:gd name="connsiteY2" fmla="*/ 73304 h 75747"/>
                  <a:gd name="connsiteX3" fmla="*/ 61101 w 78209"/>
                  <a:gd name="connsiteY3" fmla="*/ 73304 h 75747"/>
                  <a:gd name="connsiteX4" fmla="*/ 60286 w 78209"/>
                  <a:gd name="connsiteY4" fmla="*/ 62716 h 75747"/>
                  <a:gd name="connsiteX5" fmla="*/ 36661 w 78209"/>
                  <a:gd name="connsiteY5" fmla="*/ 75747 h 75747"/>
                  <a:gd name="connsiteX6" fmla="*/ 0 w 78209"/>
                  <a:gd name="connsiteY6" fmla="*/ 37467 h 75747"/>
                  <a:gd name="connsiteX7" fmla="*/ 37475 w 78209"/>
                  <a:gd name="connsiteY7" fmla="*/ 0 h 75747"/>
                  <a:gd name="connsiteX8" fmla="*/ 60286 w 78209"/>
                  <a:gd name="connsiteY8" fmla="*/ 11403 h 75747"/>
                  <a:gd name="connsiteX9" fmla="*/ 61101 w 78209"/>
                  <a:gd name="connsiteY9" fmla="*/ 1629 h 75747"/>
                  <a:gd name="connsiteX10" fmla="*/ 17923 w 78209"/>
                  <a:gd name="connsiteY10" fmla="*/ 37467 h 75747"/>
                  <a:gd name="connsiteX11" fmla="*/ 39105 w 78209"/>
                  <a:gd name="connsiteY11" fmla="*/ 59458 h 75747"/>
                  <a:gd name="connsiteX12" fmla="*/ 39105 w 78209"/>
                  <a:gd name="connsiteY12" fmla="*/ 16290 h 75747"/>
                  <a:gd name="connsiteX13" fmla="*/ 17923 w 78209"/>
                  <a:gd name="connsiteY13" fmla="*/ 37467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209" h="75747">
                    <a:moveTo>
                      <a:pt x="61101" y="1629"/>
                    </a:moveTo>
                    <a:lnTo>
                      <a:pt x="78209" y="1629"/>
                    </a:lnTo>
                    <a:lnTo>
                      <a:pt x="78209" y="73304"/>
                    </a:lnTo>
                    <a:lnTo>
                      <a:pt x="61101" y="73304"/>
                    </a:lnTo>
                    <a:lnTo>
                      <a:pt x="60286" y="62716"/>
                    </a:lnTo>
                    <a:cubicBezTo>
                      <a:pt x="56213" y="70860"/>
                      <a:pt x="44807" y="74933"/>
                      <a:pt x="36661" y="75747"/>
                    </a:cubicBezTo>
                    <a:cubicBezTo>
                      <a:pt x="15479" y="75747"/>
                      <a:pt x="0" y="62716"/>
                      <a:pt x="0" y="37467"/>
                    </a:cubicBezTo>
                    <a:cubicBezTo>
                      <a:pt x="0" y="13032"/>
                      <a:pt x="16294" y="0"/>
                      <a:pt x="37475" y="0"/>
                    </a:cubicBezTo>
                    <a:cubicBezTo>
                      <a:pt x="47251" y="0"/>
                      <a:pt x="56213" y="4887"/>
                      <a:pt x="60286" y="11403"/>
                    </a:cubicBezTo>
                    <a:lnTo>
                      <a:pt x="61101" y="1629"/>
                    </a:lnTo>
                    <a:close/>
                    <a:moveTo>
                      <a:pt x="17923" y="37467"/>
                    </a:moveTo>
                    <a:cubicBezTo>
                      <a:pt x="17923" y="51313"/>
                      <a:pt x="27699" y="59458"/>
                      <a:pt x="39105" y="59458"/>
                    </a:cubicBezTo>
                    <a:cubicBezTo>
                      <a:pt x="66804" y="59458"/>
                      <a:pt x="66804" y="16290"/>
                      <a:pt x="39105" y="16290"/>
                    </a:cubicBezTo>
                    <a:cubicBezTo>
                      <a:pt x="27699" y="15475"/>
                      <a:pt x="17923" y="23620"/>
                      <a:pt x="17923" y="37467"/>
                    </a:cubicBezTo>
                    <a:close/>
                  </a:path>
                </a:pathLst>
              </a:custGeom>
              <a:solidFill>
                <a:srgbClr val="7654A2"/>
              </a:solidFill>
              <a:ln w="8132"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43C7825A-3424-A869-50EC-61BCF3634758}"/>
                  </a:ext>
                </a:extLst>
              </p:cNvPr>
              <p:cNvSpPr/>
              <p:nvPr/>
            </p:nvSpPr>
            <p:spPr>
              <a:xfrm>
                <a:off x="5081725"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71C6765-6825-EFCB-06A9-B1031D1505BA}"/>
                  </a:ext>
                </a:extLst>
              </p:cNvPr>
              <p:cNvSpPr/>
              <p:nvPr/>
            </p:nvSpPr>
            <p:spPr>
              <a:xfrm>
                <a:off x="5212074" y="3602486"/>
                <a:ext cx="118943" cy="72489"/>
              </a:xfrm>
              <a:custGeom>
                <a:avLst/>
                <a:gdLst>
                  <a:gd name="connsiteX0" fmla="*/ 67618 w 118943"/>
                  <a:gd name="connsiteY0" fmla="*/ 0 h 72489"/>
                  <a:gd name="connsiteX1" fmla="*/ 83097 w 118943"/>
                  <a:gd name="connsiteY1" fmla="*/ 53756 h 72489"/>
                  <a:gd name="connsiteX2" fmla="*/ 99391 w 118943"/>
                  <a:gd name="connsiteY2" fmla="*/ 0 h 72489"/>
                  <a:gd name="connsiteX3" fmla="*/ 118943 w 118943"/>
                  <a:gd name="connsiteY3" fmla="*/ 0 h 72489"/>
                  <a:gd name="connsiteX4" fmla="*/ 93688 w 118943"/>
                  <a:gd name="connsiteY4" fmla="*/ 72490 h 72489"/>
                  <a:gd name="connsiteX5" fmla="*/ 73321 w 118943"/>
                  <a:gd name="connsiteY5" fmla="*/ 72490 h 72489"/>
                  <a:gd name="connsiteX6" fmla="*/ 65989 w 118943"/>
                  <a:gd name="connsiteY6" fmla="*/ 51313 h 72489"/>
                  <a:gd name="connsiteX7" fmla="*/ 59472 w 118943"/>
                  <a:gd name="connsiteY7" fmla="*/ 27693 h 72489"/>
                  <a:gd name="connsiteX8" fmla="*/ 52954 w 118943"/>
                  <a:gd name="connsiteY8" fmla="*/ 51313 h 72489"/>
                  <a:gd name="connsiteX9" fmla="*/ 45622 w 118943"/>
                  <a:gd name="connsiteY9" fmla="*/ 72490 h 72489"/>
                  <a:gd name="connsiteX10" fmla="*/ 25255 w 118943"/>
                  <a:gd name="connsiteY10" fmla="*/ 72490 h 72489"/>
                  <a:gd name="connsiteX11" fmla="*/ 0 w 118943"/>
                  <a:gd name="connsiteY11" fmla="*/ 0 h 72489"/>
                  <a:gd name="connsiteX12" fmla="*/ 19552 w 118943"/>
                  <a:gd name="connsiteY12" fmla="*/ 0 h 72489"/>
                  <a:gd name="connsiteX13" fmla="*/ 35846 w 118943"/>
                  <a:gd name="connsiteY13" fmla="*/ 53756 h 72489"/>
                  <a:gd name="connsiteX14" fmla="*/ 51325 w 118943"/>
                  <a:gd name="connsiteY14" fmla="*/ 0 h 72489"/>
                  <a:gd name="connsiteX15" fmla="*/ 67618 w 118943"/>
                  <a:gd name="connsiteY15" fmla="*/ 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943" h="72489">
                    <a:moveTo>
                      <a:pt x="67618" y="0"/>
                    </a:moveTo>
                    <a:lnTo>
                      <a:pt x="83097" y="53756"/>
                    </a:lnTo>
                    <a:lnTo>
                      <a:pt x="99391" y="0"/>
                    </a:lnTo>
                    <a:lnTo>
                      <a:pt x="118943" y="0"/>
                    </a:lnTo>
                    <a:lnTo>
                      <a:pt x="93688" y="72490"/>
                    </a:lnTo>
                    <a:lnTo>
                      <a:pt x="73321" y="72490"/>
                    </a:lnTo>
                    <a:lnTo>
                      <a:pt x="65989" y="51313"/>
                    </a:lnTo>
                    <a:lnTo>
                      <a:pt x="59472" y="27693"/>
                    </a:lnTo>
                    <a:lnTo>
                      <a:pt x="52954" y="51313"/>
                    </a:lnTo>
                    <a:lnTo>
                      <a:pt x="45622" y="72490"/>
                    </a:lnTo>
                    <a:lnTo>
                      <a:pt x="25255" y="72490"/>
                    </a:lnTo>
                    <a:lnTo>
                      <a:pt x="0" y="0"/>
                    </a:lnTo>
                    <a:lnTo>
                      <a:pt x="19552" y="0"/>
                    </a:lnTo>
                    <a:lnTo>
                      <a:pt x="35846" y="53756"/>
                    </a:lnTo>
                    <a:lnTo>
                      <a:pt x="51325" y="0"/>
                    </a:lnTo>
                    <a:lnTo>
                      <a:pt x="67618" y="0"/>
                    </a:lnTo>
                    <a:close/>
                  </a:path>
                </a:pathLst>
              </a:custGeom>
              <a:solidFill>
                <a:srgbClr val="7654A2"/>
              </a:solidFill>
              <a:ln w="8132"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151B8FA5-D62A-A1FD-BCA9-0D84F1D2EF97}"/>
                  </a:ext>
                </a:extLst>
              </p:cNvPr>
              <p:cNvSpPr/>
              <p:nvPr/>
            </p:nvSpPr>
            <p:spPr>
              <a:xfrm>
                <a:off x="5378268" y="3600857"/>
                <a:ext cx="75203" cy="75747"/>
              </a:xfrm>
              <a:custGeom>
                <a:avLst/>
                <a:gdLst>
                  <a:gd name="connsiteX0" fmla="*/ 17923 w 75203"/>
                  <a:gd name="connsiteY0" fmla="*/ 43982 h 75747"/>
                  <a:gd name="connsiteX1" fmla="*/ 39105 w 75203"/>
                  <a:gd name="connsiteY1" fmla="*/ 59458 h 75747"/>
                  <a:gd name="connsiteX2" fmla="*/ 58657 w 75203"/>
                  <a:gd name="connsiteY2" fmla="*/ 52942 h 75747"/>
                  <a:gd name="connsiteX3" fmla="*/ 70062 w 75203"/>
                  <a:gd name="connsiteY3" fmla="*/ 64345 h 75747"/>
                  <a:gd name="connsiteX4" fmla="*/ 39105 w 75203"/>
                  <a:gd name="connsiteY4" fmla="*/ 75747 h 75747"/>
                  <a:gd name="connsiteX5" fmla="*/ 0 w 75203"/>
                  <a:gd name="connsiteY5" fmla="*/ 37467 h 75747"/>
                  <a:gd name="connsiteX6" fmla="*/ 38290 w 75203"/>
                  <a:gd name="connsiteY6" fmla="*/ 0 h 75747"/>
                  <a:gd name="connsiteX7" fmla="*/ 74950 w 75203"/>
                  <a:gd name="connsiteY7" fmla="*/ 44797 h 75747"/>
                  <a:gd name="connsiteX8" fmla="*/ 17923 w 75203"/>
                  <a:gd name="connsiteY8" fmla="*/ 44797 h 75747"/>
                  <a:gd name="connsiteX9" fmla="*/ 57027 w 75203"/>
                  <a:gd name="connsiteY9" fmla="*/ 29322 h 75747"/>
                  <a:gd name="connsiteX10" fmla="*/ 38290 w 75203"/>
                  <a:gd name="connsiteY10" fmla="*/ 15475 h 75747"/>
                  <a:gd name="connsiteX11" fmla="*/ 17923 w 75203"/>
                  <a:gd name="connsiteY11" fmla="*/ 29322 h 75747"/>
                  <a:gd name="connsiteX12" fmla="*/ 57027 w 75203"/>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03" h="75747">
                    <a:moveTo>
                      <a:pt x="17923" y="43982"/>
                    </a:moveTo>
                    <a:cubicBezTo>
                      <a:pt x="18738" y="52942"/>
                      <a:pt x="26884" y="59458"/>
                      <a:pt x="39105" y="59458"/>
                    </a:cubicBezTo>
                    <a:cubicBezTo>
                      <a:pt x="45622" y="59458"/>
                      <a:pt x="54584" y="57014"/>
                      <a:pt x="58657" y="52942"/>
                    </a:cubicBezTo>
                    <a:lnTo>
                      <a:pt x="70062" y="64345"/>
                    </a:lnTo>
                    <a:cubicBezTo>
                      <a:pt x="62730" y="72490"/>
                      <a:pt x="50510" y="75747"/>
                      <a:pt x="39105" y="75747"/>
                    </a:cubicBezTo>
                    <a:cubicBezTo>
                      <a:pt x="14664" y="75747"/>
                      <a:pt x="0" y="60272"/>
                      <a:pt x="0" y="37467"/>
                    </a:cubicBezTo>
                    <a:cubicBezTo>
                      <a:pt x="0" y="15475"/>
                      <a:pt x="14664" y="0"/>
                      <a:pt x="38290" y="0"/>
                    </a:cubicBezTo>
                    <a:cubicBezTo>
                      <a:pt x="61916" y="0"/>
                      <a:pt x="77394" y="14661"/>
                      <a:pt x="74950" y="44797"/>
                    </a:cubicBezTo>
                    <a:lnTo>
                      <a:pt x="17923" y="44797"/>
                    </a:lnTo>
                    <a:close/>
                    <a:moveTo>
                      <a:pt x="57027" y="29322"/>
                    </a:moveTo>
                    <a:cubicBezTo>
                      <a:pt x="56213" y="20362"/>
                      <a:pt x="48881"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4D460051-2BAF-1018-3467-F4F8DA253EC4}"/>
                  </a:ext>
                </a:extLst>
              </p:cNvPr>
              <p:cNvSpPr/>
              <p:nvPr/>
            </p:nvSpPr>
            <p:spPr>
              <a:xfrm>
                <a:off x="5499655"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788F4658-96C9-DD3D-2BFF-1703A3ADF6D5}"/>
                  </a:ext>
                </a:extLst>
              </p:cNvPr>
              <p:cNvSpPr/>
              <p:nvPr/>
            </p:nvSpPr>
            <p:spPr>
              <a:xfrm>
                <a:off x="5567274"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079984F6-3CF7-CBD9-060A-4E34D7EC8F7B}"/>
                  </a:ext>
                </a:extLst>
              </p:cNvPr>
              <p:cNvSpPr/>
              <p:nvPr/>
            </p:nvSpPr>
            <p:spPr>
              <a:xfrm>
                <a:off x="5636521" y="3572350"/>
                <a:ext cx="76579" cy="103439"/>
              </a:xfrm>
              <a:custGeom>
                <a:avLst/>
                <a:gdLst>
                  <a:gd name="connsiteX0" fmla="*/ 16294 w 76579"/>
                  <a:gd name="connsiteY0" fmla="*/ 0 h 103439"/>
                  <a:gd name="connsiteX1" fmla="*/ 16294 w 76579"/>
                  <a:gd name="connsiteY1" fmla="*/ 39910 h 103439"/>
                  <a:gd name="connsiteX2" fmla="*/ 39919 w 76579"/>
                  <a:gd name="connsiteY2" fmla="*/ 28507 h 103439"/>
                  <a:gd name="connsiteX3" fmla="*/ 76580 w 76579"/>
                  <a:gd name="connsiteY3" fmla="*/ 65974 h 103439"/>
                  <a:gd name="connsiteX4" fmla="*/ 39919 w 76579"/>
                  <a:gd name="connsiteY4" fmla="*/ 103440 h 103439"/>
                  <a:gd name="connsiteX5" fmla="*/ 17108 w 76579"/>
                  <a:gd name="connsiteY5" fmla="*/ 92037 h 103439"/>
                  <a:gd name="connsiteX6" fmla="*/ 16294 w 76579"/>
                  <a:gd name="connsiteY6" fmla="*/ 101811 h 103439"/>
                  <a:gd name="connsiteX7" fmla="*/ 0 w 76579"/>
                  <a:gd name="connsiteY7" fmla="*/ 101811 h 103439"/>
                  <a:gd name="connsiteX8" fmla="*/ 0 w 76579"/>
                  <a:gd name="connsiteY8" fmla="*/ 0 h 103439"/>
                  <a:gd name="connsiteX9" fmla="*/ 16294 w 76579"/>
                  <a:gd name="connsiteY9" fmla="*/ 0 h 103439"/>
                  <a:gd name="connsiteX10" fmla="*/ 17923 w 76579"/>
                  <a:gd name="connsiteY10" fmla="*/ 65974 h 103439"/>
                  <a:gd name="connsiteX11" fmla="*/ 39104 w 76579"/>
                  <a:gd name="connsiteY11" fmla="*/ 87150 h 103439"/>
                  <a:gd name="connsiteX12" fmla="*/ 59471 w 76579"/>
                  <a:gd name="connsiteY12" fmla="*/ 65974 h 103439"/>
                  <a:gd name="connsiteX13" fmla="*/ 39104 w 76579"/>
                  <a:gd name="connsiteY13" fmla="*/ 44797 h 103439"/>
                  <a:gd name="connsiteX14" fmla="*/ 17923 w 76579"/>
                  <a:gd name="connsiteY14" fmla="*/ 65974 h 10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579" h="103439">
                    <a:moveTo>
                      <a:pt x="16294" y="0"/>
                    </a:moveTo>
                    <a:lnTo>
                      <a:pt x="16294" y="39910"/>
                    </a:lnTo>
                    <a:cubicBezTo>
                      <a:pt x="20367" y="32580"/>
                      <a:pt x="32587" y="28507"/>
                      <a:pt x="39919" y="28507"/>
                    </a:cubicBezTo>
                    <a:cubicBezTo>
                      <a:pt x="61101" y="28507"/>
                      <a:pt x="76580" y="41539"/>
                      <a:pt x="76580" y="65974"/>
                    </a:cubicBezTo>
                    <a:cubicBezTo>
                      <a:pt x="76580" y="89594"/>
                      <a:pt x="61101" y="103440"/>
                      <a:pt x="39919" y="103440"/>
                    </a:cubicBezTo>
                    <a:cubicBezTo>
                      <a:pt x="30958" y="103440"/>
                      <a:pt x="21996" y="100182"/>
                      <a:pt x="17108" y="92037"/>
                    </a:cubicBezTo>
                    <a:lnTo>
                      <a:pt x="16294" y="101811"/>
                    </a:lnTo>
                    <a:lnTo>
                      <a:pt x="0" y="101811"/>
                    </a:lnTo>
                    <a:lnTo>
                      <a:pt x="0" y="0"/>
                    </a:lnTo>
                    <a:lnTo>
                      <a:pt x="16294" y="0"/>
                    </a:lnTo>
                    <a:close/>
                    <a:moveTo>
                      <a:pt x="17923" y="65974"/>
                    </a:moveTo>
                    <a:cubicBezTo>
                      <a:pt x="17923" y="79005"/>
                      <a:pt x="27699" y="87150"/>
                      <a:pt x="39104" y="87150"/>
                    </a:cubicBezTo>
                    <a:cubicBezTo>
                      <a:pt x="50510" y="87150"/>
                      <a:pt x="59471" y="78191"/>
                      <a:pt x="59471" y="65974"/>
                    </a:cubicBezTo>
                    <a:cubicBezTo>
                      <a:pt x="59471" y="52942"/>
                      <a:pt x="50510" y="44797"/>
                      <a:pt x="39104" y="44797"/>
                    </a:cubicBezTo>
                    <a:cubicBezTo>
                      <a:pt x="26884" y="44797"/>
                      <a:pt x="17923" y="53756"/>
                      <a:pt x="17923" y="65974"/>
                    </a:cubicBezTo>
                    <a:close/>
                  </a:path>
                </a:pathLst>
              </a:custGeom>
              <a:solidFill>
                <a:srgbClr val="7654A2"/>
              </a:solidFill>
              <a:ln w="8132"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E82A1BDB-10D7-0A36-9868-D527365484D4}"/>
                  </a:ext>
                </a:extLst>
              </p:cNvPr>
              <p:cNvSpPr/>
              <p:nvPr/>
            </p:nvSpPr>
            <p:spPr>
              <a:xfrm>
                <a:off x="5757908" y="3600857"/>
                <a:ext cx="75203" cy="75747"/>
              </a:xfrm>
              <a:custGeom>
                <a:avLst/>
                <a:gdLst>
                  <a:gd name="connsiteX0" fmla="*/ 17923 w 75203"/>
                  <a:gd name="connsiteY0" fmla="*/ 43982 h 75747"/>
                  <a:gd name="connsiteX1" fmla="*/ 39104 w 75203"/>
                  <a:gd name="connsiteY1" fmla="*/ 59458 h 75747"/>
                  <a:gd name="connsiteX2" fmla="*/ 58657 w 75203"/>
                  <a:gd name="connsiteY2" fmla="*/ 52942 h 75747"/>
                  <a:gd name="connsiteX3" fmla="*/ 70062 w 75203"/>
                  <a:gd name="connsiteY3" fmla="*/ 64345 h 75747"/>
                  <a:gd name="connsiteX4" fmla="*/ 39104 w 75203"/>
                  <a:gd name="connsiteY4" fmla="*/ 75747 h 75747"/>
                  <a:gd name="connsiteX5" fmla="*/ 0 w 75203"/>
                  <a:gd name="connsiteY5" fmla="*/ 37467 h 75747"/>
                  <a:gd name="connsiteX6" fmla="*/ 38290 w 75203"/>
                  <a:gd name="connsiteY6" fmla="*/ 0 h 75747"/>
                  <a:gd name="connsiteX7" fmla="*/ 74950 w 75203"/>
                  <a:gd name="connsiteY7" fmla="*/ 44797 h 75747"/>
                  <a:gd name="connsiteX8" fmla="*/ 17923 w 75203"/>
                  <a:gd name="connsiteY8" fmla="*/ 44797 h 75747"/>
                  <a:gd name="connsiteX9" fmla="*/ 57027 w 75203"/>
                  <a:gd name="connsiteY9" fmla="*/ 29322 h 75747"/>
                  <a:gd name="connsiteX10" fmla="*/ 38290 w 75203"/>
                  <a:gd name="connsiteY10" fmla="*/ 15475 h 75747"/>
                  <a:gd name="connsiteX11" fmla="*/ 17923 w 75203"/>
                  <a:gd name="connsiteY11" fmla="*/ 29322 h 75747"/>
                  <a:gd name="connsiteX12" fmla="*/ 57027 w 75203"/>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03" h="75747">
                    <a:moveTo>
                      <a:pt x="17923" y="43982"/>
                    </a:moveTo>
                    <a:cubicBezTo>
                      <a:pt x="18737" y="52942"/>
                      <a:pt x="26884" y="59458"/>
                      <a:pt x="39104" y="59458"/>
                    </a:cubicBezTo>
                    <a:cubicBezTo>
                      <a:pt x="45622" y="59458"/>
                      <a:pt x="54584" y="57014"/>
                      <a:pt x="58657" y="52942"/>
                    </a:cubicBezTo>
                    <a:lnTo>
                      <a:pt x="70062" y="64345"/>
                    </a:lnTo>
                    <a:cubicBezTo>
                      <a:pt x="62730" y="72490"/>
                      <a:pt x="50510" y="75747"/>
                      <a:pt x="39104" y="75747"/>
                    </a:cubicBezTo>
                    <a:cubicBezTo>
                      <a:pt x="14664" y="75747"/>
                      <a:pt x="0" y="60272"/>
                      <a:pt x="0" y="37467"/>
                    </a:cubicBezTo>
                    <a:cubicBezTo>
                      <a:pt x="0" y="15475"/>
                      <a:pt x="14664" y="0"/>
                      <a:pt x="38290" y="0"/>
                    </a:cubicBezTo>
                    <a:cubicBezTo>
                      <a:pt x="61916" y="0"/>
                      <a:pt x="77394" y="14661"/>
                      <a:pt x="74950" y="44797"/>
                    </a:cubicBezTo>
                    <a:lnTo>
                      <a:pt x="17923" y="44797"/>
                    </a:lnTo>
                    <a:close/>
                    <a:moveTo>
                      <a:pt x="57027" y="29322"/>
                    </a:moveTo>
                    <a:cubicBezTo>
                      <a:pt x="56213" y="20362"/>
                      <a:pt x="48881"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7F2E8745-FFAA-FB8D-FF17-FA5EE52CBE6C}"/>
                  </a:ext>
                </a:extLst>
              </p:cNvPr>
              <p:cNvSpPr/>
              <p:nvPr/>
            </p:nvSpPr>
            <p:spPr>
              <a:xfrm>
                <a:off x="5877666" y="3571739"/>
                <a:ext cx="21181" cy="103236"/>
              </a:xfrm>
              <a:custGeom>
                <a:avLst/>
                <a:gdLst>
                  <a:gd name="connsiteX0" fmla="*/ 21181 w 21181"/>
                  <a:gd name="connsiteY0" fmla="*/ 10385 h 103236"/>
                  <a:gd name="connsiteX1" fmla="*/ 0 w 21181"/>
                  <a:gd name="connsiteY1" fmla="*/ 10385 h 103236"/>
                  <a:gd name="connsiteX2" fmla="*/ 21181 w 21181"/>
                  <a:gd name="connsiteY2" fmla="*/ 10385 h 103236"/>
                  <a:gd name="connsiteX3" fmla="*/ 2444 w 21181"/>
                  <a:gd name="connsiteY3" fmla="*/ 30747 h 103236"/>
                  <a:gd name="connsiteX4" fmla="*/ 2444 w 21181"/>
                  <a:gd name="connsiteY4" fmla="*/ 103237 h 103236"/>
                  <a:gd name="connsiteX5" fmla="*/ 20367 w 21181"/>
                  <a:gd name="connsiteY5" fmla="*/ 103237 h 103236"/>
                  <a:gd name="connsiteX6" fmla="*/ 20367 w 21181"/>
                  <a:gd name="connsiteY6" fmla="*/ 30747 h 103236"/>
                  <a:gd name="connsiteX7" fmla="*/ 2444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1" y="10385"/>
                    </a:moveTo>
                    <a:cubicBezTo>
                      <a:pt x="21181" y="24231"/>
                      <a:pt x="0" y="24231"/>
                      <a:pt x="0" y="10385"/>
                    </a:cubicBezTo>
                    <a:cubicBezTo>
                      <a:pt x="814" y="-3462"/>
                      <a:pt x="21181" y="-3462"/>
                      <a:pt x="21181" y="10385"/>
                    </a:cubicBezTo>
                    <a:close/>
                    <a:moveTo>
                      <a:pt x="2444" y="30747"/>
                    </a:moveTo>
                    <a:lnTo>
                      <a:pt x="2444" y="103237"/>
                    </a:lnTo>
                    <a:lnTo>
                      <a:pt x="20367" y="103237"/>
                    </a:lnTo>
                    <a:lnTo>
                      <a:pt x="20367" y="30747"/>
                    </a:lnTo>
                    <a:lnTo>
                      <a:pt x="2444" y="30747"/>
                    </a:lnTo>
                    <a:close/>
                  </a:path>
                </a:pathLst>
              </a:custGeom>
              <a:solidFill>
                <a:srgbClr val="7654A2"/>
              </a:solidFill>
              <a:ln w="8132"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4AB42EBA-1BDE-30D7-1036-423BC51BCAA6}"/>
                  </a:ext>
                </a:extLst>
              </p:cNvPr>
              <p:cNvSpPr/>
              <p:nvPr/>
            </p:nvSpPr>
            <p:spPr>
              <a:xfrm>
                <a:off x="5946914" y="3601671"/>
                <a:ext cx="70062" cy="72489"/>
              </a:xfrm>
              <a:custGeom>
                <a:avLst/>
                <a:gdLst>
                  <a:gd name="connsiteX0" fmla="*/ 53769 w 70062"/>
                  <a:gd name="connsiteY0" fmla="*/ 72490 h 72489"/>
                  <a:gd name="connsiteX1" fmla="*/ 53769 w 70062"/>
                  <a:gd name="connsiteY1" fmla="*/ 35023 h 72489"/>
                  <a:gd name="connsiteX2" fmla="*/ 36661 w 70062"/>
                  <a:gd name="connsiteY2" fmla="*/ 15475 h 72489"/>
                  <a:gd name="connsiteX3" fmla="*/ 17923 w 70062"/>
                  <a:gd name="connsiteY3" fmla="*/ 35837 h 72489"/>
                  <a:gd name="connsiteX4" fmla="*/ 17923 w 70062"/>
                  <a:gd name="connsiteY4" fmla="*/ 72490 h 72489"/>
                  <a:gd name="connsiteX5" fmla="*/ 0 w 70062"/>
                  <a:gd name="connsiteY5" fmla="*/ 72490 h 72489"/>
                  <a:gd name="connsiteX6" fmla="*/ 0 w 70062"/>
                  <a:gd name="connsiteY6" fmla="*/ 814 h 72489"/>
                  <a:gd name="connsiteX7" fmla="*/ 15479 w 70062"/>
                  <a:gd name="connsiteY7" fmla="*/ 814 h 72489"/>
                  <a:gd name="connsiteX8" fmla="*/ 16294 w 70062"/>
                  <a:gd name="connsiteY8" fmla="*/ 10588 h 72489"/>
                  <a:gd name="connsiteX9" fmla="*/ 39919 w 70062"/>
                  <a:gd name="connsiteY9" fmla="*/ 0 h 72489"/>
                  <a:gd name="connsiteX10" fmla="*/ 70062 w 70062"/>
                  <a:gd name="connsiteY10" fmla="*/ 35023 h 72489"/>
                  <a:gd name="connsiteX11" fmla="*/ 70062 w 70062"/>
                  <a:gd name="connsiteY11" fmla="*/ 72490 h 72489"/>
                  <a:gd name="connsiteX12" fmla="*/ 53769 w 70062"/>
                  <a:gd name="connsiteY12" fmla="*/ 7249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62" h="72489">
                    <a:moveTo>
                      <a:pt x="53769" y="72490"/>
                    </a:moveTo>
                    <a:lnTo>
                      <a:pt x="53769" y="35023"/>
                    </a:lnTo>
                    <a:cubicBezTo>
                      <a:pt x="53769" y="24435"/>
                      <a:pt x="48066" y="15475"/>
                      <a:pt x="36661" y="15475"/>
                    </a:cubicBezTo>
                    <a:cubicBezTo>
                      <a:pt x="26070" y="15475"/>
                      <a:pt x="17923" y="24435"/>
                      <a:pt x="17923" y="35837"/>
                    </a:cubicBezTo>
                    <a:lnTo>
                      <a:pt x="17923" y="72490"/>
                    </a:lnTo>
                    <a:lnTo>
                      <a:pt x="0" y="72490"/>
                    </a:lnTo>
                    <a:lnTo>
                      <a:pt x="0" y="814"/>
                    </a:lnTo>
                    <a:lnTo>
                      <a:pt x="15479" y="814"/>
                    </a:lnTo>
                    <a:lnTo>
                      <a:pt x="16294" y="10588"/>
                    </a:lnTo>
                    <a:cubicBezTo>
                      <a:pt x="23626" y="3258"/>
                      <a:pt x="30958" y="0"/>
                      <a:pt x="39919" y="0"/>
                    </a:cubicBezTo>
                    <a:cubicBezTo>
                      <a:pt x="57027" y="0"/>
                      <a:pt x="70062" y="13032"/>
                      <a:pt x="70062" y="35023"/>
                    </a:cubicBezTo>
                    <a:lnTo>
                      <a:pt x="70062" y="72490"/>
                    </a:lnTo>
                    <a:lnTo>
                      <a:pt x="53769" y="72490"/>
                    </a:lnTo>
                    <a:close/>
                  </a:path>
                </a:pathLst>
              </a:custGeom>
              <a:solidFill>
                <a:srgbClr val="7654A2"/>
              </a:solidFill>
              <a:ln w="8132"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E50285B1-0414-F41D-E441-25DBBE1F3C40}"/>
                  </a:ext>
                </a:extLst>
              </p:cNvPr>
              <p:cNvSpPr/>
              <p:nvPr/>
            </p:nvSpPr>
            <p:spPr>
              <a:xfrm>
                <a:off x="6063412" y="3595155"/>
                <a:ext cx="74135" cy="123802"/>
              </a:xfrm>
              <a:custGeom>
                <a:avLst/>
                <a:gdLst>
                  <a:gd name="connsiteX0" fmla="*/ 61101 w 74135"/>
                  <a:gd name="connsiteY0" fmla="*/ 0 h 123802"/>
                  <a:gd name="connsiteX1" fmla="*/ 74136 w 74135"/>
                  <a:gd name="connsiteY1" fmla="*/ 9774 h 123802"/>
                  <a:gd name="connsiteX2" fmla="*/ 65989 w 74135"/>
                  <a:gd name="connsiteY2" fmla="*/ 20362 h 123802"/>
                  <a:gd name="connsiteX3" fmla="*/ 73321 w 74135"/>
                  <a:gd name="connsiteY3" fmla="*/ 41539 h 123802"/>
                  <a:gd name="connsiteX4" fmla="*/ 57842 w 74135"/>
                  <a:gd name="connsiteY4" fmla="*/ 68417 h 123802"/>
                  <a:gd name="connsiteX5" fmla="*/ 72506 w 74135"/>
                  <a:gd name="connsiteY5" fmla="*/ 92037 h 123802"/>
                  <a:gd name="connsiteX6" fmla="*/ 36661 w 74135"/>
                  <a:gd name="connsiteY6" fmla="*/ 123802 h 123802"/>
                  <a:gd name="connsiteX7" fmla="*/ 0 w 74135"/>
                  <a:gd name="connsiteY7" fmla="*/ 92037 h 123802"/>
                  <a:gd name="connsiteX8" fmla="*/ 17923 w 74135"/>
                  <a:gd name="connsiteY8" fmla="*/ 92037 h 123802"/>
                  <a:gd name="connsiteX9" fmla="*/ 36661 w 74135"/>
                  <a:gd name="connsiteY9" fmla="*/ 107513 h 123802"/>
                  <a:gd name="connsiteX10" fmla="*/ 54584 w 74135"/>
                  <a:gd name="connsiteY10" fmla="*/ 92037 h 123802"/>
                  <a:gd name="connsiteX11" fmla="*/ 36661 w 74135"/>
                  <a:gd name="connsiteY11" fmla="*/ 77376 h 123802"/>
                  <a:gd name="connsiteX12" fmla="*/ 0 w 74135"/>
                  <a:gd name="connsiteY12" fmla="*/ 41539 h 123802"/>
                  <a:gd name="connsiteX13" fmla="*/ 36661 w 74135"/>
                  <a:gd name="connsiteY13" fmla="*/ 4887 h 123802"/>
                  <a:gd name="connsiteX14" fmla="*/ 52954 w 74135"/>
                  <a:gd name="connsiteY14" fmla="*/ 8959 h 123802"/>
                  <a:gd name="connsiteX15" fmla="*/ 61101 w 74135"/>
                  <a:gd name="connsiteY15" fmla="*/ 0 h 123802"/>
                  <a:gd name="connsiteX16" fmla="*/ 18737 w 74135"/>
                  <a:gd name="connsiteY16" fmla="*/ 41539 h 123802"/>
                  <a:gd name="connsiteX17" fmla="*/ 37475 w 74135"/>
                  <a:gd name="connsiteY17" fmla="*/ 61087 h 123802"/>
                  <a:gd name="connsiteX18" fmla="*/ 56213 w 74135"/>
                  <a:gd name="connsiteY18" fmla="*/ 41539 h 123802"/>
                  <a:gd name="connsiteX19" fmla="*/ 37475 w 74135"/>
                  <a:gd name="connsiteY19" fmla="*/ 21177 h 123802"/>
                  <a:gd name="connsiteX20" fmla="*/ 18737 w 74135"/>
                  <a:gd name="connsiteY20" fmla="*/ 41539 h 12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4135" h="123802">
                    <a:moveTo>
                      <a:pt x="61101" y="0"/>
                    </a:moveTo>
                    <a:lnTo>
                      <a:pt x="74136" y="9774"/>
                    </a:lnTo>
                    <a:lnTo>
                      <a:pt x="65989" y="20362"/>
                    </a:lnTo>
                    <a:cubicBezTo>
                      <a:pt x="71692" y="26878"/>
                      <a:pt x="73321" y="33394"/>
                      <a:pt x="73321" y="41539"/>
                    </a:cubicBezTo>
                    <a:cubicBezTo>
                      <a:pt x="73321" y="50498"/>
                      <a:pt x="70062" y="62716"/>
                      <a:pt x="57842" y="68417"/>
                    </a:cubicBezTo>
                    <a:cubicBezTo>
                      <a:pt x="70062" y="74119"/>
                      <a:pt x="72506" y="83078"/>
                      <a:pt x="72506" y="92037"/>
                    </a:cubicBezTo>
                    <a:cubicBezTo>
                      <a:pt x="72506" y="111585"/>
                      <a:pt x="57027" y="123802"/>
                      <a:pt x="36661" y="123802"/>
                    </a:cubicBezTo>
                    <a:cubicBezTo>
                      <a:pt x="16294" y="123802"/>
                      <a:pt x="0" y="110771"/>
                      <a:pt x="0" y="92037"/>
                    </a:cubicBezTo>
                    <a:lnTo>
                      <a:pt x="17923" y="92037"/>
                    </a:lnTo>
                    <a:cubicBezTo>
                      <a:pt x="17923" y="100997"/>
                      <a:pt x="26884" y="107513"/>
                      <a:pt x="36661" y="107513"/>
                    </a:cubicBezTo>
                    <a:cubicBezTo>
                      <a:pt x="47251" y="107513"/>
                      <a:pt x="54584" y="101811"/>
                      <a:pt x="54584" y="92037"/>
                    </a:cubicBezTo>
                    <a:cubicBezTo>
                      <a:pt x="54584" y="82263"/>
                      <a:pt x="45622" y="77376"/>
                      <a:pt x="36661" y="77376"/>
                    </a:cubicBezTo>
                    <a:cubicBezTo>
                      <a:pt x="13850" y="77376"/>
                      <a:pt x="0" y="63530"/>
                      <a:pt x="0" y="41539"/>
                    </a:cubicBezTo>
                    <a:cubicBezTo>
                      <a:pt x="0" y="18733"/>
                      <a:pt x="16294" y="4887"/>
                      <a:pt x="36661" y="4887"/>
                    </a:cubicBezTo>
                    <a:cubicBezTo>
                      <a:pt x="42363" y="4887"/>
                      <a:pt x="48066" y="5702"/>
                      <a:pt x="52954" y="8959"/>
                    </a:cubicBezTo>
                    <a:lnTo>
                      <a:pt x="61101" y="0"/>
                    </a:lnTo>
                    <a:close/>
                    <a:moveTo>
                      <a:pt x="18737" y="41539"/>
                    </a:moveTo>
                    <a:cubicBezTo>
                      <a:pt x="18737" y="53756"/>
                      <a:pt x="26884" y="61087"/>
                      <a:pt x="37475" y="61087"/>
                    </a:cubicBezTo>
                    <a:cubicBezTo>
                      <a:pt x="48066" y="61087"/>
                      <a:pt x="56213" y="53756"/>
                      <a:pt x="56213" y="41539"/>
                    </a:cubicBezTo>
                    <a:cubicBezTo>
                      <a:pt x="56213" y="29322"/>
                      <a:pt x="48066" y="21177"/>
                      <a:pt x="37475" y="21177"/>
                    </a:cubicBezTo>
                    <a:cubicBezTo>
                      <a:pt x="27699" y="21177"/>
                      <a:pt x="18737" y="29322"/>
                      <a:pt x="18737" y="41539"/>
                    </a:cubicBezTo>
                    <a:close/>
                  </a:path>
                </a:pathLst>
              </a:custGeom>
              <a:solidFill>
                <a:srgbClr val="7654A2"/>
              </a:solidFill>
              <a:ln w="8132"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D246B4D1-CC83-9A1B-0DA7-50FD31F9F5EA}"/>
                  </a:ext>
                </a:extLst>
              </p:cNvPr>
              <p:cNvSpPr/>
              <p:nvPr/>
            </p:nvSpPr>
            <p:spPr>
              <a:xfrm>
                <a:off x="6245085" y="3571739"/>
                <a:ext cx="21181" cy="103236"/>
              </a:xfrm>
              <a:custGeom>
                <a:avLst/>
                <a:gdLst>
                  <a:gd name="connsiteX0" fmla="*/ 21182 w 21181"/>
                  <a:gd name="connsiteY0" fmla="*/ 10385 h 103236"/>
                  <a:gd name="connsiteX1" fmla="*/ 0 w 21181"/>
                  <a:gd name="connsiteY1" fmla="*/ 10385 h 103236"/>
                  <a:gd name="connsiteX2" fmla="*/ 21182 w 21181"/>
                  <a:gd name="connsiteY2" fmla="*/ 10385 h 103236"/>
                  <a:gd name="connsiteX3" fmla="*/ 1629 w 21181"/>
                  <a:gd name="connsiteY3" fmla="*/ 30747 h 103236"/>
                  <a:gd name="connsiteX4" fmla="*/ 1629 w 21181"/>
                  <a:gd name="connsiteY4" fmla="*/ 103237 h 103236"/>
                  <a:gd name="connsiteX5" fmla="*/ 19552 w 21181"/>
                  <a:gd name="connsiteY5" fmla="*/ 103237 h 103236"/>
                  <a:gd name="connsiteX6" fmla="*/ 19552 w 21181"/>
                  <a:gd name="connsiteY6" fmla="*/ 30747 h 103236"/>
                  <a:gd name="connsiteX7" fmla="*/ 1629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2" y="10385"/>
                    </a:moveTo>
                    <a:cubicBezTo>
                      <a:pt x="21182" y="24231"/>
                      <a:pt x="0" y="24231"/>
                      <a:pt x="0" y="10385"/>
                    </a:cubicBezTo>
                    <a:cubicBezTo>
                      <a:pt x="0" y="-3462"/>
                      <a:pt x="21182" y="-3462"/>
                      <a:pt x="21182" y="10385"/>
                    </a:cubicBezTo>
                    <a:close/>
                    <a:moveTo>
                      <a:pt x="1629" y="30747"/>
                    </a:moveTo>
                    <a:lnTo>
                      <a:pt x="1629" y="103237"/>
                    </a:lnTo>
                    <a:lnTo>
                      <a:pt x="19552" y="103237"/>
                    </a:lnTo>
                    <a:lnTo>
                      <a:pt x="19552" y="30747"/>
                    </a:lnTo>
                    <a:lnTo>
                      <a:pt x="1629" y="30747"/>
                    </a:lnTo>
                    <a:close/>
                  </a:path>
                </a:pathLst>
              </a:custGeom>
              <a:solidFill>
                <a:srgbClr val="7654A2"/>
              </a:solidFill>
              <a:ln w="8132"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90BC91C9-0DF3-4B9E-A8ED-78BBD6290A65}"/>
                  </a:ext>
                </a:extLst>
              </p:cNvPr>
              <p:cNvSpPr/>
              <p:nvPr/>
            </p:nvSpPr>
            <p:spPr>
              <a:xfrm>
                <a:off x="6314333" y="3601671"/>
                <a:ext cx="70062" cy="72489"/>
              </a:xfrm>
              <a:custGeom>
                <a:avLst/>
                <a:gdLst>
                  <a:gd name="connsiteX0" fmla="*/ 53769 w 70062"/>
                  <a:gd name="connsiteY0" fmla="*/ 72490 h 72489"/>
                  <a:gd name="connsiteX1" fmla="*/ 53769 w 70062"/>
                  <a:gd name="connsiteY1" fmla="*/ 35023 h 72489"/>
                  <a:gd name="connsiteX2" fmla="*/ 36661 w 70062"/>
                  <a:gd name="connsiteY2" fmla="*/ 15475 h 72489"/>
                  <a:gd name="connsiteX3" fmla="*/ 17923 w 70062"/>
                  <a:gd name="connsiteY3" fmla="*/ 35837 h 72489"/>
                  <a:gd name="connsiteX4" fmla="*/ 17923 w 70062"/>
                  <a:gd name="connsiteY4" fmla="*/ 72490 h 72489"/>
                  <a:gd name="connsiteX5" fmla="*/ 0 w 70062"/>
                  <a:gd name="connsiteY5" fmla="*/ 72490 h 72489"/>
                  <a:gd name="connsiteX6" fmla="*/ 0 w 70062"/>
                  <a:gd name="connsiteY6" fmla="*/ 814 h 72489"/>
                  <a:gd name="connsiteX7" fmla="*/ 15479 w 70062"/>
                  <a:gd name="connsiteY7" fmla="*/ 814 h 72489"/>
                  <a:gd name="connsiteX8" fmla="*/ 16294 w 70062"/>
                  <a:gd name="connsiteY8" fmla="*/ 10588 h 72489"/>
                  <a:gd name="connsiteX9" fmla="*/ 39919 w 70062"/>
                  <a:gd name="connsiteY9" fmla="*/ 0 h 72489"/>
                  <a:gd name="connsiteX10" fmla="*/ 70062 w 70062"/>
                  <a:gd name="connsiteY10" fmla="*/ 35023 h 72489"/>
                  <a:gd name="connsiteX11" fmla="*/ 70062 w 70062"/>
                  <a:gd name="connsiteY11" fmla="*/ 72490 h 72489"/>
                  <a:gd name="connsiteX12" fmla="*/ 53769 w 70062"/>
                  <a:gd name="connsiteY12" fmla="*/ 7249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62" h="72489">
                    <a:moveTo>
                      <a:pt x="53769" y="72490"/>
                    </a:moveTo>
                    <a:lnTo>
                      <a:pt x="53769" y="35023"/>
                    </a:lnTo>
                    <a:cubicBezTo>
                      <a:pt x="53769" y="24435"/>
                      <a:pt x="48066" y="15475"/>
                      <a:pt x="36661" y="15475"/>
                    </a:cubicBezTo>
                    <a:cubicBezTo>
                      <a:pt x="26070" y="15475"/>
                      <a:pt x="17923" y="24435"/>
                      <a:pt x="17923" y="35837"/>
                    </a:cubicBezTo>
                    <a:lnTo>
                      <a:pt x="17923" y="72490"/>
                    </a:lnTo>
                    <a:lnTo>
                      <a:pt x="0" y="72490"/>
                    </a:lnTo>
                    <a:lnTo>
                      <a:pt x="0" y="814"/>
                    </a:lnTo>
                    <a:lnTo>
                      <a:pt x="15479" y="814"/>
                    </a:lnTo>
                    <a:lnTo>
                      <a:pt x="16294" y="10588"/>
                    </a:lnTo>
                    <a:cubicBezTo>
                      <a:pt x="23626" y="3258"/>
                      <a:pt x="30958" y="0"/>
                      <a:pt x="39919" y="0"/>
                    </a:cubicBezTo>
                    <a:cubicBezTo>
                      <a:pt x="57027" y="0"/>
                      <a:pt x="70062" y="13032"/>
                      <a:pt x="70062" y="35023"/>
                    </a:cubicBezTo>
                    <a:lnTo>
                      <a:pt x="70062" y="72490"/>
                    </a:lnTo>
                    <a:lnTo>
                      <a:pt x="53769" y="72490"/>
                    </a:lnTo>
                    <a:close/>
                  </a:path>
                </a:pathLst>
              </a:custGeom>
              <a:solidFill>
                <a:srgbClr val="7654A2"/>
              </a:solidFill>
              <a:ln w="8132"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E1B4BB39-CA74-A393-5A3F-8D2EC40DDAE7}"/>
                  </a:ext>
                </a:extLst>
              </p:cNvPr>
              <p:cNvSpPr/>
              <p:nvPr/>
            </p:nvSpPr>
            <p:spPr>
              <a:xfrm>
                <a:off x="6492748" y="3582123"/>
                <a:ext cx="53768" cy="93717"/>
              </a:xfrm>
              <a:custGeom>
                <a:avLst/>
                <a:gdLst>
                  <a:gd name="connsiteX0" fmla="*/ 31772 w 53768"/>
                  <a:gd name="connsiteY0" fmla="*/ 0 h 93717"/>
                  <a:gd name="connsiteX1" fmla="*/ 31772 w 53768"/>
                  <a:gd name="connsiteY1" fmla="*/ 20362 h 93717"/>
                  <a:gd name="connsiteX2" fmla="*/ 51325 w 53768"/>
                  <a:gd name="connsiteY2" fmla="*/ 20362 h 93717"/>
                  <a:gd name="connsiteX3" fmla="*/ 51325 w 53768"/>
                  <a:gd name="connsiteY3" fmla="*/ 35838 h 93717"/>
                  <a:gd name="connsiteX4" fmla="*/ 30958 w 53768"/>
                  <a:gd name="connsiteY4" fmla="*/ 35838 h 93717"/>
                  <a:gd name="connsiteX5" fmla="*/ 30958 w 53768"/>
                  <a:gd name="connsiteY5" fmla="*/ 66788 h 93717"/>
                  <a:gd name="connsiteX6" fmla="*/ 39919 w 53768"/>
                  <a:gd name="connsiteY6" fmla="*/ 77376 h 93717"/>
                  <a:gd name="connsiteX7" fmla="*/ 48881 w 53768"/>
                  <a:gd name="connsiteY7" fmla="*/ 74933 h 93717"/>
                  <a:gd name="connsiteX8" fmla="*/ 53769 w 53768"/>
                  <a:gd name="connsiteY8" fmla="*/ 90408 h 93717"/>
                  <a:gd name="connsiteX9" fmla="*/ 39104 w 53768"/>
                  <a:gd name="connsiteY9" fmla="*/ 93666 h 93717"/>
                  <a:gd name="connsiteX10" fmla="*/ 13035 w 53768"/>
                  <a:gd name="connsiteY10" fmla="*/ 67603 h 93717"/>
                  <a:gd name="connsiteX11" fmla="*/ 13035 w 53768"/>
                  <a:gd name="connsiteY11" fmla="*/ 36652 h 93717"/>
                  <a:gd name="connsiteX12" fmla="*/ 0 w 53768"/>
                  <a:gd name="connsiteY12" fmla="*/ 36652 h 93717"/>
                  <a:gd name="connsiteX13" fmla="*/ 0 w 53768"/>
                  <a:gd name="connsiteY13" fmla="*/ 21177 h 93717"/>
                  <a:gd name="connsiteX14" fmla="*/ 13035 w 53768"/>
                  <a:gd name="connsiteY14" fmla="*/ 21177 h 93717"/>
                  <a:gd name="connsiteX15" fmla="*/ 13035 w 53768"/>
                  <a:gd name="connsiteY15" fmla="*/ 2444 h 93717"/>
                  <a:gd name="connsiteX16" fmla="*/ 31772 w 53768"/>
                  <a:gd name="connsiteY16" fmla="*/ 0 h 9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768" h="93717">
                    <a:moveTo>
                      <a:pt x="31772" y="0"/>
                    </a:moveTo>
                    <a:lnTo>
                      <a:pt x="31772" y="20362"/>
                    </a:lnTo>
                    <a:lnTo>
                      <a:pt x="51325" y="20362"/>
                    </a:lnTo>
                    <a:lnTo>
                      <a:pt x="51325" y="35838"/>
                    </a:lnTo>
                    <a:lnTo>
                      <a:pt x="30958" y="35838"/>
                    </a:lnTo>
                    <a:lnTo>
                      <a:pt x="30958" y="66788"/>
                    </a:lnTo>
                    <a:cubicBezTo>
                      <a:pt x="30958" y="73304"/>
                      <a:pt x="35031" y="77376"/>
                      <a:pt x="39919" y="77376"/>
                    </a:cubicBezTo>
                    <a:cubicBezTo>
                      <a:pt x="42363" y="77376"/>
                      <a:pt x="45622" y="76562"/>
                      <a:pt x="48881" y="74933"/>
                    </a:cubicBezTo>
                    <a:lnTo>
                      <a:pt x="53769" y="90408"/>
                    </a:lnTo>
                    <a:cubicBezTo>
                      <a:pt x="48881" y="92037"/>
                      <a:pt x="44807" y="93666"/>
                      <a:pt x="39104" y="93666"/>
                    </a:cubicBezTo>
                    <a:cubicBezTo>
                      <a:pt x="23626" y="94481"/>
                      <a:pt x="13035" y="85521"/>
                      <a:pt x="13035" y="67603"/>
                    </a:cubicBezTo>
                    <a:lnTo>
                      <a:pt x="13035" y="36652"/>
                    </a:lnTo>
                    <a:lnTo>
                      <a:pt x="0" y="36652"/>
                    </a:lnTo>
                    <a:lnTo>
                      <a:pt x="0" y="21177"/>
                    </a:lnTo>
                    <a:lnTo>
                      <a:pt x="13035" y="21177"/>
                    </a:lnTo>
                    <a:lnTo>
                      <a:pt x="13035" y="2444"/>
                    </a:lnTo>
                    <a:lnTo>
                      <a:pt x="31772" y="0"/>
                    </a:lnTo>
                    <a:close/>
                  </a:path>
                </a:pathLst>
              </a:custGeom>
              <a:solidFill>
                <a:srgbClr val="7654A2"/>
              </a:solidFill>
              <a:ln w="8132"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1D1DA3A9-0506-E57F-6421-DF6A6B1936C2}"/>
                  </a:ext>
                </a:extLst>
              </p:cNvPr>
              <p:cNvSpPr/>
              <p:nvPr/>
            </p:nvSpPr>
            <p:spPr>
              <a:xfrm>
                <a:off x="6591324" y="3572350"/>
                <a:ext cx="70062" cy="101811"/>
              </a:xfrm>
              <a:custGeom>
                <a:avLst/>
                <a:gdLst>
                  <a:gd name="connsiteX0" fmla="*/ 17923 w 70062"/>
                  <a:gd name="connsiteY0" fmla="*/ 0 h 101811"/>
                  <a:gd name="connsiteX1" fmla="*/ 17923 w 70062"/>
                  <a:gd name="connsiteY1" fmla="*/ 39910 h 101811"/>
                  <a:gd name="connsiteX2" fmla="*/ 40734 w 70062"/>
                  <a:gd name="connsiteY2" fmla="*/ 29322 h 101811"/>
                  <a:gd name="connsiteX3" fmla="*/ 70062 w 70062"/>
                  <a:gd name="connsiteY3" fmla="*/ 64345 h 101811"/>
                  <a:gd name="connsiteX4" fmla="*/ 70062 w 70062"/>
                  <a:gd name="connsiteY4" fmla="*/ 101811 h 101811"/>
                  <a:gd name="connsiteX5" fmla="*/ 52140 w 70062"/>
                  <a:gd name="connsiteY5" fmla="*/ 101811 h 101811"/>
                  <a:gd name="connsiteX6" fmla="*/ 52140 w 70062"/>
                  <a:gd name="connsiteY6" fmla="*/ 64345 h 101811"/>
                  <a:gd name="connsiteX7" fmla="*/ 35846 w 70062"/>
                  <a:gd name="connsiteY7" fmla="*/ 45611 h 101811"/>
                  <a:gd name="connsiteX8" fmla="*/ 17923 w 70062"/>
                  <a:gd name="connsiteY8" fmla="*/ 65159 h 101811"/>
                  <a:gd name="connsiteX9" fmla="*/ 17923 w 70062"/>
                  <a:gd name="connsiteY9" fmla="*/ 101811 h 101811"/>
                  <a:gd name="connsiteX10" fmla="*/ 0 w 70062"/>
                  <a:gd name="connsiteY10" fmla="*/ 101811 h 101811"/>
                  <a:gd name="connsiteX11" fmla="*/ 0 w 70062"/>
                  <a:gd name="connsiteY11" fmla="*/ 0 h 101811"/>
                  <a:gd name="connsiteX12" fmla="*/ 17923 w 70062"/>
                  <a:gd name="connsiteY12" fmla="*/ 0 h 101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62" h="101811">
                    <a:moveTo>
                      <a:pt x="17923" y="0"/>
                    </a:moveTo>
                    <a:lnTo>
                      <a:pt x="17923" y="39910"/>
                    </a:lnTo>
                    <a:cubicBezTo>
                      <a:pt x="24440" y="31765"/>
                      <a:pt x="32587" y="29322"/>
                      <a:pt x="40734" y="29322"/>
                    </a:cubicBezTo>
                    <a:cubicBezTo>
                      <a:pt x="61101" y="29322"/>
                      <a:pt x="70062" y="43168"/>
                      <a:pt x="70062" y="64345"/>
                    </a:cubicBezTo>
                    <a:lnTo>
                      <a:pt x="70062" y="101811"/>
                    </a:lnTo>
                    <a:lnTo>
                      <a:pt x="52140" y="101811"/>
                    </a:lnTo>
                    <a:lnTo>
                      <a:pt x="52140" y="64345"/>
                    </a:lnTo>
                    <a:cubicBezTo>
                      <a:pt x="52140" y="51313"/>
                      <a:pt x="45622" y="45611"/>
                      <a:pt x="35846" y="45611"/>
                    </a:cubicBezTo>
                    <a:cubicBezTo>
                      <a:pt x="25255" y="45611"/>
                      <a:pt x="17923" y="54571"/>
                      <a:pt x="17923" y="65159"/>
                    </a:cubicBez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63CF3CC6-87F7-81E7-DBE3-49C50238AD9F}"/>
                  </a:ext>
                </a:extLst>
              </p:cNvPr>
              <p:cNvSpPr/>
              <p:nvPr/>
            </p:nvSpPr>
            <p:spPr>
              <a:xfrm>
                <a:off x="6707823" y="3600857"/>
                <a:ext cx="75214" cy="75747"/>
              </a:xfrm>
              <a:custGeom>
                <a:avLst/>
                <a:gdLst>
                  <a:gd name="connsiteX0" fmla="*/ 17923 w 75214"/>
                  <a:gd name="connsiteY0" fmla="*/ 43982 h 75747"/>
                  <a:gd name="connsiteX1" fmla="*/ 39104 w 75214"/>
                  <a:gd name="connsiteY1" fmla="*/ 59458 h 75747"/>
                  <a:gd name="connsiteX2" fmla="*/ 58657 w 75214"/>
                  <a:gd name="connsiteY2" fmla="*/ 52942 h 75747"/>
                  <a:gd name="connsiteX3" fmla="*/ 70062 w 75214"/>
                  <a:gd name="connsiteY3" fmla="*/ 64345 h 75747"/>
                  <a:gd name="connsiteX4" fmla="*/ 39104 w 75214"/>
                  <a:gd name="connsiteY4" fmla="*/ 75747 h 75747"/>
                  <a:gd name="connsiteX5" fmla="*/ 0 w 75214"/>
                  <a:gd name="connsiteY5" fmla="*/ 37467 h 75747"/>
                  <a:gd name="connsiteX6" fmla="*/ 38290 w 75214"/>
                  <a:gd name="connsiteY6" fmla="*/ 0 h 75747"/>
                  <a:gd name="connsiteX7" fmla="*/ 74950 w 75214"/>
                  <a:gd name="connsiteY7" fmla="*/ 44797 h 75747"/>
                  <a:gd name="connsiteX8" fmla="*/ 17923 w 75214"/>
                  <a:gd name="connsiteY8" fmla="*/ 44797 h 75747"/>
                  <a:gd name="connsiteX9" fmla="*/ 57027 w 75214"/>
                  <a:gd name="connsiteY9" fmla="*/ 29322 h 75747"/>
                  <a:gd name="connsiteX10" fmla="*/ 38290 w 75214"/>
                  <a:gd name="connsiteY10" fmla="*/ 15475 h 75747"/>
                  <a:gd name="connsiteX11" fmla="*/ 17923 w 75214"/>
                  <a:gd name="connsiteY11" fmla="*/ 29322 h 75747"/>
                  <a:gd name="connsiteX12" fmla="*/ 57027 w 75214"/>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14" h="75747">
                    <a:moveTo>
                      <a:pt x="17923" y="43982"/>
                    </a:moveTo>
                    <a:cubicBezTo>
                      <a:pt x="18737" y="52942"/>
                      <a:pt x="26884" y="59458"/>
                      <a:pt x="39104" y="59458"/>
                    </a:cubicBezTo>
                    <a:cubicBezTo>
                      <a:pt x="45622" y="59458"/>
                      <a:pt x="54583" y="57014"/>
                      <a:pt x="58657" y="52942"/>
                    </a:cubicBezTo>
                    <a:lnTo>
                      <a:pt x="70062" y="64345"/>
                    </a:lnTo>
                    <a:cubicBezTo>
                      <a:pt x="62730" y="72490"/>
                      <a:pt x="49695" y="75747"/>
                      <a:pt x="39104" y="75747"/>
                    </a:cubicBezTo>
                    <a:cubicBezTo>
                      <a:pt x="14664" y="75747"/>
                      <a:pt x="0" y="60272"/>
                      <a:pt x="0" y="37467"/>
                    </a:cubicBezTo>
                    <a:cubicBezTo>
                      <a:pt x="0" y="15475"/>
                      <a:pt x="14664" y="0"/>
                      <a:pt x="38290" y="0"/>
                    </a:cubicBezTo>
                    <a:cubicBezTo>
                      <a:pt x="62730" y="0"/>
                      <a:pt x="77394" y="14661"/>
                      <a:pt x="74950" y="44797"/>
                    </a:cubicBezTo>
                    <a:lnTo>
                      <a:pt x="17923" y="44797"/>
                    </a:lnTo>
                    <a:close/>
                    <a:moveTo>
                      <a:pt x="57027" y="29322"/>
                    </a:moveTo>
                    <a:cubicBezTo>
                      <a:pt x="56213" y="20362"/>
                      <a:pt x="48881"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F8F1778F-E8F9-A929-32D0-F0131E4ED28A}"/>
                  </a:ext>
                </a:extLst>
              </p:cNvPr>
              <p:cNvSpPr/>
              <p:nvPr/>
            </p:nvSpPr>
            <p:spPr>
              <a:xfrm>
                <a:off x="6891940" y="3602486"/>
                <a:ext cx="118942" cy="72489"/>
              </a:xfrm>
              <a:custGeom>
                <a:avLst/>
                <a:gdLst>
                  <a:gd name="connsiteX0" fmla="*/ 67618 w 118942"/>
                  <a:gd name="connsiteY0" fmla="*/ 0 h 72489"/>
                  <a:gd name="connsiteX1" fmla="*/ 83097 w 118942"/>
                  <a:gd name="connsiteY1" fmla="*/ 53756 h 72489"/>
                  <a:gd name="connsiteX2" fmla="*/ 99391 w 118942"/>
                  <a:gd name="connsiteY2" fmla="*/ 0 h 72489"/>
                  <a:gd name="connsiteX3" fmla="*/ 118943 w 118942"/>
                  <a:gd name="connsiteY3" fmla="*/ 0 h 72489"/>
                  <a:gd name="connsiteX4" fmla="*/ 93688 w 118942"/>
                  <a:gd name="connsiteY4" fmla="*/ 72490 h 72489"/>
                  <a:gd name="connsiteX5" fmla="*/ 73321 w 118942"/>
                  <a:gd name="connsiteY5" fmla="*/ 72490 h 72489"/>
                  <a:gd name="connsiteX6" fmla="*/ 65989 w 118942"/>
                  <a:gd name="connsiteY6" fmla="*/ 51313 h 72489"/>
                  <a:gd name="connsiteX7" fmla="*/ 59471 w 118942"/>
                  <a:gd name="connsiteY7" fmla="*/ 27693 h 72489"/>
                  <a:gd name="connsiteX8" fmla="*/ 52954 w 118942"/>
                  <a:gd name="connsiteY8" fmla="*/ 51313 h 72489"/>
                  <a:gd name="connsiteX9" fmla="*/ 45622 w 118942"/>
                  <a:gd name="connsiteY9" fmla="*/ 72490 h 72489"/>
                  <a:gd name="connsiteX10" fmla="*/ 25255 w 118942"/>
                  <a:gd name="connsiteY10" fmla="*/ 72490 h 72489"/>
                  <a:gd name="connsiteX11" fmla="*/ 0 w 118942"/>
                  <a:gd name="connsiteY11" fmla="*/ 0 h 72489"/>
                  <a:gd name="connsiteX12" fmla="*/ 19552 w 118942"/>
                  <a:gd name="connsiteY12" fmla="*/ 0 h 72489"/>
                  <a:gd name="connsiteX13" fmla="*/ 35846 w 118942"/>
                  <a:gd name="connsiteY13" fmla="*/ 53756 h 72489"/>
                  <a:gd name="connsiteX14" fmla="*/ 51325 w 118942"/>
                  <a:gd name="connsiteY14" fmla="*/ 0 h 72489"/>
                  <a:gd name="connsiteX15" fmla="*/ 67618 w 118942"/>
                  <a:gd name="connsiteY15" fmla="*/ 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942" h="72489">
                    <a:moveTo>
                      <a:pt x="67618" y="0"/>
                    </a:moveTo>
                    <a:lnTo>
                      <a:pt x="83097" y="53756"/>
                    </a:lnTo>
                    <a:lnTo>
                      <a:pt x="99391" y="0"/>
                    </a:lnTo>
                    <a:lnTo>
                      <a:pt x="118943" y="0"/>
                    </a:lnTo>
                    <a:lnTo>
                      <a:pt x="93688" y="72490"/>
                    </a:lnTo>
                    <a:lnTo>
                      <a:pt x="73321" y="72490"/>
                    </a:lnTo>
                    <a:lnTo>
                      <a:pt x="65989" y="51313"/>
                    </a:lnTo>
                    <a:lnTo>
                      <a:pt x="59471" y="27693"/>
                    </a:lnTo>
                    <a:lnTo>
                      <a:pt x="52954" y="51313"/>
                    </a:lnTo>
                    <a:lnTo>
                      <a:pt x="45622" y="72490"/>
                    </a:lnTo>
                    <a:lnTo>
                      <a:pt x="25255" y="72490"/>
                    </a:lnTo>
                    <a:lnTo>
                      <a:pt x="0" y="0"/>
                    </a:lnTo>
                    <a:lnTo>
                      <a:pt x="19552" y="0"/>
                    </a:lnTo>
                    <a:lnTo>
                      <a:pt x="35846" y="53756"/>
                    </a:lnTo>
                    <a:lnTo>
                      <a:pt x="51325" y="0"/>
                    </a:lnTo>
                    <a:lnTo>
                      <a:pt x="67618" y="0"/>
                    </a:lnTo>
                    <a:close/>
                  </a:path>
                </a:pathLst>
              </a:custGeom>
              <a:solidFill>
                <a:srgbClr val="7654A2"/>
              </a:solidFill>
              <a:ln w="8132"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5334D021-57E1-F295-3FE0-72C2465AF437}"/>
                  </a:ext>
                </a:extLst>
              </p:cNvPr>
              <p:cNvSpPr/>
              <p:nvPr/>
            </p:nvSpPr>
            <p:spPr>
              <a:xfrm>
                <a:off x="7057320" y="3600857"/>
                <a:ext cx="74950" cy="74932"/>
              </a:xfrm>
              <a:custGeom>
                <a:avLst/>
                <a:gdLst>
                  <a:gd name="connsiteX0" fmla="*/ 74950 w 74950"/>
                  <a:gd name="connsiteY0" fmla="*/ 37467 h 74932"/>
                  <a:gd name="connsiteX1" fmla="*/ 37475 w 74950"/>
                  <a:gd name="connsiteY1" fmla="*/ 74933 h 74932"/>
                  <a:gd name="connsiteX2" fmla="*/ 0 w 74950"/>
                  <a:gd name="connsiteY2" fmla="*/ 37467 h 74932"/>
                  <a:gd name="connsiteX3" fmla="*/ 37475 w 74950"/>
                  <a:gd name="connsiteY3" fmla="*/ 0 h 74932"/>
                  <a:gd name="connsiteX4" fmla="*/ 74950 w 74950"/>
                  <a:gd name="connsiteY4" fmla="*/ 37467 h 74932"/>
                  <a:gd name="connsiteX5" fmla="*/ 17923 w 74950"/>
                  <a:gd name="connsiteY5" fmla="*/ 37467 h 74932"/>
                  <a:gd name="connsiteX6" fmla="*/ 37475 w 74950"/>
                  <a:gd name="connsiteY6" fmla="*/ 58643 h 74932"/>
                  <a:gd name="connsiteX7" fmla="*/ 57027 w 74950"/>
                  <a:gd name="connsiteY7" fmla="*/ 37467 h 74932"/>
                  <a:gd name="connsiteX8" fmla="*/ 37475 w 74950"/>
                  <a:gd name="connsiteY8" fmla="*/ 16290 h 74932"/>
                  <a:gd name="connsiteX9" fmla="*/ 17923 w 74950"/>
                  <a:gd name="connsiteY9" fmla="*/ 37467 h 74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950" h="74932">
                    <a:moveTo>
                      <a:pt x="74950" y="37467"/>
                    </a:moveTo>
                    <a:cubicBezTo>
                      <a:pt x="74950" y="57829"/>
                      <a:pt x="61101" y="74933"/>
                      <a:pt x="37475" y="74933"/>
                    </a:cubicBezTo>
                    <a:cubicBezTo>
                      <a:pt x="13850" y="74933"/>
                      <a:pt x="0" y="57829"/>
                      <a:pt x="0" y="37467"/>
                    </a:cubicBezTo>
                    <a:cubicBezTo>
                      <a:pt x="0" y="17104"/>
                      <a:pt x="14664" y="0"/>
                      <a:pt x="37475" y="0"/>
                    </a:cubicBezTo>
                    <a:cubicBezTo>
                      <a:pt x="60286" y="0"/>
                      <a:pt x="74950" y="17104"/>
                      <a:pt x="74950" y="37467"/>
                    </a:cubicBezTo>
                    <a:close/>
                    <a:moveTo>
                      <a:pt x="17923" y="37467"/>
                    </a:moveTo>
                    <a:cubicBezTo>
                      <a:pt x="17923" y="48055"/>
                      <a:pt x="24440" y="58643"/>
                      <a:pt x="37475" y="58643"/>
                    </a:cubicBezTo>
                    <a:cubicBezTo>
                      <a:pt x="50510" y="58643"/>
                      <a:pt x="57027" y="48055"/>
                      <a:pt x="57027" y="37467"/>
                    </a:cubicBezTo>
                    <a:cubicBezTo>
                      <a:pt x="57027" y="26878"/>
                      <a:pt x="49695" y="16290"/>
                      <a:pt x="37475" y="16290"/>
                    </a:cubicBezTo>
                    <a:cubicBezTo>
                      <a:pt x="24440" y="16290"/>
                      <a:pt x="17923" y="26878"/>
                      <a:pt x="17923" y="37467"/>
                    </a:cubicBezTo>
                    <a:close/>
                  </a:path>
                </a:pathLst>
              </a:custGeom>
              <a:solidFill>
                <a:srgbClr val="7654A2"/>
              </a:solidFill>
              <a:ln w="8132"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910BC198-4559-C7AF-D4DB-8AD4B6AB8DD0}"/>
                  </a:ext>
                </a:extLst>
              </p:cNvPr>
              <p:cNvSpPr/>
              <p:nvPr/>
            </p:nvSpPr>
            <p:spPr>
              <a:xfrm>
                <a:off x="7178706" y="3600042"/>
                <a:ext cx="57027" cy="72489"/>
              </a:xfrm>
              <a:custGeom>
                <a:avLst/>
                <a:gdLst>
                  <a:gd name="connsiteX0" fmla="*/ 16294 w 57027"/>
                  <a:gd name="connsiteY0" fmla="*/ 2443 h 72489"/>
                  <a:gd name="connsiteX1" fmla="*/ 17923 w 57027"/>
                  <a:gd name="connsiteY1" fmla="*/ 10588 h 72489"/>
                  <a:gd name="connsiteX2" fmla="*/ 38290 w 57027"/>
                  <a:gd name="connsiteY2" fmla="*/ 0 h 72489"/>
                  <a:gd name="connsiteX3" fmla="*/ 57027 w 57027"/>
                  <a:gd name="connsiteY3" fmla="*/ 6516 h 72489"/>
                  <a:gd name="connsiteX4" fmla="*/ 48881 w 57027"/>
                  <a:gd name="connsiteY4" fmla="*/ 21991 h 72489"/>
                  <a:gd name="connsiteX5" fmla="*/ 35846 w 57027"/>
                  <a:gd name="connsiteY5" fmla="*/ 17104 h 72489"/>
                  <a:gd name="connsiteX6" fmla="*/ 17923 w 57027"/>
                  <a:gd name="connsiteY6" fmla="*/ 35023 h 72489"/>
                  <a:gd name="connsiteX7" fmla="*/ 17923 w 57027"/>
                  <a:gd name="connsiteY7" fmla="*/ 72490 h 72489"/>
                  <a:gd name="connsiteX8" fmla="*/ 0 w 57027"/>
                  <a:gd name="connsiteY8" fmla="*/ 72490 h 72489"/>
                  <a:gd name="connsiteX9" fmla="*/ 0 w 57027"/>
                  <a:gd name="connsiteY9" fmla="*/ 815 h 72489"/>
                  <a:gd name="connsiteX10" fmla="*/ 16294 w 57027"/>
                  <a:gd name="connsiteY10" fmla="*/ 815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027" h="72489">
                    <a:moveTo>
                      <a:pt x="16294" y="2443"/>
                    </a:moveTo>
                    <a:lnTo>
                      <a:pt x="17923" y="10588"/>
                    </a:lnTo>
                    <a:cubicBezTo>
                      <a:pt x="23626" y="1629"/>
                      <a:pt x="30958" y="0"/>
                      <a:pt x="38290" y="0"/>
                    </a:cubicBezTo>
                    <a:cubicBezTo>
                      <a:pt x="45622" y="0"/>
                      <a:pt x="52954" y="3258"/>
                      <a:pt x="57027" y="6516"/>
                    </a:cubicBezTo>
                    <a:lnTo>
                      <a:pt x="48881" y="21991"/>
                    </a:lnTo>
                    <a:cubicBezTo>
                      <a:pt x="45622" y="18733"/>
                      <a:pt x="41549" y="17104"/>
                      <a:pt x="35846" y="17104"/>
                    </a:cubicBezTo>
                    <a:cubicBezTo>
                      <a:pt x="26885" y="17104"/>
                      <a:pt x="17923" y="21991"/>
                      <a:pt x="17923" y="35023"/>
                    </a:cubicBezTo>
                    <a:lnTo>
                      <a:pt x="17923" y="72490"/>
                    </a:lnTo>
                    <a:lnTo>
                      <a:pt x="0" y="72490"/>
                    </a:lnTo>
                    <a:lnTo>
                      <a:pt x="0" y="815"/>
                    </a:lnTo>
                    <a:lnTo>
                      <a:pt x="16294" y="815"/>
                    </a:lnTo>
                    <a:close/>
                  </a:path>
                </a:pathLst>
              </a:custGeom>
              <a:solidFill>
                <a:srgbClr val="7654A2"/>
              </a:solidFill>
              <a:ln w="8132"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195DECB3-BD72-4ADF-C8CA-ACB86B3114EA}"/>
                  </a:ext>
                </a:extLst>
              </p:cNvPr>
              <p:cNvSpPr/>
              <p:nvPr/>
            </p:nvSpPr>
            <p:spPr>
              <a:xfrm>
                <a:off x="7275653" y="3572350"/>
                <a:ext cx="67618" cy="101811"/>
              </a:xfrm>
              <a:custGeom>
                <a:avLst/>
                <a:gdLst>
                  <a:gd name="connsiteX0" fmla="*/ 17923 w 67618"/>
                  <a:gd name="connsiteY0" fmla="*/ 0 h 101811"/>
                  <a:gd name="connsiteX1" fmla="*/ 17923 w 67618"/>
                  <a:gd name="connsiteY1" fmla="*/ 58643 h 101811"/>
                  <a:gd name="connsiteX2" fmla="*/ 42363 w 67618"/>
                  <a:gd name="connsiteY2" fmla="*/ 30136 h 101811"/>
                  <a:gd name="connsiteX3" fmla="*/ 63545 w 67618"/>
                  <a:gd name="connsiteY3" fmla="*/ 30136 h 101811"/>
                  <a:gd name="connsiteX4" fmla="*/ 63545 w 67618"/>
                  <a:gd name="connsiteY4" fmla="*/ 30950 h 101811"/>
                  <a:gd name="connsiteX5" fmla="*/ 34217 w 67618"/>
                  <a:gd name="connsiteY5" fmla="*/ 63530 h 101811"/>
                  <a:gd name="connsiteX6" fmla="*/ 67618 w 67618"/>
                  <a:gd name="connsiteY6" fmla="*/ 100182 h 101811"/>
                  <a:gd name="connsiteX7" fmla="*/ 67618 w 67618"/>
                  <a:gd name="connsiteY7" fmla="*/ 101811 h 101811"/>
                  <a:gd name="connsiteX8" fmla="*/ 46437 w 67618"/>
                  <a:gd name="connsiteY8" fmla="*/ 101811 h 101811"/>
                  <a:gd name="connsiteX9" fmla="*/ 17923 w 67618"/>
                  <a:gd name="connsiteY9" fmla="*/ 69232 h 101811"/>
                  <a:gd name="connsiteX10" fmla="*/ 17923 w 67618"/>
                  <a:gd name="connsiteY10" fmla="*/ 101811 h 101811"/>
                  <a:gd name="connsiteX11" fmla="*/ 0 w 67618"/>
                  <a:gd name="connsiteY11" fmla="*/ 101811 h 101811"/>
                  <a:gd name="connsiteX12" fmla="*/ 0 w 67618"/>
                  <a:gd name="connsiteY12" fmla="*/ 0 h 101811"/>
                  <a:gd name="connsiteX13" fmla="*/ 17923 w 67618"/>
                  <a:gd name="connsiteY13" fmla="*/ 0 h 101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7618" h="101811">
                    <a:moveTo>
                      <a:pt x="17923" y="0"/>
                    </a:moveTo>
                    <a:lnTo>
                      <a:pt x="17923" y="58643"/>
                    </a:lnTo>
                    <a:lnTo>
                      <a:pt x="42363" y="30136"/>
                    </a:lnTo>
                    <a:lnTo>
                      <a:pt x="63545" y="30136"/>
                    </a:lnTo>
                    <a:lnTo>
                      <a:pt x="63545" y="30950"/>
                    </a:lnTo>
                    <a:lnTo>
                      <a:pt x="34217" y="63530"/>
                    </a:lnTo>
                    <a:lnTo>
                      <a:pt x="67618" y="100182"/>
                    </a:lnTo>
                    <a:lnTo>
                      <a:pt x="67618" y="101811"/>
                    </a:lnTo>
                    <a:lnTo>
                      <a:pt x="46437" y="101811"/>
                    </a:lnTo>
                    <a:lnTo>
                      <a:pt x="17923" y="69232"/>
                    </a:ln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48336D54-AC71-BDCD-63D7-487BB8BE7815}"/>
                  </a:ext>
                </a:extLst>
              </p:cNvPr>
              <p:cNvSpPr/>
              <p:nvPr/>
            </p:nvSpPr>
            <p:spPr>
              <a:xfrm>
                <a:off x="7385635" y="3600857"/>
                <a:ext cx="77394" cy="103439"/>
              </a:xfrm>
              <a:custGeom>
                <a:avLst/>
                <a:gdLst>
                  <a:gd name="connsiteX0" fmla="*/ 0 w 77394"/>
                  <a:gd name="connsiteY0" fmla="*/ 103440 h 103439"/>
                  <a:gd name="connsiteX1" fmla="*/ 0 w 77394"/>
                  <a:gd name="connsiteY1" fmla="*/ 1629 h 103439"/>
                  <a:gd name="connsiteX2" fmla="*/ 16294 w 77394"/>
                  <a:gd name="connsiteY2" fmla="*/ 1629 h 103439"/>
                  <a:gd name="connsiteX3" fmla="*/ 17108 w 77394"/>
                  <a:gd name="connsiteY3" fmla="*/ 11403 h 103439"/>
                  <a:gd name="connsiteX4" fmla="*/ 40734 w 77394"/>
                  <a:gd name="connsiteY4" fmla="*/ 0 h 103439"/>
                  <a:gd name="connsiteX5" fmla="*/ 77394 w 77394"/>
                  <a:gd name="connsiteY5" fmla="*/ 37467 h 103439"/>
                  <a:gd name="connsiteX6" fmla="*/ 40734 w 77394"/>
                  <a:gd name="connsiteY6" fmla="*/ 74933 h 103439"/>
                  <a:gd name="connsiteX7" fmla="*/ 17108 w 77394"/>
                  <a:gd name="connsiteY7" fmla="*/ 64345 h 103439"/>
                  <a:gd name="connsiteX8" fmla="*/ 17108 w 77394"/>
                  <a:gd name="connsiteY8" fmla="*/ 102626 h 103439"/>
                  <a:gd name="connsiteX9" fmla="*/ 0 w 77394"/>
                  <a:gd name="connsiteY9" fmla="*/ 102626 h 103439"/>
                  <a:gd name="connsiteX10" fmla="*/ 60286 w 77394"/>
                  <a:gd name="connsiteY10" fmla="*/ 37467 h 103439"/>
                  <a:gd name="connsiteX11" fmla="*/ 39919 w 77394"/>
                  <a:gd name="connsiteY11" fmla="*/ 17104 h 103439"/>
                  <a:gd name="connsiteX12" fmla="*/ 19552 w 77394"/>
                  <a:gd name="connsiteY12" fmla="*/ 37467 h 103439"/>
                  <a:gd name="connsiteX13" fmla="*/ 39919 w 77394"/>
                  <a:gd name="connsiteY13" fmla="*/ 57829 h 103439"/>
                  <a:gd name="connsiteX14" fmla="*/ 60286 w 77394"/>
                  <a:gd name="connsiteY14" fmla="*/ 37467 h 10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394" h="103439">
                    <a:moveTo>
                      <a:pt x="0" y="103440"/>
                    </a:moveTo>
                    <a:lnTo>
                      <a:pt x="0" y="1629"/>
                    </a:lnTo>
                    <a:lnTo>
                      <a:pt x="16294" y="1629"/>
                    </a:lnTo>
                    <a:lnTo>
                      <a:pt x="17108" y="11403"/>
                    </a:lnTo>
                    <a:cubicBezTo>
                      <a:pt x="22811" y="3258"/>
                      <a:pt x="32587" y="0"/>
                      <a:pt x="40734" y="0"/>
                    </a:cubicBezTo>
                    <a:cubicBezTo>
                      <a:pt x="62730" y="0"/>
                      <a:pt x="77394" y="16290"/>
                      <a:pt x="77394" y="37467"/>
                    </a:cubicBezTo>
                    <a:cubicBezTo>
                      <a:pt x="77394" y="58643"/>
                      <a:pt x="64360" y="74933"/>
                      <a:pt x="40734" y="74933"/>
                    </a:cubicBezTo>
                    <a:cubicBezTo>
                      <a:pt x="33402" y="74933"/>
                      <a:pt x="21996" y="72490"/>
                      <a:pt x="17108" y="64345"/>
                    </a:cubicBezTo>
                    <a:lnTo>
                      <a:pt x="17108" y="102626"/>
                    </a:lnTo>
                    <a:lnTo>
                      <a:pt x="0" y="102626"/>
                    </a:lnTo>
                    <a:close/>
                    <a:moveTo>
                      <a:pt x="60286" y="37467"/>
                    </a:moveTo>
                    <a:cubicBezTo>
                      <a:pt x="60286" y="26064"/>
                      <a:pt x="52954" y="17104"/>
                      <a:pt x="39919" y="17104"/>
                    </a:cubicBezTo>
                    <a:cubicBezTo>
                      <a:pt x="26885" y="17104"/>
                      <a:pt x="19552" y="26064"/>
                      <a:pt x="19552" y="37467"/>
                    </a:cubicBezTo>
                    <a:cubicBezTo>
                      <a:pt x="19552" y="48869"/>
                      <a:pt x="27699" y="57829"/>
                      <a:pt x="39919" y="57829"/>
                    </a:cubicBezTo>
                    <a:cubicBezTo>
                      <a:pt x="52140" y="57829"/>
                      <a:pt x="60286" y="48869"/>
                      <a:pt x="60286" y="37467"/>
                    </a:cubicBezTo>
                    <a:close/>
                  </a:path>
                </a:pathLst>
              </a:custGeom>
              <a:solidFill>
                <a:srgbClr val="7654A2"/>
              </a:solidFill>
              <a:ln w="8132"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2666EDEF-4E72-D8BD-040F-A0555F09CBB1}"/>
                  </a:ext>
                </a:extLst>
              </p:cNvPr>
              <p:cNvSpPr/>
              <p:nvPr/>
            </p:nvSpPr>
            <p:spPr>
              <a:xfrm>
                <a:off x="7511095"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5F653E2C-7AD6-0378-CB06-0F9AA1B517E5}"/>
                  </a:ext>
                </a:extLst>
              </p:cNvPr>
              <p:cNvSpPr/>
              <p:nvPr/>
            </p:nvSpPr>
            <p:spPr>
              <a:xfrm>
                <a:off x="7574640" y="3600857"/>
                <a:ext cx="78209" cy="75747"/>
              </a:xfrm>
              <a:custGeom>
                <a:avLst/>
                <a:gdLst>
                  <a:gd name="connsiteX0" fmla="*/ 61101 w 78209"/>
                  <a:gd name="connsiteY0" fmla="*/ 1629 h 75747"/>
                  <a:gd name="connsiteX1" fmla="*/ 78209 w 78209"/>
                  <a:gd name="connsiteY1" fmla="*/ 1629 h 75747"/>
                  <a:gd name="connsiteX2" fmla="*/ 78209 w 78209"/>
                  <a:gd name="connsiteY2" fmla="*/ 73304 h 75747"/>
                  <a:gd name="connsiteX3" fmla="*/ 61101 w 78209"/>
                  <a:gd name="connsiteY3" fmla="*/ 73304 h 75747"/>
                  <a:gd name="connsiteX4" fmla="*/ 60286 w 78209"/>
                  <a:gd name="connsiteY4" fmla="*/ 62716 h 75747"/>
                  <a:gd name="connsiteX5" fmla="*/ 36661 w 78209"/>
                  <a:gd name="connsiteY5" fmla="*/ 75747 h 75747"/>
                  <a:gd name="connsiteX6" fmla="*/ 0 w 78209"/>
                  <a:gd name="connsiteY6" fmla="*/ 37467 h 75747"/>
                  <a:gd name="connsiteX7" fmla="*/ 37475 w 78209"/>
                  <a:gd name="connsiteY7" fmla="*/ 0 h 75747"/>
                  <a:gd name="connsiteX8" fmla="*/ 60286 w 78209"/>
                  <a:gd name="connsiteY8" fmla="*/ 11403 h 75747"/>
                  <a:gd name="connsiteX9" fmla="*/ 61101 w 78209"/>
                  <a:gd name="connsiteY9" fmla="*/ 1629 h 75747"/>
                  <a:gd name="connsiteX10" fmla="*/ 17923 w 78209"/>
                  <a:gd name="connsiteY10" fmla="*/ 37467 h 75747"/>
                  <a:gd name="connsiteX11" fmla="*/ 39104 w 78209"/>
                  <a:gd name="connsiteY11" fmla="*/ 59458 h 75747"/>
                  <a:gd name="connsiteX12" fmla="*/ 39104 w 78209"/>
                  <a:gd name="connsiteY12" fmla="*/ 16290 h 75747"/>
                  <a:gd name="connsiteX13" fmla="*/ 17923 w 78209"/>
                  <a:gd name="connsiteY13" fmla="*/ 37467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209" h="75747">
                    <a:moveTo>
                      <a:pt x="61101" y="1629"/>
                    </a:moveTo>
                    <a:lnTo>
                      <a:pt x="78209" y="1629"/>
                    </a:lnTo>
                    <a:lnTo>
                      <a:pt x="78209" y="73304"/>
                    </a:lnTo>
                    <a:lnTo>
                      <a:pt x="61101" y="73304"/>
                    </a:lnTo>
                    <a:lnTo>
                      <a:pt x="60286" y="62716"/>
                    </a:lnTo>
                    <a:cubicBezTo>
                      <a:pt x="56213" y="70860"/>
                      <a:pt x="44807" y="74933"/>
                      <a:pt x="36661" y="75747"/>
                    </a:cubicBezTo>
                    <a:cubicBezTo>
                      <a:pt x="15479" y="75747"/>
                      <a:pt x="0" y="62716"/>
                      <a:pt x="0" y="37467"/>
                    </a:cubicBezTo>
                    <a:cubicBezTo>
                      <a:pt x="0" y="13032"/>
                      <a:pt x="16294" y="0"/>
                      <a:pt x="37475" y="0"/>
                    </a:cubicBezTo>
                    <a:cubicBezTo>
                      <a:pt x="47251" y="0"/>
                      <a:pt x="56213" y="4887"/>
                      <a:pt x="60286" y="11403"/>
                    </a:cubicBezTo>
                    <a:lnTo>
                      <a:pt x="61101" y="1629"/>
                    </a:lnTo>
                    <a:close/>
                    <a:moveTo>
                      <a:pt x="17923" y="37467"/>
                    </a:moveTo>
                    <a:cubicBezTo>
                      <a:pt x="17923" y="51313"/>
                      <a:pt x="27699" y="59458"/>
                      <a:pt x="39104" y="59458"/>
                    </a:cubicBezTo>
                    <a:cubicBezTo>
                      <a:pt x="66804" y="59458"/>
                      <a:pt x="66804" y="16290"/>
                      <a:pt x="39104" y="16290"/>
                    </a:cubicBezTo>
                    <a:cubicBezTo>
                      <a:pt x="27699" y="15475"/>
                      <a:pt x="17923" y="23620"/>
                      <a:pt x="17923" y="37467"/>
                    </a:cubicBezTo>
                    <a:close/>
                  </a:path>
                </a:pathLst>
              </a:custGeom>
              <a:solidFill>
                <a:srgbClr val="7654A2"/>
              </a:solidFill>
              <a:ln w="8132"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FB94B83D-8A22-067F-9AE7-6E748F6510CB}"/>
                  </a:ext>
                </a:extLst>
              </p:cNvPr>
              <p:cNvSpPr/>
              <p:nvPr/>
            </p:nvSpPr>
            <p:spPr>
              <a:xfrm>
                <a:off x="7699286" y="3600042"/>
                <a:ext cx="65988" cy="76561"/>
              </a:xfrm>
              <a:custGeom>
                <a:avLst/>
                <a:gdLst>
                  <a:gd name="connsiteX0" fmla="*/ 65989 w 65988"/>
                  <a:gd name="connsiteY0" fmla="*/ 65159 h 76561"/>
                  <a:gd name="connsiteX1" fmla="*/ 38290 w 65988"/>
                  <a:gd name="connsiteY1" fmla="*/ 76562 h 76561"/>
                  <a:gd name="connsiteX2" fmla="*/ 0 w 65988"/>
                  <a:gd name="connsiteY2" fmla="*/ 38281 h 76561"/>
                  <a:gd name="connsiteX3" fmla="*/ 38290 w 65988"/>
                  <a:gd name="connsiteY3" fmla="*/ 0 h 76561"/>
                  <a:gd name="connsiteX4" fmla="*/ 64360 w 65988"/>
                  <a:gd name="connsiteY4" fmla="*/ 10588 h 76561"/>
                  <a:gd name="connsiteX5" fmla="*/ 52954 w 65988"/>
                  <a:gd name="connsiteY5" fmla="*/ 21991 h 76561"/>
                  <a:gd name="connsiteX6" fmla="*/ 38290 w 65988"/>
                  <a:gd name="connsiteY6" fmla="*/ 16290 h 76561"/>
                  <a:gd name="connsiteX7" fmla="*/ 17923 w 65988"/>
                  <a:gd name="connsiteY7" fmla="*/ 37467 h 76561"/>
                  <a:gd name="connsiteX8" fmla="*/ 38290 w 65988"/>
                  <a:gd name="connsiteY8" fmla="*/ 58643 h 76561"/>
                  <a:gd name="connsiteX9" fmla="*/ 53769 w 65988"/>
                  <a:gd name="connsiteY9" fmla="*/ 52942 h 76561"/>
                  <a:gd name="connsiteX10" fmla="*/ 65989 w 65988"/>
                  <a:gd name="connsiteY10" fmla="*/ 65159 h 76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988" h="76561">
                    <a:moveTo>
                      <a:pt x="65989" y="65159"/>
                    </a:moveTo>
                    <a:cubicBezTo>
                      <a:pt x="57842" y="73304"/>
                      <a:pt x="48881" y="76562"/>
                      <a:pt x="38290" y="76562"/>
                    </a:cubicBezTo>
                    <a:cubicBezTo>
                      <a:pt x="17108" y="76562"/>
                      <a:pt x="0" y="64345"/>
                      <a:pt x="0" y="38281"/>
                    </a:cubicBezTo>
                    <a:cubicBezTo>
                      <a:pt x="0" y="13032"/>
                      <a:pt x="17108" y="0"/>
                      <a:pt x="38290" y="0"/>
                    </a:cubicBezTo>
                    <a:cubicBezTo>
                      <a:pt x="48881" y="0"/>
                      <a:pt x="56213" y="3258"/>
                      <a:pt x="64360" y="10588"/>
                    </a:cubicBezTo>
                    <a:lnTo>
                      <a:pt x="52954" y="21991"/>
                    </a:lnTo>
                    <a:cubicBezTo>
                      <a:pt x="48881" y="17919"/>
                      <a:pt x="43178" y="16290"/>
                      <a:pt x="38290" y="16290"/>
                    </a:cubicBezTo>
                    <a:cubicBezTo>
                      <a:pt x="26070" y="16290"/>
                      <a:pt x="17923" y="25249"/>
                      <a:pt x="17923" y="37467"/>
                    </a:cubicBezTo>
                    <a:cubicBezTo>
                      <a:pt x="17923" y="51313"/>
                      <a:pt x="26885" y="58643"/>
                      <a:pt x="38290" y="58643"/>
                    </a:cubicBezTo>
                    <a:cubicBezTo>
                      <a:pt x="43993" y="58643"/>
                      <a:pt x="49695" y="57014"/>
                      <a:pt x="53769" y="52942"/>
                    </a:cubicBezTo>
                    <a:lnTo>
                      <a:pt x="65989" y="65159"/>
                    </a:lnTo>
                    <a:close/>
                  </a:path>
                </a:pathLst>
              </a:custGeom>
              <a:solidFill>
                <a:srgbClr val="7654A2"/>
              </a:solidFill>
              <a:ln w="8132"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FBAABAF6-573C-1A34-92FB-AFD35D9E7C3D}"/>
                  </a:ext>
                </a:extLst>
              </p:cNvPr>
              <p:cNvSpPr/>
              <p:nvPr/>
            </p:nvSpPr>
            <p:spPr>
              <a:xfrm>
                <a:off x="7807638" y="3600857"/>
                <a:ext cx="75203" cy="75747"/>
              </a:xfrm>
              <a:custGeom>
                <a:avLst/>
                <a:gdLst>
                  <a:gd name="connsiteX0" fmla="*/ 17923 w 75203"/>
                  <a:gd name="connsiteY0" fmla="*/ 43982 h 75747"/>
                  <a:gd name="connsiteX1" fmla="*/ 39105 w 75203"/>
                  <a:gd name="connsiteY1" fmla="*/ 59458 h 75747"/>
                  <a:gd name="connsiteX2" fmla="*/ 58657 w 75203"/>
                  <a:gd name="connsiteY2" fmla="*/ 52942 h 75747"/>
                  <a:gd name="connsiteX3" fmla="*/ 70062 w 75203"/>
                  <a:gd name="connsiteY3" fmla="*/ 64345 h 75747"/>
                  <a:gd name="connsiteX4" fmla="*/ 39105 w 75203"/>
                  <a:gd name="connsiteY4" fmla="*/ 75747 h 75747"/>
                  <a:gd name="connsiteX5" fmla="*/ 0 w 75203"/>
                  <a:gd name="connsiteY5" fmla="*/ 37467 h 75747"/>
                  <a:gd name="connsiteX6" fmla="*/ 38290 w 75203"/>
                  <a:gd name="connsiteY6" fmla="*/ 0 h 75747"/>
                  <a:gd name="connsiteX7" fmla="*/ 74950 w 75203"/>
                  <a:gd name="connsiteY7" fmla="*/ 44797 h 75747"/>
                  <a:gd name="connsiteX8" fmla="*/ 17923 w 75203"/>
                  <a:gd name="connsiteY8" fmla="*/ 44797 h 75747"/>
                  <a:gd name="connsiteX9" fmla="*/ 57027 w 75203"/>
                  <a:gd name="connsiteY9" fmla="*/ 29322 h 75747"/>
                  <a:gd name="connsiteX10" fmla="*/ 38290 w 75203"/>
                  <a:gd name="connsiteY10" fmla="*/ 15475 h 75747"/>
                  <a:gd name="connsiteX11" fmla="*/ 17923 w 75203"/>
                  <a:gd name="connsiteY11" fmla="*/ 29322 h 75747"/>
                  <a:gd name="connsiteX12" fmla="*/ 57027 w 75203"/>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03" h="75747">
                    <a:moveTo>
                      <a:pt x="17923" y="43982"/>
                    </a:moveTo>
                    <a:cubicBezTo>
                      <a:pt x="18737" y="52942"/>
                      <a:pt x="26884" y="59458"/>
                      <a:pt x="39105" y="59458"/>
                    </a:cubicBezTo>
                    <a:cubicBezTo>
                      <a:pt x="45622" y="59458"/>
                      <a:pt x="54583" y="57014"/>
                      <a:pt x="58657" y="52942"/>
                    </a:cubicBezTo>
                    <a:lnTo>
                      <a:pt x="70062" y="64345"/>
                    </a:lnTo>
                    <a:cubicBezTo>
                      <a:pt x="62730" y="72490"/>
                      <a:pt x="50510" y="75747"/>
                      <a:pt x="39105" y="75747"/>
                    </a:cubicBezTo>
                    <a:cubicBezTo>
                      <a:pt x="14664" y="75747"/>
                      <a:pt x="0" y="60272"/>
                      <a:pt x="0" y="37467"/>
                    </a:cubicBezTo>
                    <a:cubicBezTo>
                      <a:pt x="0" y="15475"/>
                      <a:pt x="14664" y="0"/>
                      <a:pt x="38290" y="0"/>
                    </a:cubicBezTo>
                    <a:cubicBezTo>
                      <a:pt x="61916" y="0"/>
                      <a:pt x="77394" y="14661"/>
                      <a:pt x="74950" y="44797"/>
                    </a:cubicBezTo>
                    <a:lnTo>
                      <a:pt x="17923" y="44797"/>
                    </a:lnTo>
                    <a:close/>
                    <a:moveTo>
                      <a:pt x="57027" y="29322"/>
                    </a:moveTo>
                    <a:cubicBezTo>
                      <a:pt x="56213" y="20362"/>
                      <a:pt x="48880"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grpSp>
      </p:grpSp>
      <p:sp>
        <p:nvSpPr>
          <p:cNvPr id="58" name="Freeform 57">
            <a:extLst>
              <a:ext uri="{FF2B5EF4-FFF2-40B4-BE49-F238E27FC236}">
                <a16:creationId xmlns:a16="http://schemas.microsoft.com/office/drawing/2014/main" id="{6298F67B-E667-C4F2-DDED-BD740C92FACD}"/>
              </a:ext>
            </a:extLst>
          </p:cNvPr>
          <p:cNvSpPr/>
          <p:nvPr userDrawn="1"/>
        </p:nvSpPr>
        <p:spPr>
          <a:xfrm rot="16200000">
            <a:off x="10531780" y="3147768"/>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8" cap="flat">
            <a:solidFill>
              <a:srgbClr val="B79974"/>
            </a:solidFill>
            <a:prstDash val="solid"/>
            <a:miter/>
          </a:ln>
        </p:spPr>
        <p:txBody>
          <a:bodyPr rtlCol="0" anchor="ctr"/>
          <a:lstStyle/>
          <a:p>
            <a:endParaRPr lang="en-US" sz="2069"/>
          </a:p>
        </p:txBody>
      </p:sp>
      <p:pic>
        <p:nvPicPr>
          <p:cNvPr id="16" name="Picture 15" descr="Blue text on a white background&#10;&#10;Description automatically generated">
            <a:extLst>
              <a:ext uri="{FF2B5EF4-FFF2-40B4-BE49-F238E27FC236}">
                <a16:creationId xmlns:a16="http://schemas.microsoft.com/office/drawing/2014/main" id="{DB6D35B4-CE51-882D-D67C-28DA7EFE4745}"/>
              </a:ext>
            </a:extLst>
          </p:cNvPr>
          <p:cNvPicPr>
            <a:picLocks noChangeAspect="1"/>
          </p:cNvPicPr>
          <p:nvPr userDrawn="1"/>
        </p:nvPicPr>
        <p:blipFill>
          <a:blip r:embed="rId2"/>
          <a:stretch>
            <a:fillRect/>
          </a:stretch>
        </p:blipFill>
        <p:spPr>
          <a:xfrm>
            <a:off x="219685" y="6160363"/>
            <a:ext cx="2505116" cy="525561"/>
          </a:xfrm>
          <a:prstGeom prst="rect">
            <a:avLst/>
          </a:prstGeom>
        </p:spPr>
      </p:pic>
    </p:spTree>
    <p:extLst>
      <p:ext uri="{BB962C8B-B14F-4D97-AF65-F5344CB8AC3E}">
        <p14:creationId xmlns:p14="http://schemas.microsoft.com/office/powerpoint/2010/main" val="3819293862"/>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Page">
    <p:spTree>
      <p:nvGrpSpPr>
        <p:cNvPr id="1" name=""/>
        <p:cNvGrpSpPr/>
        <p:nvPr/>
      </p:nvGrpSpPr>
      <p:grpSpPr>
        <a:xfrm>
          <a:off x="0" y="0"/>
          <a:ext cx="0" cy="0"/>
          <a:chOff x="0" y="0"/>
          <a:chExt cx="0" cy="0"/>
        </a:xfrm>
      </p:grpSpPr>
      <p:sp>
        <p:nvSpPr>
          <p:cNvPr id="143" name="Text Placeholder 32">
            <a:extLst>
              <a:ext uri="{FF2B5EF4-FFF2-40B4-BE49-F238E27FC236}">
                <a16:creationId xmlns:a16="http://schemas.microsoft.com/office/drawing/2014/main" id="{E246BE9B-0F08-0141-BFBB-5CD2D858EA02}"/>
              </a:ext>
            </a:extLst>
          </p:cNvPr>
          <p:cNvSpPr>
            <a:spLocks noGrp="1"/>
          </p:cNvSpPr>
          <p:nvPr>
            <p:ph type="body" sz="quarter" idx="11" hasCustomPrompt="1"/>
          </p:nvPr>
        </p:nvSpPr>
        <p:spPr>
          <a:xfrm>
            <a:off x="2679029" y="2070648"/>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01</a:t>
            </a:r>
            <a:endParaRPr lang="en-US" dirty="0"/>
          </a:p>
        </p:txBody>
      </p:sp>
      <p:sp>
        <p:nvSpPr>
          <p:cNvPr id="144" name="Text Placeholder 32">
            <a:extLst>
              <a:ext uri="{FF2B5EF4-FFF2-40B4-BE49-F238E27FC236}">
                <a16:creationId xmlns:a16="http://schemas.microsoft.com/office/drawing/2014/main" id="{C9C54D80-1128-5642-AF19-023C1AFBB107}"/>
              </a:ext>
            </a:extLst>
          </p:cNvPr>
          <p:cNvSpPr>
            <a:spLocks noGrp="1"/>
          </p:cNvSpPr>
          <p:nvPr>
            <p:ph type="body" sz="quarter" idx="49" hasCustomPrompt="1"/>
          </p:nvPr>
        </p:nvSpPr>
        <p:spPr>
          <a:xfrm>
            <a:off x="3812737" y="2070648"/>
            <a:ext cx="5715653" cy="223473"/>
          </a:xfrm>
          <a:prstGeom prst="rect">
            <a:avLst/>
          </a:prstGeom>
        </p:spPr>
        <p:txBody>
          <a:bodyPr anchor="ctr">
            <a:noAutofit/>
          </a:bodyPr>
          <a:lstStyle>
            <a:lvl1pPr marL="0" indent="0" algn="l">
              <a:buNone/>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Introduction</a:t>
            </a:r>
            <a:endParaRPr lang="en-US" dirty="0"/>
          </a:p>
        </p:txBody>
      </p:sp>
      <p:sp>
        <p:nvSpPr>
          <p:cNvPr id="145" name="Text Placeholder 32">
            <a:extLst>
              <a:ext uri="{FF2B5EF4-FFF2-40B4-BE49-F238E27FC236}">
                <a16:creationId xmlns:a16="http://schemas.microsoft.com/office/drawing/2014/main" id="{67A3DCF8-C8C1-A54D-B2A9-2AEDD386F887}"/>
              </a:ext>
            </a:extLst>
          </p:cNvPr>
          <p:cNvSpPr>
            <a:spLocks noGrp="1"/>
          </p:cNvSpPr>
          <p:nvPr>
            <p:ph type="body" sz="quarter" idx="13" hasCustomPrompt="1"/>
          </p:nvPr>
        </p:nvSpPr>
        <p:spPr>
          <a:xfrm>
            <a:off x="2679029" y="2532237"/>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02</a:t>
            </a:r>
            <a:endParaRPr lang="en-US" dirty="0"/>
          </a:p>
        </p:txBody>
      </p:sp>
      <p:sp>
        <p:nvSpPr>
          <p:cNvPr id="146" name="Text Placeholder 32">
            <a:extLst>
              <a:ext uri="{FF2B5EF4-FFF2-40B4-BE49-F238E27FC236}">
                <a16:creationId xmlns:a16="http://schemas.microsoft.com/office/drawing/2014/main" id="{9FDD29A6-533C-7341-8E91-02079E2FE43E}"/>
              </a:ext>
            </a:extLst>
          </p:cNvPr>
          <p:cNvSpPr>
            <a:spLocks noGrp="1"/>
          </p:cNvSpPr>
          <p:nvPr>
            <p:ph type="body" sz="quarter" idx="14" hasCustomPrompt="1"/>
          </p:nvPr>
        </p:nvSpPr>
        <p:spPr>
          <a:xfrm>
            <a:off x="3812737" y="2532237"/>
            <a:ext cx="5715653" cy="223986"/>
          </a:xfrm>
          <a:prstGeom prst="rect">
            <a:avLst/>
          </a:prstGeom>
        </p:spPr>
        <p:txBody>
          <a:bodyPr anchor="ctr">
            <a:noAutofit/>
          </a:bodyPr>
          <a:lstStyle>
            <a:lvl1pPr marL="0" marR="0" indent="0" algn="l" defTabSz="3343281" rtl="0" eaLnBrk="1" fontAlgn="auto" latinLnBrk="0" hangingPunct="1">
              <a:lnSpc>
                <a:spcPct val="100000"/>
              </a:lnSpc>
              <a:spcBef>
                <a:spcPts val="3657"/>
              </a:spcBef>
              <a:spcAft>
                <a:spcPts val="0"/>
              </a:spcAft>
              <a:buClrTx/>
              <a:buSzTx/>
              <a:buFont typeface="Arial" panose="020B0604020202020204" pitchFamily="34" charset="0"/>
              <a:buNone/>
              <a:tabLst/>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marL="0" marR="0" lvl="0" indent="0" algn="l" defTabSz="3343281" rtl="0" eaLnBrk="1" fontAlgn="auto" latinLnBrk="0" hangingPunct="1">
              <a:lnSpc>
                <a:spcPct val="100000"/>
              </a:lnSpc>
              <a:spcBef>
                <a:spcPts val="3657"/>
              </a:spcBef>
              <a:spcAft>
                <a:spcPts val="0"/>
              </a:spcAft>
              <a:buClrTx/>
              <a:buSzTx/>
              <a:buFont typeface="Arial" panose="020B0604020202020204" pitchFamily="34" charset="0"/>
              <a:buNone/>
              <a:tabLst/>
              <a:defRPr/>
            </a:pPr>
            <a:r>
              <a:rPr lang="en-GB" dirty="0"/>
              <a:t>About us</a:t>
            </a:r>
            <a:endParaRPr lang="en-US" dirty="0"/>
          </a:p>
        </p:txBody>
      </p:sp>
      <p:sp>
        <p:nvSpPr>
          <p:cNvPr id="147" name="Text Placeholder 32">
            <a:extLst>
              <a:ext uri="{FF2B5EF4-FFF2-40B4-BE49-F238E27FC236}">
                <a16:creationId xmlns:a16="http://schemas.microsoft.com/office/drawing/2014/main" id="{57CE5420-826A-4046-981E-1B3B3695529C}"/>
              </a:ext>
            </a:extLst>
          </p:cNvPr>
          <p:cNvSpPr>
            <a:spLocks noGrp="1"/>
          </p:cNvSpPr>
          <p:nvPr>
            <p:ph type="body" sz="quarter" idx="15" hasCustomPrompt="1"/>
          </p:nvPr>
        </p:nvSpPr>
        <p:spPr>
          <a:xfrm>
            <a:off x="2679029" y="2958181"/>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03</a:t>
            </a:r>
            <a:endParaRPr lang="en-US" dirty="0"/>
          </a:p>
        </p:txBody>
      </p:sp>
      <p:sp>
        <p:nvSpPr>
          <p:cNvPr id="148" name="Text Placeholder 32">
            <a:extLst>
              <a:ext uri="{FF2B5EF4-FFF2-40B4-BE49-F238E27FC236}">
                <a16:creationId xmlns:a16="http://schemas.microsoft.com/office/drawing/2014/main" id="{3F6D97E9-C4D5-AC44-89B9-EABADCA7224E}"/>
              </a:ext>
            </a:extLst>
          </p:cNvPr>
          <p:cNvSpPr>
            <a:spLocks noGrp="1"/>
          </p:cNvSpPr>
          <p:nvPr>
            <p:ph type="body" sz="quarter" idx="19" hasCustomPrompt="1"/>
          </p:nvPr>
        </p:nvSpPr>
        <p:spPr>
          <a:xfrm>
            <a:off x="3812737" y="2958181"/>
            <a:ext cx="5715653" cy="223473"/>
          </a:xfrm>
          <a:prstGeom prst="rect">
            <a:avLst/>
          </a:prstGeom>
        </p:spPr>
        <p:txBody>
          <a:bodyPr anchor="ctr">
            <a:noAutofit/>
          </a:bodyPr>
          <a:lstStyle>
            <a:lvl1pPr marL="0" indent="0" algn="l">
              <a:buNone/>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The Project</a:t>
            </a:r>
            <a:endParaRPr lang="en-US" dirty="0"/>
          </a:p>
        </p:txBody>
      </p:sp>
      <p:sp>
        <p:nvSpPr>
          <p:cNvPr id="152" name="Text Placeholder 32">
            <a:extLst>
              <a:ext uri="{FF2B5EF4-FFF2-40B4-BE49-F238E27FC236}">
                <a16:creationId xmlns:a16="http://schemas.microsoft.com/office/drawing/2014/main" id="{1EDA7C9E-6821-614B-B581-5907A46DAE4B}"/>
              </a:ext>
            </a:extLst>
          </p:cNvPr>
          <p:cNvSpPr>
            <a:spLocks noGrp="1"/>
          </p:cNvSpPr>
          <p:nvPr>
            <p:ph type="body" sz="quarter" idx="17" hasCustomPrompt="1"/>
          </p:nvPr>
        </p:nvSpPr>
        <p:spPr>
          <a:xfrm>
            <a:off x="2679029" y="3370947"/>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04</a:t>
            </a:r>
            <a:endParaRPr lang="en-US" dirty="0"/>
          </a:p>
        </p:txBody>
      </p:sp>
      <p:sp>
        <p:nvSpPr>
          <p:cNvPr id="156" name="Text Placeholder 32">
            <a:extLst>
              <a:ext uri="{FF2B5EF4-FFF2-40B4-BE49-F238E27FC236}">
                <a16:creationId xmlns:a16="http://schemas.microsoft.com/office/drawing/2014/main" id="{3EECCB46-72D7-5740-9CED-11684DF47D53}"/>
              </a:ext>
            </a:extLst>
          </p:cNvPr>
          <p:cNvSpPr>
            <a:spLocks noGrp="1"/>
          </p:cNvSpPr>
          <p:nvPr>
            <p:ph type="body" sz="quarter" idx="20" hasCustomPrompt="1"/>
          </p:nvPr>
        </p:nvSpPr>
        <p:spPr>
          <a:xfrm>
            <a:off x="3812737" y="3370947"/>
            <a:ext cx="5715653" cy="223473"/>
          </a:xfrm>
          <a:prstGeom prst="rect">
            <a:avLst/>
          </a:prstGeom>
        </p:spPr>
        <p:txBody>
          <a:bodyPr anchor="ctr">
            <a:noAutofit/>
          </a:bodyPr>
          <a:lstStyle>
            <a:lvl1pPr marL="0" indent="0" algn="l">
              <a:buNone/>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Gallery</a:t>
            </a:r>
            <a:endParaRPr lang="en-US" dirty="0"/>
          </a:p>
        </p:txBody>
      </p:sp>
      <p:sp>
        <p:nvSpPr>
          <p:cNvPr id="158" name="Text Placeholder 32">
            <a:extLst>
              <a:ext uri="{FF2B5EF4-FFF2-40B4-BE49-F238E27FC236}">
                <a16:creationId xmlns:a16="http://schemas.microsoft.com/office/drawing/2014/main" id="{2B4AC3CD-CBEF-5E4F-B4DD-BD4814C7F019}"/>
              </a:ext>
            </a:extLst>
          </p:cNvPr>
          <p:cNvSpPr>
            <a:spLocks noGrp="1"/>
          </p:cNvSpPr>
          <p:nvPr>
            <p:ph type="body" sz="quarter" idx="21" hasCustomPrompt="1"/>
          </p:nvPr>
        </p:nvSpPr>
        <p:spPr>
          <a:xfrm>
            <a:off x="2679029" y="3797309"/>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05</a:t>
            </a:r>
            <a:endParaRPr lang="en-US" dirty="0"/>
          </a:p>
        </p:txBody>
      </p:sp>
      <p:sp>
        <p:nvSpPr>
          <p:cNvPr id="159" name="Text Placeholder 32">
            <a:extLst>
              <a:ext uri="{FF2B5EF4-FFF2-40B4-BE49-F238E27FC236}">
                <a16:creationId xmlns:a16="http://schemas.microsoft.com/office/drawing/2014/main" id="{F367CBF7-CF02-8943-9062-D02DDFD8E2D1}"/>
              </a:ext>
            </a:extLst>
          </p:cNvPr>
          <p:cNvSpPr>
            <a:spLocks noGrp="1"/>
          </p:cNvSpPr>
          <p:nvPr>
            <p:ph type="body" sz="quarter" idx="22" hasCustomPrompt="1"/>
          </p:nvPr>
        </p:nvSpPr>
        <p:spPr>
          <a:xfrm>
            <a:off x="3812737" y="3797309"/>
            <a:ext cx="5715653" cy="223473"/>
          </a:xfrm>
          <a:prstGeom prst="rect">
            <a:avLst/>
          </a:prstGeom>
        </p:spPr>
        <p:txBody>
          <a:bodyPr anchor="ctr">
            <a:noAutofit/>
          </a:bodyPr>
          <a:lstStyle>
            <a:lvl1pPr marL="0" indent="0" algn="l">
              <a:buNone/>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Our Team</a:t>
            </a:r>
            <a:endParaRPr lang="en-US" dirty="0"/>
          </a:p>
        </p:txBody>
      </p:sp>
      <p:sp>
        <p:nvSpPr>
          <p:cNvPr id="161" name="Text Placeholder 32">
            <a:extLst>
              <a:ext uri="{FF2B5EF4-FFF2-40B4-BE49-F238E27FC236}">
                <a16:creationId xmlns:a16="http://schemas.microsoft.com/office/drawing/2014/main" id="{BA3A5A09-F937-7549-8085-E87DDB3C3436}"/>
              </a:ext>
            </a:extLst>
          </p:cNvPr>
          <p:cNvSpPr>
            <a:spLocks noGrp="1"/>
          </p:cNvSpPr>
          <p:nvPr>
            <p:ph type="body" sz="quarter" idx="51" hasCustomPrompt="1"/>
          </p:nvPr>
        </p:nvSpPr>
        <p:spPr>
          <a:xfrm>
            <a:off x="2694576" y="4241250"/>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06</a:t>
            </a:r>
            <a:endParaRPr lang="en-US" dirty="0"/>
          </a:p>
        </p:txBody>
      </p:sp>
      <p:sp>
        <p:nvSpPr>
          <p:cNvPr id="162" name="Text Placeholder 32">
            <a:extLst>
              <a:ext uri="{FF2B5EF4-FFF2-40B4-BE49-F238E27FC236}">
                <a16:creationId xmlns:a16="http://schemas.microsoft.com/office/drawing/2014/main" id="{3125800D-400A-CB4E-BB45-05A321F773EC}"/>
              </a:ext>
            </a:extLst>
          </p:cNvPr>
          <p:cNvSpPr>
            <a:spLocks noGrp="1"/>
          </p:cNvSpPr>
          <p:nvPr>
            <p:ph type="body" sz="quarter" idx="52" hasCustomPrompt="1"/>
          </p:nvPr>
        </p:nvSpPr>
        <p:spPr>
          <a:xfrm>
            <a:off x="3828284" y="4241250"/>
            <a:ext cx="5715653" cy="223473"/>
          </a:xfrm>
          <a:prstGeom prst="rect">
            <a:avLst/>
          </a:prstGeom>
        </p:spPr>
        <p:txBody>
          <a:bodyPr anchor="ctr">
            <a:noAutofit/>
          </a:bodyPr>
          <a:lstStyle>
            <a:lvl1pPr marL="0" indent="0" algn="l">
              <a:buNone/>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Question and Answers</a:t>
            </a:r>
            <a:endParaRPr lang="en-US" dirty="0"/>
          </a:p>
        </p:txBody>
      </p:sp>
      <p:sp>
        <p:nvSpPr>
          <p:cNvPr id="163" name="Text Placeholder 32">
            <a:extLst>
              <a:ext uri="{FF2B5EF4-FFF2-40B4-BE49-F238E27FC236}">
                <a16:creationId xmlns:a16="http://schemas.microsoft.com/office/drawing/2014/main" id="{8BE77D08-2226-F241-BD4C-C1EE8B229A90}"/>
              </a:ext>
            </a:extLst>
          </p:cNvPr>
          <p:cNvSpPr>
            <a:spLocks noGrp="1"/>
          </p:cNvSpPr>
          <p:nvPr>
            <p:ph type="body" sz="quarter" idx="53" hasCustomPrompt="1"/>
          </p:nvPr>
        </p:nvSpPr>
        <p:spPr>
          <a:xfrm>
            <a:off x="2694576" y="4725517"/>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07</a:t>
            </a:r>
            <a:endParaRPr lang="en-US" dirty="0"/>
          </a:p>
        </p:txBody>
      </p:sp>
      <p:sp>
        <p:nvSpPr>
          <p:cNvPr id="164" name="Text Placeholder 32">
            <a:extLst>
              <a:ext uri="{FF2B5EF4-FFF2-40B4-BE49-F238E27FC236}">
                <a16:creationId xmlns:a16="http://schemas.microsoft.com/office/drawing/2014/main" id="{32184336-7547-9A40-A148-9E9B78DCBBAF}"/>
              </a:ext>
            </a:extLst>
          </p:cNvPr>
          <p:cNvSpPr>
            <a:spLocks noGrp="1"/>
          </p:cNvSpPr>
          <p:nvPr>
            <p:ph type="body" sz="quarter" idx="54" hasCustomPrompt="1"/>
          </p:nvPr>
        </p:nvSpPr>
        <p:spPr>
          <a:xfrm>
            <a:off x="3828284" y="4725517"/>
            <a:ext cx="5715653" cy="223473"/>
          </a:xfrm>
          <a:prstGeom prst="rect">
            <a:avLst/>
          </a:prstGeom>
        </p:spPr>
        <p:txBody>
          <a:bodyPr anchor="ctr">
            <a:noAutofit/>
          </a:bodyPr>
          <a:lstStyle>
            <a:lvl1pPr marL="0" indent="0" algn="l">
              <a:buNone/>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Conclusion</a:t>
            </a:r>
            <a:endParaRPr lang="en-US" dirty="0"/>
          </a:p>
        </p:txBody>
      </p:sp>
      <p:sp>
        <p:nvSpPr>
          <p:cNvPr id="286" name="Rectangle 285">
            <a:extLst>
              <a:ext uri="{FF2B5EF4-FFF2-40B4-BE49-F238E27FC236}">
                <a16:creationId xmlns:a16="http://schemas.microsoft.com/office/drawing/2014/main" id="{DB242B25-6F94-3545-A2C1-E1A9B68738D1}"/>
              </a:ext>
            </a:extLst>
          </p:cNvPr>
          <p:cNvSpPr/>
          <p:nvPr userDrawn="1"/>
        </p:nvSpPr>
        <p:spPr>
          <a:xfrm>
            <a:off x="2418144" y="5551985"/>
            <a:ext cx="4194233" cy="687624"/>
          </a:xfrm>
          <a:prstGeom prst="rect">
            <a:avLst/>
          </a:prstGeom>
        </p:spPr>
        <p:txBody>
          <a:bodyPr wrap="square">
            <a:spAutoFit/>
          </a:bodyPr>
          <a:lstStyle/>
          <a:p>
            <a:pPr marL="0" marR="0" indent="0" algn="just" defTabSz="293378" rtl="0" eaLnBrk="1" fontAlgn="auto" latinLnBrk="0" hangingPunct="0">
              <a:lnSpc>
                <a:spcPct val="100000"/>
              </a:lnSpc>
              <a:spcBef>
                <a:spcPts val="0"/>
              </a:spcBef>
              <a:spcAft>
                <a:spcPts val="0"/>
              </a:spcAft>
              <a:buClrTx/>
              <a:buSzTx/>
              <a:buFontTx/>
              <a:buNone/>
              <a:tabLst/>
              <a:defRPr/>
            </a:pPr>
            <a:r>
              <a:rPr lang="en-US" sz="967" dirty="0">
                <a:solidFill>
                  <a:srgbClr val="00000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sp>
        <p:nvSpPr>
          <p:cNvPr id="31" name="Rectangle 5">
            <a:extLst>
              <a:ext uri="{FF2B5EF4-FFF2-40B4-BE49-F238E27FC236}">
                <a16:creationId xmlns:a16="http://schemas.microsoft.com/office/drawing/2014/main" id="{6A0AD0FB-DB78-8B4A-B00E-1C744896C494}"/>
              </a:ext>
            </a:extLst>
          </p:cNvPr>
          <p:cNvSpPr/>
          <p:nvPr userDrawn="1"/>
        </p:nvSpPr>
        <p:spPr bwMode="auto">
          <a:xfrm rot="5400000">
            <a:off x="-3140113" y="3141171"/>
            <a:ext cx="6856941" cy="576720"/>
          </a:xfrm>
          <a:custGeom>
            <a:avLst/>
            <a:gdLst>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72477" h="4977432">
                <a:moveTo>
                  <a:pt x="0" y="0"/>
                </a:moveTo>
                <a:lnTo>
                  <a:pt x="10372477" y="0"/>
                </a:lnTo>
                <a:lnTo>
                  <a:pt x="10372477" y="4977432"/>
                </a:lnTo>
                <a:lnTo>
                  <a:pt x="0" y="4977432"/>
                </a:lnTo>
                <a:lnTo>
                  <a:pt x="0" y="0"/>
                </a:lnTo>
                <a:close/>
              </a:path>
            </a:pathLst>
          </a:custGeom>
          <a:solidFill>
            <a:srgbClr val="7654A2"/>
          </a:solidFill>
          <a:ln w="12700" cap="flat">
            <a:noFill/>
            <a:prstDash val="solid"/>
            <a:miter lim="800000"/>
            <a:headEnd/>
            <a:tailEnd/>
          </a:ln>
        </p:spPr>
        <p:txBody>
          <a:bodyPr vert="horz" wrap="square" lIns="234555" tIns="117276" rIns="234555" bIns="117276" numCol="1" rtlCol="0" anchor="t" anchorCtr="0" compatLnSpc="1">
            <a:prstTxWarp prst="textNoShape">
              <a:avLst/>
            </a:prstTxWarp>
          </a:bodyPr>
          <a:lstStyle/>
          <a:p>
            <a:pPr algn="ctr"/>
            <a:endParaRPr lang="fr-CA" sz="6926"/>
          </a:p>
        </p:txBody>
      </p:sp>
      <p:sp>
        <p:nvSpPr>
          <p:cNvPr id="58" name="Text Placeholder 32">
            <a:extLst>
              <a:ext uri="{FF2B5EF4-FFF2-40B4-BE49-F238E27FC236}">
                <a16:creationId xmlns:a16="http://schemas.microsoft.com/office/drawing/2014/main" id="{A7E9440F-DDEC-434B-9346-8F02B164E9B2}"/>
              </a:ext>
            </a:extLst>
          </p:cNvPr>
          <p:cNvSpPr>
            <a:spLocks noGrp="1"/>
          </p:cNvSpPr>
          <p:nvPr>
            <p:ph type="body" sz="quarter" idx="61" hasCustomPrompt="1"/>
          </p:nvPr>
        </p:nvSpPr>
        <p:spPr>
          <a:xfrm>
            <a:off x="2694576" y="991145"/>
            <a:ext cx="3692066" cy="532331"/>
          </a:xfrm>
          <a:prstGeom prst="rect">
            <a:avLst/>
          </a:prstGeom>
        </p:spPr>
        <p:txBody>
          <a:bodyPr anchor="ctr">
            <a:noAutofit/>
          </a:bodyPr>
          <a:lstStyle>
            <a:lvl1pPr marL="0" indent="0" algn="l">
              <a:lnSpc>
                <a:spcPts val="3590"/>
              </a:lnSpc>
              <a:spcBef>
                <a:spcPts val="0"/>
              </a:spcBef>
              <a:buNone/>
              <a:defRPr sz="3600" b="1" i="0" spc="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TABLE OF CONTENTS</a:t>
            </a:r>
            <a:endParaRPr lang="en-US" dirty="0"/>
          </a:p>
        </p:txBody>
      </p:sp>
      <p:grpSp>
        <p:nvGrpSpPr>
          <p:cNvPr id="5" name="Group 4">
            <a:extLst>
              <a:ext uri="{FF2B5EF4-FFF2-40B4-BE49-F238E27FC236}">
                <a16:creationId xmlns:a16="http://schemas.microsoft.com/office/drawing/2014/main" id="{795E9240-C10D-8849-BAE0-7C438EC081DC}"/>
              </a:ext>
            </a:extLst>
          </p:cNvPr>
          <p:cNvGrpSpPr/>
          <p:nvPr userDrawn="1"/>
        </p:nvGrpSpPr>
        <p:grpSpPr>
          <a:xfrm>
            <a:off x="2315424" y="2387814"/>
            <a:ext cx="7663872" cy="2650297"/>
            <a:chOff x="2315424" y="2387814"/>
            <a:chExt cx="7663872" cy="1942883"/>
          </a:xfrm>
          <a:solidFill>
            <a:srgbClr val="B79974"/>
          </a:solidFill>
        </p:grpSpPr>
        <p:grpSp>
          <p:nvGrpSpPr>
            <p:cNvPr id="3" name="Group 2">
              <a:extLst>
                <a:ext uri="{FF2B5EF4-FFF2-40B4-BE49-F238E27FC236}">
                  <a16:creationId xmlns:a16="http://schemas.microsoft.com/office/drawing/2014/main" id="{2F0747C1-EB9A-C241-9511-DEA85DB5444C}"/>
                </a:ext>
              </a:extLst>
            </p:cNvPr>
            <p:cNvGrpSpPr/>
            <p:nvPr userDrawn="1"/>
          </p:nvGrpSpPr>
          <p:grpSpPr>
            <a:xfrm>
              <a:off x="2315424" y="2387814"/>
              <a:ext cx="7663872" cy="978369"/>
              <a:chOff x="1265109" y="2728756"/>
              <a:chExt cx="4752000" cy="1525304"/>
            </a:xfrm>
            <a:grpFill/>
          </p:grpSpPr>
          <p:sp>
            <p:nvSpPr>
              <p:cNvPr id="57" name="Rectangle 56">
                <a:extLst>
                  <a:ext uri="{FF2B5EF4-FFF2-40B4-BE49-F238E27FC236}">
                    <a16:creationId xmlns:a16="http://schemas.microsoft.com/office/drawing/2014/main" id="{683CB224-BC37-A449-A879-B518A8300CF6}"/>
                  </a:ext>
                </a:extLst>
              </p:cNvPr>
              <p:cNvSpPr/>
              <p:nvPr userDrawn="1"/>
            </p:nvSpPr>
            <p:spPr>
              <a:xfrm>
                <a:off x="1265109" y="2728756"/>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dirty="0">
                  <a:latin typeface="Calibri" panose="020F0502020204030204" pitchFamily="34" charset="0"/>
                  <a:cs typeface="Calibri" panose="020F0502020204030204" pitchFamily="34" charset="0"/>
                </a:endParaRPr>
              </a:p>
            </p:txBody>
          </p:sp>
          <p:sp>
            <p:nvSpPr>
              <p:cNvPr id="69" name="Rectangle 68">
                <a:extLst>
                  <a:ext uri="{FF2B5EF4-FFF2-40B4-BE49-F238E27FC236}">
                    <a16:creationId xmlns:a16="http://schemas.microsoft.com/office/drawing/2014/main" id="{5E0C682E-9999-0944-9853-BF0C05DDBEFD}"/>
                  </a:ext>
                </a:extLst>
              </p:cNvPr>
              <p:cNvSpPr/>
              <p:nvPr userDrawn="1"/>
            </p:nvSpPr>
            <p:spPr>
              <a:xfrm>
                <a:off x="1265109" y="3229991"/>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dirty="0">
                  <a:latin typeface="Calibri" panose="020F0502020204030204" pitchFamily="34" charset="0"/>
                  <a:cs typeface="Calibri" panose="020F0502020204030204" pitchFamily="34" charset="0"/>
                </a:endParaRPr>
              </a:p>
            </p:txBody>
          </p:sp>
          <p:sp>
            <p:nvSpPr>
              <p:cNvPr id="70" name="Rectangle 69">
                <a:extLst>
                  <a:ext uri="{FF2B5EF4-FFF2-40B4-BE49-F238E27FC236}">
                    <a16:creationId xmlns:a16="http://schemas.microsoft.com/office/drawing/2014/main" id="{CFBE4FB1-974E-C042-9FE7-2EC8CB8A2A56}"/>
                  </a:ext>
                </a:extLst>
              </p:cNvPr>
              <p:cNvSpPr/>
              <p:nvPr userDrawn="1"/>
            </p:nvSpPr>
            <p:spPr>
              <a:xfrm>
                <a:off x="1265109" y="3731226"/>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dirty="0">
                  <a:latin typeface="Calibri" panose="020F0502020204030204" pitchFamily="34" charset="0"/>
                  <a:cs typeface="Calibri" panose="020F0502020204030204" pitchFamily="34" charset="0"/>
                </a:endParaRPr>
              </a:p>
            </p:txBody>
          </p:sp>
          <p:sp>
            <p:nvSpPr>
              <p:cNvPr id="71" name="Rectangle 70">
                <a:extLst>
                  <a:ext uri="{FF2B5EF4-FFF2-40B4-BE49-F238E27FC236}">
                    <a16:creationId xmlns:a16="http://schemas.microsoft.com/office/drawing/2014/main" id="{895CE4C3-6683-AB4A-B2F4-EAA4EBA84200}"/>
                  </a:ext>
                </a:extLst>
              </p:cNvPr>
              <p:cNvSpPr/>
              <p:nvPr userDrawn="1"/>
            </p:nvSpPr>
            <p:spPr>
              <a:xfrm>
                <a:off x="1265109" y="4232460"/>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dirty="0">
                  <a:latin typeface="Calibri" panose="020F0502020204030204" pitchFamily="34" charset="0"/>
                  <a:cs typeface="Calibri" panose="020F0502020204030204" pitchFamily="34" charset="0"/>
                </a:endParaRPr>
              </a:p>
            </p:txBody>
          </p:sp>
        </p:grpSp>
        <p:grpSp>
          <p:nvGrpSpPr>
            <p:cNvPr id="73" name="Group 72">
              <a:extLst>
                <a:ext uri="{FF2B5EF4-FFF2-40B4-BE49-F238E27FC236}">
                  <a16:creationId xmlns:a16="http://schemas.microsoft.com/office/drawing/2014/main" id="{7ACA618A-FADD-A245-9DF6-634F7B8B10BB}"/>
                </a:ext>
              </a:extLst>
            </p:cNvPr>
            <p:cNvGrpSpPr/>
            <p:nvPr userDrawn="1"/>
          </p:nvGrpSpPr>
          <p:grpSpPr>
            <a:xfrm>
              <a:off x="2315424" y="3673833"/>
              <a:ext cx="7663872" cy="656864"/>
              <a:chOff x="1265109" y="3229991"/>
              <a:chExt cx="4752000" cy="1024069"/>
            </a:xfrm>
            <a:grpFill/>
          </p:grpSpPr>
          <p:sp>
            <p:nvSpPr>
              <p:cNvPr id="75" name="Rectangle 74">
                <a:extLst>
                  <a:ext uri="{FF2B5EF4-FFF2-40B4-BE49-F238E27FC236}">
                    <a16:creationId xmlns:a16="http://schemas.microsoft.com/office/drawing/2014/main" id="{35748608-FDE9-4648-BB0B-46BD9D014EC5}"/>
                  </a:ext>
                </a:extLst>
              </p:cNvPr>
              <p:cNvSpPr/>
              <p:nvPr userDrawn="1"/>
            </p:nvSpPr>
            <p:spPr>
              <a:xfrm>
                <a:off x="1265109" y="3229991"/>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dirty="0">
                  <a:latin typeface="Calibri" panose="020F0502020204030204" pitchFamily="34" charset="0"/>
                  <a:cs typeface="Calibri" panose="020F0502020204030204" pitchFamily="34" charset="0"/>
                </a:endParaRPr>
              </a:p>
            </p:txBody>
          </p:sp>
          <p:sp>
            <p:nvSpPr>
              <p:cNvPr id="76" name="Rectangle 75">
                <a:extLst>
                  <a:ext uri="{FF2B5EF4-FFF2-40B4-BE49-F238E27FC236}">
                    <a16:creationId xmlns:a16="http://schemas.microsoft.com/office/drawing/2014/main" id="{EA326F4A-FE37-8649-AB33-C936A66D8C1B}"/>
                  </a:ext>
                </a:extLst>
              </p:cNvPr>
              <p:cNvSpPr/>
              <p:nvPr userDrawn="1"/>
            </p:nvSpPr>
            <p:spPr>
              <a:xfrm>
                <a:off x="1265109" y="3731226"/>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dirty="0">
                  <a:latin typeface="Calibri" panose="020F0502020204030204" pitchFamily="34" charset="0"/>
                  <a:cs typeface="Calibri" panose="020F0502020204030204" pitchFamily="34" charset="0"/>
                </a:endParaRPr>
              </a:p>
            </p:txBody>
          </p:sp>
          <p:sp>
            <p:nvSpPr>
              <p:cNvPr id="77" name="Rectangle 76">
                <a:extLst>
                  <a:ext uri="{FF2B5EF4-FFF2-40B4-BE49-F238E27FC236}">
                    <a16:creationId xmlns:a16="http://schemas.microsoft.com/office/drawing/2014/main" id="{B3A4C318-6189-4F4F-B62C-B7A913454FBF}"/>
                  </a:ext>
                </a:extLst>
              </p:cNvPr>
              <p:cNvSpPr/>
              <p:nvPr userDrawn="1"/>
            </p:nvSpPr>
            <p:spPr>
              <a:xfrm>
                <a:off x="1265109" y="4232460"/>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dirty="0">
                  <a:latin typeface="Calibri" panose="020F0502020204030204" pitchFamily="34" charset="0"/>
                  <a:cs typeface="Calibri" panose="020F0502020204030204" pitchFamily="34" charset="0"/>
                </a:endParaRPr>
              </a:p>
            </p:txBody>
          </p:sp>
        </p:grpSp>
      </p:grpSp>
      <p:pic>
        <p:nvPicPr>
          <p:cNvPr id="2" name="Picture 1" descr="Blue text on a white background&#10;&#10;Description automatically generated">
            <a:extLst>
              <a:ext uri="{FF2B5EF4-FFF2-40B4-BE49-F238E27FC236}">
                <a16:creationId xmlns:a16="http://schemas.microsoft.com/office/drawing/2014/main" id="{FA5E6BE8-F79B-6728-B399-DAFDD9997757}"/>
              </a:ext>
            </a:extLst>
          </p:cNvPr>
          <p:cNvPicPr>
            <a:picLocks noChangeAspect="1"/>
          </p:cNvPicPr>
          <p:nvPr userDrawn="1"/>
        </p:nvPicPr>
        <p:blipFill>
          <a:blip r:embed="rId2"/>
          <a:stretch>
            <a:fillRect/>
          </a:stretch>
        </p:blipFill>
        <p:spPr>
          <a:xfrm>
            <a:off x="8836911" y="5714048"/>
            <a:ext cx="2505116" cy="525561"/>
          </a:xfrm>
          <a:prstGeom prst="rect">
            <a:avLst/>
          </a:prstGeom>
        </p:spPr>
      </p:pic>
    </p:spTree>
    <p:extLst>
      <p:ext uri="{BB962C8B-B14F-4D97-AF65-F5344CB8AC3E}">
        <p14:creationId xmlns:p14="http://schemas.microsoft.com/office/powerpoint/2010/main" val="2047572136"/>
      </p:ext>
    </p:extLst>
  </p:cSld>
  <p:clrMapOvr>
    <a:masterClrMapping/>
  </p:clrMapOvr>
  <p:extLst>
    <p:ext uri="{DCECCB84-F9BA-43D5-87BE-67443E8EF086}">
      <p15:sldGuideLst xmlns:p15="http://schemas.microsoft.com/office/powerpoint/2012/main">
        <p15:guide id="1" pos="475"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ntent Page more topics">
    <p:spTree>
      <p:nvGrpSpPr>
        <p:cNvPr id="1" name=""/>
        <p:cNvGrpSpPr/>
        <p:nvPr/>
      </p:nvGrpSpPr>
      <p:grpSpPr>
        <a:xfrm>
          <a:off x="0" y="0"/>
          <a:ext cx="0" cy="0"/>
          <a:chOff x="0" y="0"/>
          <a:chExt cx="0" cy="0"/>
        </a:xfrm>
      </p:grpSpPr>
      <p:sp>
        <p:nvSpPr>
          <p:cNvPr id="143" name="Text Placeholder 32">
            <a:extLst>
              <a:ext uri="{FF2B5EF4-FFF2-40B4-BE49-F238E27FC236}">
                <a16:creationId xmlns:a16="http://schemas.microsoft.com/office/drawing/2014/main" id="{E246BE9B-0F08-0141-BFBB-5CD2D858EA02}"/>
              </a:ext>
            </a:extLst>
          </p:cNvPr>
          <p:cNvSpPr>
            <a:spLocks noGrp="1"/>
          </p:cNvSpPr>
          <p:nvPr>
            <p:ph type="body" sz="quarter" idx="11" hasCustomPrompt="1"/>
          </p:nvPr>
        </p:nvSpPr>
        <p:spPr>
          <a:xfrm>
            <a:off x="2679029" y="1278062"/>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01</a:t>
            </a:r>
            <a:endParaRPr lang="en-US" dirty="0"/>
          </a:p>
        </p:txBody>
      </p:sp>
      <p:sp>
        <p:nvSpPr>
          <p:cNvPr id="144" name="Text Placeholder 32">
            <a:extLst>
              <a:ext uri="{FF2B5EF4-FFF2-40B4-BE49-F238E27FC236}">
                <a16:creationId xmlns:a16="http://schemas.microsoft.com/office/drawing/2014/main" id="{C9C54D80-1128-5642-AF19-023C1AFBB107}"/>
              </a:ext>
            </a:extLst>
          </p:cNvPr>
          <p:cNvSpPr>
            <a:spLocks noGrp="1"/>
          </p:cNvSpPr>
          <p:nvPr>
            <p:ph type="body" sz="quarter" idx="49" hasCustomPrompt="1"/>
          </p:nvPr>
        </p:nvSpPr>
        <p:spPr>
          <a:xfrm>
            <a:off x="3812737" y="1278062"/>
            <a:ext cx="5715653" cy="223473"/>
          </a:xfrm>
          <a:prstGeom prst="rect">
            <a:avLst/>
          </a:prstGeom>
        </p:spPr>
        <p:txBody>
          <a:bodyPr anchor="ctr">
            <a:noAutofit/>
          </a:bodyPr>
          <a:lstStyle>
            <a:lvl1pPr marL="0" indent="0" algn="l">
              <a:buNone/>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Introduction</a:t>
            </a:r>
            <a:endParaRPr lang="en-US" dirty="0"/>
          </a:p>
        </p:txBody>
      </p:sp>
      <p:sp>
        <p:nvSpPr>
          <p:cNvPr id="145" name="Text Placeholder 32">
            <a:extLst>
              <a:ext uri="{FF2B5EF4-FFF2-40B4-BE49-F238E27FC236}">
                <a16:creationId xmlns:a16="http://schemas.microsoft.com/office/drawing/2014/main" id="{67A3DCF8-C8C1-A54D-B2A9-2AEDD386F887}"/>
              </a:ext>
            </a:extLst>
          </p:cNvPr>
          <p:cNvSpPr>
            <a:spLocks noGrp="1"/>
          </p:cNvSpPr>
          <p:nvPr>
            <p:ph type="body" sz="quarter" idx="13" hasCustomPrompt="1"/>
          </p:nvPr>
        </p:nvSpPr>
        <p:spPr>
          <a:xfrm>
            <a:off x="2679029" y="1739651"/>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02</a:t>
            </a:r>
            <a:endParaRPr lang="en-US" dirty="0"/>
          </a:p>
        </p:txBody>
      </p:sp>
      <p:sp>
        <p:nvSpPr>
          <p:cNvPr id="146" name="Text Placeholder 32">
            <a:extLst>
              <a:ext uri="{FF2B5EF4-FFF2-40B4-BE49-F238E27FC236}">
                <a16:creationId xmlns:a16="http://schemas.microsoft.com/office/drawing/2014/main" id="{9FDD29A6-533C-7341-8E91-02079E2FE43E}"/>
              </a:ext>
            </a:extLst>
          </p:cNvPr>
          <p:cNvSpPr>
            <a:spLocks noGrp="1"/>
          </p:cNvSpPr>
          <p:nvPr>
            <p:ph type="body" sz="quarter" idx="14" hasCustomPrompt="1"/>
          </p:nvPr>
        </p:nvSpPr>
        <p:spPr>
          <a:xfrm>
            <a:off x="3812737" y="1739651"/>
            <a:ext cx="5715653" cy="223986"/>
          </a:xfrm>
          <a:prstGeom prst="rect">
            <a:avLst/>
          </a:prstGeom>
        </p:spPr>
        <p:txBody>
          <a:bodyPr anchor="ctr">
            <a:noAutofit/>
          </a:bodyPr>
          <a:lstStyle>
            <a:lvl1pPr marL="0" marR="0" indent="0" algn="l" defTabSz="3343281" rtl="0" eaLnBrk="1" fontAlgn="auto" latinLnBrk="0" hangingPunct="1">
              <a:lnSpc>
                <a:spcPct val="100000"/>
              </a:lnSpc>
              <a:spcBef>
                <a:spcPts val="3657"/>
              </a:spcBef>
              <a:spcAft>
                <a:spcPts val="0"/>
              </a:spcAft>
              <a:buClrTx/>
              <a:buSzTx/>
              <a:buFont typeface="Arial" panose="020B0604020202020204" pitchFamily="34" charset="0"/>
              <a:buNone/>
              <a:tabLst/>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marL="0" marR="0" lvl="0" indent="0" algn="l" defTabSz="3343281" rtl="0" eaLnBrk="1" fontAlgn="auto" latinLnBrk="0" hangingPunct="1">
              <a:lnSpc>
                <a:spcPct val="100000"/>
              </a:lnSpc>
              <a:spcBef>
                <a:spcPts val="3657"/>
              </a:spcBef>
              <a:spcAft>
                <a:spcPts val="0"/>
              </a:spcAft>
              <a:buClrTx/>
              <a:buSzTx/>
              <a:buFont typeface="Arial" panose="020B0604020202020204" pitchFamily="34" charset="0"/>
              <a:buNone/>
              <a:tabLst/>
              <a:defRPr/>
            </a:pPr>
            <a:r>
              <a:rPr lang="en-GB" dirty="0"/>
              <a:t>About us</a:t>
            </a:r>
            <a:endParaRPr lang="en-US" dirty="0"/>
          </a:p>
        </p:txBody>
      </p:sp>
      <p:sp>
        <p:nvSpPr>
          <p:cNvPr id="147" name="Text Placeholder 32">
            <a:extLst>
              <a:ext uri="{FF2B5EF4-FFF2-40B4-BE49-F238E27FC236}">
                <a16:creationId xmlns:a16="http://schemas.microsoft.com/office/drawing/2014/main" id="{57CE5420-826A-4046-981E-1B3B3695529C}"/>
              </a:ext>
            </a:extLst>
          </p:cNvPr>
          <p:cNvSpPr>
            <a:spLocks noGrp="1"/>
          </p:cNvSpPr>
          <p:nvPr>
            <p:ph type="body" sz="quarter" idx="15" hasCustomPrompt="1"/>
          </p:nvPr>
        </p:nvSpPr>
        <p:spPr>
          <a:xfrm>
            <a:off x="2679029" y="2165595"/>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03</a:t>
            </a:r>
            <a:endParaRPr lang="en-US" dirty="0"/>
          </a:p>
        </p:txBody>
      </p:sp>
      <p:sp>
        <p:nvSpPr>
          <p:cNvPr id="148" name="Text Placeholder 32">
            <a:extLst>
              <a:ext uri="{FF2B5EF4-FFF2-40B4-BE49-F238E27FC236}">
                <a16:creationId xmlns:a16="http://schemas.microsoft.com/office/drawing/2014/main" id="{3F6D97E9-C4D5-AC44-89B9-EABADCA7224E}"/>
              </a:ext>
            </a:extLst>
          </p:cNvPr>
          <p:cNvSpPr>
            <a:spLocks noGrp="1"/>
          </p:cNvSpPr>
          <p:nvPr>
            <p:ph type="body" sz="quarter" idx="19" hasCustomPrompt="1"/>
          </p:nvPr>
        </p:nvSpPr>
        <p:spPr>
          <a:xfrm>
            <a:off x="3812737" y="2165595"/>
            <a:ext cx="5715653" cy="223473"/>
          </a:xfrm>
          <a:prstGeom prst="rect">
            <a:avLst/>
          </a:prstGeom>
        </p:spPr>
        <p:txBody>
          <a:bodyPr anchor="ctr">
            <a:noAutofit/>
          </a:bodyPr>
          <a:lstStyle>
            <a:lvl1pPr marL="0" indent="0" algn="l">
              <a:buNone/>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The Project</a:t>
            </a:r>
            <a:endParaRPr lang="en-US" dirty="0"/>
          </a:p>
        </p:txBody>
      </p:sp>
      <p:sp>
        <p:nvSpPr>
          <p:cNvPr id="152" name="Text Placeholder 32">
            <a:extLst>
              <a:ext uri="{FF2B5EF4-FFF2-40B4-BE49-F238E27FC236}">
                <a16:creationId xmlns:a16="http://schemas.microsoft.com/office/drawing/2014/main" id="{1EDA7C9E-6821-614B-B581-5907A46DAE4B}"/>
              </a:ext>
            </a:extLst>
          </p:cNvPr>
          <p:cNvSpPr>
            <a:spLocks noGrp="1"/>
          </p:cNvSpPr>
          <p:nvPr>
            <p:ph type="body" sz="quarter" idx="17" hasCustomPrompt="1"/>
          </p:nvPr>
        </p:nvSpPr>
        <p:spPr>
          <a:xfrm>
            <a:off x="2679029" y="2578361"/>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04</a:t>
            </a:r>
            <a:endParaRPr lang="en-US" dirty="0"/>
          </a:p>
        </p:txBody>
      </p:sp>
      <p:sp>
        <p:nvSpPr>
          <p:cNvPr id="156" name="Text Placeholder 32">
            <a:extLst>
              <a:ext uri="{FF2B5EF4-FFF2-40B4-BE49-F238E27FC236}">
                <a16:creationId xmlns:a16="http://schemas.microsoft.com/office/drawing/2014/main" id="{3EECCB46-72D7-5740-9CED-11684DF47D53}"/>
              </a:ext>
            </a:extLst>
          </p:cNvPr>
          <p:cNvSpPr>
            <a:spLocks noGrp="1"/>
          </p:cNvSpPr>
          <p:nvPr>
            <p:ph type="body" sz="quarter" idx="20" hasCustomPrompt="1"/>
          </p:nvPr>
        </p:nvSpPr>
        <p:spPr>
          <a:xfrm>
            <a:off x="3812737" y="2578361"/>
            <a:ext cx="5715653" cy="223473"/>
          </a:xfrm>
          <a:prstGeom prst="rect">
            <a:avLst/>
          </a:prstGeom>
        </p:spPr>
        <p:txBody>
          <a:bodyPr anchor="ctr">
            <a:noAutofit/>
          </a:bodyPr>
          <a:lstStyle>
            <a:lvl1pPr marL="0" indent="0" algn="l">
              <a:buNone/>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Gallery</a:t>
            </a:r>
            <a:endParaRPr lang="en-US" dirty="0"/>
          </a:p>
        </p:txBody>
      </p:sp>
      <p:sp>
        <p:nvSpPr>
          <p:cNvPr id="158" name="Text Placeholder 32">
            <a:extLst>
              <a:ext uri="{FF2B5EF4-FFF2-40B4-BE49-F238E27FC236}">
                <a16:creationId xmlns:a16="http://schemas.microsoft.com/office/drawing/2014/main" id="{2B4AC3CD-CBEF-5E4F-B4DD-BD4814C7F019}"/>
              </a:ext>
            </a:extLst>
          </p:cNvPr>
          <p:cNvSpPr>
            <a:spLocks noGrp="1"/>
          </p:cNvSpPr>
          <p:nvPr>
            <p:ph type="body" sz="quarter" idx="21" hasCustomPrompt="1"/>
          </p:nvPr>
        </p:nvSpPr>
        <p:spPr>
          <a:xfrm>
            <a:off x="2679029" y="3004723"/>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05</a:t>
            </a:r>
            <a:endParaRPr lang="en-US" dirty="0"/>
          </a:p>
        </p:txBody>
      </p:sp>
      <p:sp>
        <p:nvSpPr>
          <p:cNvPr id="159" name="Text Placeholder 32">
            <a:extLst>
              <a:ext uri="{FF2B5EF4-FFF2-40B4-BE49-F238E27FC236}">
                <a16:creationId xmlns:a16="http://schemas.microsoft.com/office/drawing/2014/main" id="{F367CBF7-CF02-8943-9062-D02DDFD8E2D1}"/>
              </a:ext>
            </a:extLst>
          </p:cNvPr>
          <p:cNvSpPr>
            <a:spLocks noGrp="1"/>
          </p:cNvSpPr>
          <p:nvPr>
            <p:ph type="body" sz="quarter" idx="22" hasCustomPrompt="1"/>
          </p:nvPr>
        </p:nvSpPr>
        <p:spPr>
          <a:xfrm>
            <a:off x="3812737" y="3004723"/>
            <a:ext cx="5715653" cy="223473"/>
          </a:xfrm>
          <a:prstGeom prst="rect">
            <a:avLst/>
          </a:prstGeom>
        </p:spPr>
        <p:txBody>
          <a:bodyPr anchor="ctr">
            <a:noAutofit/>
          </a:bodyPr>
          <a:lstStyle>
            <a:lvl1pPr marL="0" indent="0" algn="l">
              <a:buNone/>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Our Team</a:t>
            </a:r>
            <a:endParaRPr lang="en-US" dirty="0"/>
          </a:p>
        </p:txBody>
      </p:sp>
      <p:sp>
        <p:nvSpPr>
          <p:cNvPr id="161" name="Text Placeholder 32">
            <a:extLst>
              <a:ext uri="{FF2B5EF4-FFF2-40B4-BE49-F238E27FC236}">
                <a16:creationId xmlns:a16="http://schemas.microsoft.com/office/drawing/2014/main" id="{BA3A5A09-F937-7549-8085-E87DDB3C3436}"/>
              </a:ext>
            </a:extLst>
          </p:cNvPr>
          <p:cNvSpPr>
            <a:spLocks noGrp="1"/>
          </p:cNvSpPr>
          <p:nvPr>
            <p:ph type="body" sz="quarter" idx="51" hasCustomPrompt="1"/>
          </p:nvPr>
        </p:nvSpPr>
        <p:spPr>
          <a:xfrm>
            <a:off x="2694576" y="3448664"/>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06</a:t>
            </a:r>
            <a:endParaRPr lang="en-US" dirty="0"/>
          </a:p>
        </p:txBody>
      </p:sp>
      <p:sp>
        <p:nvSpPr>
          <p:cNvPr id="162" name="Text Placeholder 32">
            <a:extLst>
              <a:ext uri="{FF2B5EF4-FFF2-40B4-BE49-F238E27FC236}">
                <a16:creationId xmlns:a16="http://schemas.microsoft.com/office/drawing/2014/main" id="{3125800D-400A-CB4E-BB45-05A321F773EC}"/>
              </a:ext>
            </a:extLst>
          </p:cNvPr>
          <p:cNvSpPr>
            <a:spLocks noGrp="1"/>
          </p:cNvSpPr>
          <p:nvPr>
            <p:ph type="body" sz="quarter" idx="52" hasCustomPrompt="1"/>
          </p:nvPr>
        </p:nvSpPr>
        <p:spPr>
          <a:xfrm>
            <a:off x="3828284" y="3448664"/>
            <a:ext cx="5715653" cy="223473"/>
          </a:xfrm>
          <a:prstGeom prst="rect">
            <a:avLst/>
          </a:prstGeom>
        </p:spPr>
        <p:txBody>
          <a:bodyPr anchor="ctr">
            <a:noAutofit/>
          </a:bodyPr>
          <a:lstStyle>
            <a:lvl1pPr marL="0" indent="0" algn="l">
              <a:buNone/>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Question and Answers</a:t>
            </a:r>
            <a:endParaRPr lang="en-US" dirty="0"/>
          </a:p>
        </p:txBody>
      </p:sp>
      <p:sp>
        <p:nvSpPr>
          <p:cNvPr id="163" name="Text Placeholder 32">
            <a:extLst>
              <a:ext uri="{FF2B5EF4-FFF2-40B4-BE49-F238E27FC236}">
                <a16:creationId xmlns:a16="http://schemas.microsoft.com/office/drawing/2014/main" id="{8BE77D08-2226-F241-BD4C-C1EE8B229A90}"/>
              </a:ext>
            </a:extLst>
          </p:cNvPr>
          <p:cNvSpPr>
            <a:spLocks noGrp="1"/>
          </p:cNvSpPr>
          <p:nvPr>
            <p:ph type="body" sz="quarter" idx="53" hasCustomPrompt="1"/>
          </p:nvPr>
        </p:nvSpPr>
        <p:spPr>
          <a:xfrm>
            <a:off x="2694576" y="3932931"/>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07</a:t>
            </a:r>
            <a:endParaRPr lang="en-US" dirty="0"/>
          </a:p>
        </p:txBody>
      </p:sp>
      <p:sp>
        <p:nvSpPr>
          <p:cNvPr id="164" name="Text Placeholder 32">
            <a:extLst>
              <a:ext uri="{FF2B5EF4-FFF2-40B4-BE49-F238E27FC236}">
                <a16:creationId xmlns:a16="http://schemas.microsoft.com/office/drawing/2014/main" id="{32184336-7547-9A40-A148-9E9B78DCBBAF}"/>
              </a:ext>
            </a:extLst>
          </p:cNvPr>
          <p:cNvSpPr>
            <a:spLocks noGrp="1"/>
          </p:cNvSpPr>
          <p:nvPr>
            <p:ph type="body" sz="quarter" idx="54" hasCustomPrompt="1"/>
          </p:nvPr>
        </p:nvSpPr>
        <p:spPr>
          <a:xfrm>
            <a:off x="3828284" y="3932931"/>
            <a:ext cx="5715653" cy="223473"/>
          </a:xfrm>
          <a:prstGeom prst="rect">
            <a:avLst/>
          </a:prstGeom>
        </p:spPr>
        <p:txBody>
          <a:bodyPr anchor="ctr">
            <a:noAutofit/>
          </a:bodyPr>
          <a:lstStyle>
            <a:lvl1pPr marL="0" indent="0" algn="l">
              <a:buNone/>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Conclusion</a:t>
            </a:r>
            <a:endParaRPr lang="en-US" dirty="0"/>
          </a:p>
        </p:txBody>
      </p:sp>
      <p:sp>
        <p:nvSpPr>
          <p:cNvPr id="286" name="Rectangle 285">
            <a:extLst>
              <a:ext uri="{FF2B5EF4-FFF2-40B4-BE49-F238E27FC236}">
                <a16:creationId xmlns:a16="http://schemas.microsoft.com/office/drawing/2014/main" id="{DB242B25-6F94-3545-A2C1-E1A9B68738D1}"/>
              </a:ext>
            </a:extLst>
          </p:cNvPr>
          <p:cNvSpPr/>
          <p:nvPr userDrawn="1"/>
        </p:nvSpPr>
        <p:spPr>
          <a:xfrm>
            <a:off x="2418144" y="5551985"/>
            <a:ext cx="4194233" cy="687624"/>
          </a:xfrm>
          <a:prstGeom prst="rect">
            <a:avLst/>
          </a:prstGeom>
        </p:spPr>
        <p:txBody>
          <a:bodyPr wrap="square">
            <a:spAutoFit/>
          </a:bodyPr>
          <a:lstStyle/>
          <a:p>
            <a:pPr marL="0" marR="0" indent="0" algn="just" defTabSz="293378" rtl="0" eaLnBrk="1" fontAlgn="auto" latinLnBrk="0" hangingPunct="0">
              <a:lnSpc>
                <a:spcPct val="100000"/>
              </a:lnSpc>
              <a:spcBef>
                <a:spcPts val="0"/>
              </a:spcBef>
              <a:spcAft>
                <a:spcPts val="0"/>
              </a:spcAft>
              <a:buClrTx/>
              <a:buSzTx/>
              <a:buFontTx/>
              <a:buNone/>
              <a:tabLst/>
              <a:defRPr/>
            </a:pPr>
            <a:r>
              <a:rPr lang="en-US" sz="967" dirty="0">
                <a:solidFill>
                  <a:srgbClr val="00000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sp>
        <p:nvSpPr>
          <p:cNvPr id="31" name="Rectangle 5">
            <a:extLst>
              <a:ext uri="{FF2B5EF4-FFF2-40B4-BE49-F238E27FC236}">
                <a16:creationId xmlns:a16="http://schemas.microsoft.com/office/drawing/2014/main" id="{6A0AD0FB-DB78-8B4A-B00E-1C744896C494}"/>
              </a:ext>
            </a:extLst>
          </p:cNvPr>
          <p:cNvSpPr/>
          <p:nvPr userDrawn="1"/>
        </p:nvSpPr>
        <p:spPr bwMode="auto">
          <a:xfrm rot="5400000">
            <a:off x="-3140113" y="3141171"/>
            <a:ext cx="6856941" cy="576720"/>
          </a:xfrm>
          <a:custGeom>
            <a:avLst/>
            <a:gdLst>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72477" h="4977432">
                <a:moveTo>
                  <a:pt x="0" y="0"/>
                </a:moveTo>
                <a:lnTo>
                  <a:pt x="10372477" y="0"/>
                </a:lnTo>
                <a:lnTo>
                  <a:pt x="10372477" y="4977432"/>
                </a:lnTo>
                <a:lnTo>
                  <a:pt x="0" y="4977432"/>
                </a:lnTo>
                <a:lnTo>
                  <a:pt x="0" y="0"/>
                </a:lnTo>
                <a:close/>
              </a:path>
            </a:pathLst>
          </a:custGeom>
          <a:solidFill>
            <a:srgbClr val="7654A2"/>
          </a:solidFill>
          <a:ln w="12700" cap="flat">
            <a:noFill/>
            <a:prstDash val="solid"/>
            <a:miter lim="800000"/>
            <a:headEnd/>
            <a:tailEnd/>
          </a:ln>
        </p:spPr>
        <p:txBody>
          <a:bodyPr vert="horz" wrap="square" lIns="234555" tIns="117276" rIns="234555" bIns="117276" numCol="1" rtlCol="0" anchor="t" anchorCtr="0" compatLnSpc="1">
            <a:prstTxWarp prst="textNoShape">
              <a:avLst/>
            </a:prstTxWarp>
          </a:bodyPr>
          <a:lstStyle/>
          <a:p>
            <a:pPr algn="ctr"/>
            <a:endParaRPr lang="fr-CA" sz="6926"/>
          </a:p>
        </p:txBody>
      </p:sp>
      <p:sp>
        <p:nvSpPr>
          <p:cNvPr id="58" name="Text Placeholder 32">
            <a:extLst>
              <a:ext uri="{FF2B5EF4-FFF2-40B4-BE49-F238E27FC236}">
                <a16:creationId xmlns:a16="http://schemas.microsoft.com/office/drawing/2014/main" id="{A7E9440F-DDEC-434B-9346-8F02B164E9B2}"/>
              </a:ext>
            </a:extLst>
          </p:cNvPr>
          <p:cNvSpPr>
            <a:spLocks noGrp="1"/>
          </p:cNvSpPr>
          <p:nvPr>
            <p:ph type="body" sz="quarter" idx="61" hasCustomPrompt="1"/>
          </p:nvPr>
        </p:nvSpPr>
        <p:spPr>
          <a:xfrm>
            <a:off x="2694576" y="423414"/>
            <a:ext cx="3692066" cy="532331"/>
          </a:xfrm>
          <a:prstGeom prst="rect">
            <a:avLst/>
          </a:prstGeom>
        </p:spPr>
        <p:txBody>
          <a:bodyPr anchor="ctr">
            <a:noAutofit/>
          </a:bodyPr>
          <a:lstStyle>
            <a:lvl1pPr marL="0" indent="0" algn="l">
              <a:lnSpc>
                <a:spcPts val="3590"/>
              </a:lnSpc>
              <a:spcBef>
                <a:spcPts val="0"/>
              </a:spcBef>
              <a:buNone/>
              <a:defRPr sz="3600" b="1" i="0" spc="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TABLE OF CONTENTS</a:t>
            </a:r>
            <a:endParaRPr lang="en-US" dirty="0"/>
          </a:p>
        </p:txBody>
      </p:sp>
      <p:grpSp>
        <p:nvGrpSpPr>
          <p:cNvPr id="5" name="Group 4">
            <a:extLst>
              <a:ext uri="{FF2B5EF4-FFF2-40B4-BE49-F238E27FC236}">
                <a16:creationId xmlns:a16="http://schemas.microsoft.com/office/drawing/2014/main" id="{795E9240-C10D-8849-BAE0-7C438EC081DC}"/>
              </a:ext>
            </a:extLst>
          </p:cNvPr>
          <p:cNvGrpSpPr/>
          <p:nvPr userDrawn="1"/>
        </p:nvGrpSpPr>
        <p:grpSpPr>
          <a:xfrm>
            <a:off x="2315424" y="1595228"/>
            <a:ext cx="7663872" cy="2650297"/>
            <a:chOff x="2315424" y="2387814"/>
            <a:chExt cx="7663872" cy="1942883"/>
          </a:xfrm>
          <a:solidFill>
            <a:srgbClr val="B79974"/>
          </a:solidFill>
        </p:grpSpPr>
        <p:grpSp>
          <p:nvGrpSpPr>
            <p:cNvPr id="3" name="Group 2">
              <a:extLst>
                <a:ext uri="{FF2B5EF4-FFF2-40B4-BE49-F238E27FC236}">
                  <a16:creationId xmlns:a16="http://schemas.microsoft.com/office/drawing/2014/main" id="{2F0747C1-EB9A-C241-9511-DEA85DB5444C}"/>
                </a:ext>
              </a:extLst>
            </p:cNvPr>
            <p:cNvGrpSpPr/>
            <p:nvPr userDrawn="1"/>
          </p:nvGrpSpPr>
          <p:grpSpPr>
            <a:xfrm>
              <a:off x="2315424" y="2387814"/>
              <a:ext cx="7663872" cy="978369"/>
              <a:chOff x="1265109" y="2728756"/>
              <a:chExt cx="4752000" cy="1525304"/>
            </a:xfrm>
            <a:grpFill/>
          </p:grpSpPr>
          <p:sp>
            <p:nvSpPr>
              <p:cNvPr id="57" name="Rectangle 56">
                <a:extLst>
                  <a:ext uri="{FF2B5EF4-FFF2-40B4-BE49-F238E27FC236}">
                    <a16:creationId xmlns:a16="http://schemas.microsoft.com/office/drawing/2014/main" id="{683CB224-BC37-A449-A879-B518A8300CF6}"/>
                  </a:ext>
                </a:extLst>
              </p:cNvPr>
              <p:cNvSpPr/>
              <p:nvPr userDrawn="1"/>
            </p:nvSpPr>
            <p:spPr>
              <a:xfrm>
                <a:off x="1265109" y="2728756"/>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dirty="0">
                  <a:latin typeface="Calibri" panose="020F0502020204030204" pitchFamily="34" charset="0"/>
                  <a:cs typeface="Calibri" panose="020F0502020204030204" pitchFamily="34" charset="0"/>
                </a:endParaRPr>
              </a:p>
            </p:txBody>
          </p:sp>
          <p:sp>
            <p:nvSpPr>
              <p:cNvPr id="69" name="Rectangle 68">
                <a:extLst>
                  <a:ext uri="{FF2B5EF4-FFF2-40B4-BE49-F238E27FC236}">
                    <a16:creationId xmlns:a16="http://schemas.microsoft.com/office/drawing/2014/main" id="{5E0C682E-9999-0944-9853-BF0C05DDBEFD}"/>
                  </a:ext>
                </a:extLst>
              </p:cNvPr>
              <p:cNvSpPr/>
              <p:nvPr userDrawn="1"/>
            </p:nvSpPr>
            <p:spPr>
              <a:xfrm>
                <a:off x="1265109" y="3229991"/>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dirty="0">
                  <a:latin typeface="Calibri" panose="020F0502020204030204" pitchFamily="34" charset="0"/>
                  <a:cs typeface="Calibri" panose="020F0502020204030204" pitchFamily="34" charset="0"/>
                </a:endParaRPr>
              </a:p>
            </p:txBody>
          </p:sp>
          <p:sp>
            <p:nvSpPr>
              <p:cNvPr id="70" name="Rectangle 69">
                <a:extLst>
                  <a:ext uri="{FF2B5EF4-FFF2-40B4-BE49-F238E27FC236}">
                    <a16:creationId xmlns:a16="http://schemas.microsoft.com/office/drawing/2014/main" id="{CFBE4FB1-974E-C042-9FE7-2EC8CB8A2A56}"/>
                  </a:ext>
                </a:extLst>
              </p:cNvPr>
              <p:cNvSpPr/>
              <p:nvPr userDrawn="1"/>
            </p:nvSpPr>
            <p:spPr>
              <a:xfrm>
                <a:off x="1265109" y="3731226"/>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dirty="0">
                  <a:latin typeface="Calibri" panose="020F0502020204030204" pitchFamily="34" charset="0"/>
                  <a:cs typeface="Calibri" panose="020F0502020204030204" pitchFamily="34" charset="0"/>
                </a:endParaRPr>
              </a:p>
            </p:txBody>
          </p:sp>
          <p:sp>
            <p:nvSpPr>
              <p:cNvPr id="71" name="Rectangle 70">
                <a:extLst>
                  <a:ext uri="{FF2B5EF4-FFF2-40B4-BE49-F238E27FC236}">
                    <a16:creationId xmlns:a16="http://schemas.microsoft.com/office/drawing/2014/main" id="{895CE4C3-6683-AB4A-B2F4-EAA4EBA84200}"/>
                  </a:ext>
                </a:extLst>
              </p:cNvPr>
              <p:cNvSpPr/>
              <p:nvPr userDrawn="1"/>
            </p:nvSpPr>
            <p:spPr>
              <a:xfrm>
                <a:off x="1265109" y="4232460"/>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dirty="0">
                  <a:latin typeface="Calibri" panose="020F0502020204030204" pitchFamily="34" charset="0"/>
                  <a:cs typeface="Calibri" panose="020F0502020204030204" pitchFamily="34" charset="0"/>
                </a:endParaRPr>
              </a:p>
            </p:txBody>
          </p:sp>
        </p:grpSp>
        <p:grpSp>
          <p:nvGrpSpPr>
            <p:cNvPr id="73" name="Group 72">
              <a:extLst>
                <a:ext uri="{FF2B5EF4-FFF2-40B4-BE49-F238E27FC236}">
                  <a16:creationId xmlns:a16="http://schemas.microsoft.com/office/drawing/2014/main" id="{7ACA618A-FADD-A245-9DF6-634F7B8B10BB}"/>
                </a:ext>
              </a:extLst>
            </p:cNvPr>
            <p:cNvGrpSpPr/>
            <p:nvPr userDrawn="1"/>
          </p:nvGrpSpPr>
          <p:grpSpPr>
            <a:xfrm>
              <a:off x="2315424" y="3673833"/>
              <a:ext cx="7663872" cy="656864"/>
              <a:chOff x="1265109" y="3229991"/>
              <a:chExt cx="4752000" cy="1024069"/>
            </a:xfrm>
            <a:grpFill/>
          </p:grpSpPr>
          <p:sp>
            <p:nvSpPr>
              <p:cNvPr id="75" name="Rectangle 74">
                <a:extLst>
                  <a:ext uri="{FF2B5EF4-FFF2-40B4-BE49-F238E27FC236}">
                    <a16:creationId xmlns:a16="http://schemas.microsoft.com/office/drawing/2014/main" id="{35748608-FDE9-4648-BB0B-46BD9D014EC5}"/>
                  </a:ext>
                </a:extLst>
              </p:cNvPr>
              <p:cNvSpPr/>
              <p:nvPr userDrawn="1"/>
            </p:nvSpPr>
            <p:spPr>
              <a:xfrm>
                <a:off x="1265109" y="3229991"/>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dirty="0">
                  <a:latin typeface="Calibri" panose="020F0502020204030204" pitchFamily="34" charset="0"/>
                  <a:cs typeface="Calibri" panose="020F0502020204030204" pitchFamily="34" charset="0"/>
                </a:endParaRPr>
              </a:p>
            </p:txBody>
          </p:sp>
          <p:sp>
            <p:nvSpPr>
              <p:cNvPr id="76" name="Rectangle 75">
                <a:extLst>
                  <a:ext uri="{FF2B5EF4-FFF2-40B4-BE49-F238E27FC236}">
                    <a16:creationId xmlns:a16="http://schemas.microsoft.com/office/drawing/2014/main" id="{EA326F4A-FE37-8649-AB33-C936A66D8C1B}"/>
                  </a:ext>
                </a:extLst>
              </p:cNvPr>
              <p:cNvSpPr/>
              <p:nvPr userDrawn="1"/>
            </p:nvSpPr>
            <p:spPr>
              <a:xfrm>
                <a:off x="1265109" y="3731226"/>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dirty="0">
                  <a:latin typeface="Calibri" panose="020F0502020204030204" pitchFamily="34" charset="0"/>
                  <a:cs typeface="Calibri" panose="020F0502020204030204" pitchFamily="34" charset="0"/>
                </a:endParaRPr>
              </a:p>
            </p:txBody>
          </p:sp>
          <p:sp>
            <p:nvSpPr>
              <p:cNvPr id="77" name="Rectangle 76">
                <a:extLst>
                  <a:ext uri="{FF2B5EF4-FFF2-40B4-BE49-F238E27FC236}">
                    <a16:creationId xmlns:a16="http://schemas.microsoft.com/office/drawing/2014/main" id="{B3A4C318-6189-4F4F-B62C-B7A913454FBF}"/>
                  </a:ext>
                </a:extLst>
              </p:cNvPr>
              <p:cNvSpPr/>
              <p:nvPr userDrawn="1"/>
            </p:nvSpPr>
            <p:spPr>
              <a:xfrm>
                <a:off x="1265109" y="4232460"/>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dirty="0">
                  <a:latin typeface="Calibri" panose="020F0502020204030204" pitchFamily="34" charset="0"/>
                  <a:cs typeface="Calibri" panose="020F0502020204030204" pitchFamily="34" charset="0"/>
                </a:endParaRPr>
              </a:p>
            </p:txBody>
          </p:sp>
        </p:grpSp>
      </p:grpSp>
      <p:pic>
        <p:nvPicPr>
          <p:cNvPr id="2" name="Picture 1" descr="Blue text on a white background&#10;&#10;Description automatically generated">
            <a:extLst>
              <a:ext uri="{FF2B5EF4-FFF2-40B4-BE49-F238E27FC236}">
                <a16:creationId xmlns:a16="http://schemas.microsoft.com/office/drawing/2014/main" id="{D2C8BDDC-99DE-D4A0-8C97-B7AE9AD2BA10}"/>
              </a:ext>
            </a:extLst>
          </p:cNvPr>
          <p:cNvPicPr>
            <a:picLocks noChangeAspect="1"/>
          </p:cNvPicPr>
          <p:nvPr userDrawn="1"/>
        </p:nvPicPr>
        <p:blipFill>
          <a:blip r:embed="rId2"/>
          <a:stretch>
            <a:fillRect/>
          </a:stretch>
        </p:blipFill>
        <p:spPr>
          <a:xfrm>
            <a:off x="8946241" y="5714048"/>
            <a:ext cx="2505116" cy="525561"/>
          </a:xfrm>
          <a:prstGeom prst="rect">
            <a:avLst/>
          </a:prstGeom>
        </p:spPr>
      </p:pic>
    </p:spTree>
    <p:extLst>
      <p:ext uri="{BB962C8B-B14F-4D97-AF65-F5344CB8AC3E}">
        <p14:creationId xmlns:p14="http://schemas.microsoft.com/office/powerpoint/2010/main" val="2881306093"/>
      </p:ext>
    </p:extLst>
  </p:cSld>
  <p:clrMapOvr>
    <a:masterClrMapping/>
  </p:clrMapOvr>
  <p:extLst>
    <p:ext uri="{DCECCB84-F9BA-43D5-87BE-67443E8EF086}">
      <p15:sldGuideLst xmlns:p15="http://schemas.microsoft.com/office/powerpoint/2012/main">
        <p15:guide id="1" pos="475"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Welcome/Intro Slide">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EDA844F8-FCB0-C045-A083-951082B6589C}"/>
              </a:ext>
            </a:extLst>
          </p:cNvPr>
          <p:cNvSpPr>
            <a:spLocks noGrp="1"/>
          </p:cNvSpPr>
          <p:nvPr>
            <p:ph type="pic" sz="quarter" idx="21"/>
          </p:nvPr>
        </p:nvSpPr>
        <p:spPr>
          <a:xfrm>
            <a:off x="884606" y="0"/>
            <a:ext cx="4993772" cy="6858000"/>
          </a:xfrm>
          <a:custGeom>
            <a:avLst/>
            <a:gdLst>
              <a:gd name="connsiteX0" fmla="*/ 0 w 4993772"/>
              <a:gd name="connsiteY0" fmla="*/ 0 h 6858000"/>
              <a:gd name="connsiteX1" fmla="*/ 4993772 w 4993772"/>
              <a:gd name="connsiteY1" fmla="*/ 0 h 6858000"/>
              <a:gd name="connsiteX2" fmla="*/ 4993772 w 4993772"/>
              <a:gd name="connsiteY2" fmla="*/ 6858000 h 6858000"/>
              <a:gd name="connsiteX3" fmla="*/ 0 w 4993772"/>
              <a:gd name="connsiteY3" fmla="*/ 6858000 h 6858000"/>
              <a:gd name="connsiteX4" fmla="*/ 0 w 4993772"/>
              <a:gd name="connsiteY4" fmla="*/ 6301946 h 6858000"/>
              <a:gd name="connsiteX5" fmla="*/ 180000 w 4993772"/>
              <a:gd name="connsiteY5" fmla="*/ 6301946 h 6858000"/>
              <a:gd name="connsiteX6" fmla="*/ 180000 w 4993772"/>
              <a:gd name="connsiteY6" fmla="*/ 4861945 h 6858000"/>
              <a:gd name="connsiteX7" fmla="*/ 0 w 4993772"/>
              <a:gd name="connsiteY7" fmla="*/ 48619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93772" h="6858000">
                <a:moveTo>
                  <a:pt x="0" y="0"/>
                </a:moveTo>
                <a:lnTo>
                  <a:pt x="4993772" y="0"/>
                </a:lnTo>
                <a:lnTo>
                  <a:pt x="4993772" y="6858000"/>
                </a:lnTo>
                <a:lnTo>
                  <a:pt x="0" y="6858000"/>
                </a:lnTo>
                <a:lnTo>
                  <a:pt x="0" y="6301946"/>
                </a:lnTo>
                <a:lnTo>
                  <a:pt x="180000" y="6301946"/>
                </a:lnTo>
                <a:lnTo>
                  <a:pt x="180000" y="4861945"/>
                </a:lnTo>
                <a:lnTo>
                  <a:pt x="0" y="4861945"/>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33" name="Text Placeholder 32">
            <a:extLst>
              <a:ext uri="{FF2B5EF4-FFF2-40B4-BE49-F238E27FC236}">
                <a16:creationId xmlns:a16="http://schemas.microsoft.com/office/drawing/2014/main" id="{CAF944C7-C217-DB48-AC66-EC08BD9F2E64}"/>
              </a:ext>
            </a:extLst>
          </p:cNvPr>
          <p:cNvSpPr>
            <a:spLocks noGrp="1"/>
          </p:cNvSpPr>
          <p:nvPr>
            <p:ph type="body" sz="quarter" idx="30" hasCustomPrompt="1"/>
          </p:nvPr>
        </p:nvSpPr>
        <p:spPr>
          <a:xfrm>
            <a:off x="4890795" y="738798"/>
            <a:ext cx="6776598" cy="842867"/>
          </a:xfrm>
          <a:prstGeom prst="rect">
            <a:avLst/>
          </a:prstGeom>
          <a:solidFill>
            <a:srgbClr val="7654A2"/>
          </a:solidFill>
        </p:spPr>
        <p:txBody>
          <a:bodyPr anchor="ctr">
            <a:noAutofit/>
          </a:bodyPr>
          <a:lstStyle>
            <a:lvl1pPr marL="0" indent="0" algn="l">
              <a:buNone/>
              <a:defRPr sz="36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 YOUR HEADING</a:t>
            </a:r>
            <a:endParaRPr lang="en-US" dirty="0"/>
          </a:p>
        </p:txBody>
      </p:sp>
      <p:sp>
        <p:nvSpPr>
          <p:cNvPr id="19" name="Freeform 18">
            <a:extLst>
              <a:ext uri="{FF2B5EF4-FFF2-40B4-BE49-F238E27FC236}">
                <a16:creationId xmlns:a16="http://schemas.microsoft.com/office/drawing/2014/main" id="{7D1B8551-0063-BE4F-89AA-952EFED3A2B1}"/>
              </a:ext>
            </a:extLst>
          </p:cNvPr>
          <p:cNvSpPr/>
          <p:nvPr userDrawn="1"/>
        </p:nvSpPr>
        <p:spPr>
          <a:xfrm rot="16200000">
            <a:off x="164606" y="5401946"/>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8" cap="flat">
            <a:noFill/>
            <a:prstDash val="solid"/>
            <a:miter/>
          </a:ln>
        </p:spPr>
        <p:txBody>
          <a:bodyPr rtlCol="0" anchor="ctr"/>
          <a:lstStyle/>
          <a:p>
            <a:endParaRPr lang="en-US" sz="2069"/>
          </a:p>
        </p:txBody>
      </p:sp>
      <p:sp>
        <p:nvSpPr>
          <p:cNvPr id="20" name="Text Placeholder 32">
            <a:extLst>
              <a:ext uri="{FF2B5EF4-FFF2-40B4-BE49-F238E27FC236}">
                <a16:creationId xmlns:a16="http://schemas.microsoft.com/office/drawing/2014/main" id="{64ED5023-80E2-C04D-8620-99E5F464CE91}"/>
              </a:ext>
            </a:extLst>
          </p:cNvPr>
          <p:cNvSpPr>
            <a:spLocks noGrp="1"/>
          </p:cNvSpPr>
          <p:nvPr>
            <p:ph type="body" sz="quarter" idx="48" hasCustomPrompt="1"/>
          </p:nvPr>
        </p:nvSpPr>
        <p:spPr>
          <a:xfrm>
            <a:off x="6727723" y="2412091"/>
            <a:ext cx="4939670" cy="3889855"/>
          </a:xfrm>
          <a:prstGeom prst="rect">
            <a:avLst/>
          </a:prstGeom>
        </p:spPr>
        <p:txBody>
          <a:bodyPr numCol="1" spcCol="288000" anchor="t">
            <a:noAutofit/>
          </a:bodyPr>
          <a:lstStyle>
            <a:lvl1pPr marL="0" indent="0" algn="l">
              <a:lnSpc>
                <a:spcPct val="100000"/>
              </a:lnSpc>
              <a:spcBef>
                <a:spcPts val="0"/>
              </a:spcBef>
              <a:buNone/>
              <a:defRPr sz="1774"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Tree>
    <p:extLst>
      <p:ext uri="{BB962C8B-B14F-4D97-AF65-F5344CB8AC3E}">
        <p14:creationId xmlns:p14="http://schemas.microsoft.com/office/powerpoint/2010/main" val="3884995921"/>
      </p:ext>
    </p:extLst>
  </p:cSld>
  <p:clrMapOvr>
    <a:masterClrMapping/>
  </p:clrMapOvr>
  <p:extLst>
    <p:ext uri="{DCECCB84-F9BA-43D5-87BE-67443E8EF086}">
      <p15:sldGuideLst xmlns:p15="http://schemas.microsoft.com/office/powerpoint/2012/main">
        <p15:guide id="1" pos="475" userDrawn="1">
          <p15:clr>
            <a:srgbClr val="FBAE40"/>
          </p15:clr>
        </p15:guide>
        <p15:guide id="2" pos="716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EDA844F8-FCB0-C045-A083-951082B6589C}"/>
              </a:ext>
            </a:extLst>
          </p:cNvPr>
          <p:cNvSpPr>
            <a:spLocks noGrp="1"/>
          </p:cNvSpPr>
          <p:nvPr>
            <p:ph type="pic" sz="quarter" idx="21"/>
          </p:nvPr>
        </p:nvSpPr>
        <p:spPr>
          <a:xfrm>
            <a:off x="884606" y="0"/>
            <a:ext cx="4993772" cy="6858000"/>
          </a:xfrm>
          <a:custGeom>
            <a:avLst/>
            <a:gdLst>
              <a:gd name="connsiteX0" fmla="*/ 0 w 4993772"/>
              <a:gd name="connsiteY0" fmla="*/ 0 h 6858000"/>
              <a:gd name="connsiteX1" fmla="*/ 4993772 w 4993772"/>
              <a:gd name="connsiteY1" fmla="*/ 0 h 6858000"/>
              <a:gd name="connsiteX2" fmla="*/ 4993772 w 4993772"/>
              <a:gd name="connsiteY2" fmla="*/ 6858000 h 6858000"/>
              <a:gd name="connsiteX3" fmla="*/ 0 w 4993772"/>
              <a:gd name="connsiteY3" fmla="*/ 6858000 h 6858000"/>
              <a:gd name="connsiteX4" fmla="*/ 0 w 4993772"/>
              <a:gd name="connsiteY4" fmla="*/ 6301946 h 6858000"/>
              <a:gd name="connsiteX5" fmla="*/ 180000 w 4993772"/>
              <a:gd name="connsiteY5" fmla="*/ 6301946 h 6858000"/>
              <a:gd name="connsiteX6" fmla="*/ 180000 w 4993772"/>
              <a:gd name="connsiteY6" fmla="*/ 4861945 h 6858000"/>
              <a:gd name="connsiteX7" fmla="*/ 0 w 4993772"/>
              <a:gd name="connsiteY7" fmla="*/ 48619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93772" h="6858000">
                <a:moveTo>
                  <a:pt x="0" y="0"/>
                </a:moveTo>
                <a:lnTo>
                  <a:pt x="4993772" y="0"/>
                </a:lnTo>
                <a:lnTo>
                  <a:pt x="4993772" y="6858000"/>
                </a:lnTo>
                <a:lnTo>
                  <a:pt x="0" y="6858000"/>
                </a:lnTo>
                <a:lnTo>
                  <a:pt x="0" y="6301946"/>
                </a:lnTo>
                <a:lnTo>
                  <a:pt x="180000" y="6301946"/>
                </a:lnTo>
                <a:lnTo>
                  <a:pt x="180000" y="4861945"/>
                </a:lnTo>
                <a:lnTo>
                  <a:pt x="0" y="4861945"/>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33" name="Text Placeholder 32">
            <a:extLst>
              <a:ext uri="{FF2B5EF4-FFF2-40B4-BE49-F238E27FC236}">
                <a16:creationId xmlns:a16="http://schemas.microsoft.com/office/drawing/2014/main" id="{CAF944C7-C217-DB48-AC66-EC08BD9F2E64}"/>
              </a:ext>
            </a:extLst>
          </p:cNvPr>
          <p:cNvSpPr>
            <a:spLocks noGrp="1"/>
          </p:cNvSpPr>
          <p:nvPr>
            <p:ph type="body" sz="quarter" idx="30" hasCustomPrompt="1"/>
          </p:nvPr>
        </p:nvSpPr>
        <p:spPr>
          <a:xfrm>
            <a:off x="4890795" y="221963"/>
            <a:ext cx="6776598" cy="842867"/>
          </a:xfrm>
          <a:prstGeom prst="rect">
            <a:avLst/>
          </a:prstGeom>
          <a:solidFill>
            <a:srgbClr val="7654A2"/>
          </a:solidFill>
        </p:spPr>
        <p:txBody>
          <a:bodyPr anchor="ctr">
            <a:noAutofit/>
          </a:bodyPr>
          <a:lstStyle>
            <a:lvl1pPr marL="0" indent="0" algn="l">
              <a:buNone/>
              <a:defRPr sz="36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 YOUR HEADING</a:t>
            </a:r>
            <a:endParaRPr lang="en-US" dirty="0"/>
          </a:p>
        </p:txBody>
      </p:sp>
      <p:sp>
        <p:nvSpPr>
          <p:cNvPr id="19" name="Freeform 18">
            <a:extLst>
              <a:ext uri="{FF2B5EF4-FFF2-40B4-BE49-F238E27FC236}">
                <a16:creationId xmlns:a16="http://schemas.microsoft.com/office/drawing/2014/main" id="{7D1B8551-0063-BE4F-89AA-952EFED3A2B1}"/>
              </a:ext>
            </a:extLst>
          </p:cNvPr>
          <p:cNvSpPr/>
          <p:nvPr userDrawn="1"/>
        </p:nvSpPr>
        <p:spPr>
          <a:xfrm rot="16200000">
            <a:off x="164606" y="5401946"/>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8" cap="flat">
            <a:noFill/>
            <a:prstDash val="solid"/>
            <a:miter/>
          </a:ln>
        </p:spPr>
        <p:txBody>
          <a:bodyPr rtlCol="0" anchor="ctr"/>
          <a:lstStyle/>
          <a:p>
            <a:endParaRPr lang="en-US" sz="2069"/>
          </a:p>
        </p:txBody>
      </p:sp>
      <p:sp>
        <p:nvSpPr>
          <p:cNvPr id="20" name="Text Placeholder 32">
            <a:extLst>
              <a:ext uri="{FF2B5EF4-FFF2-40B4-BE49-F238E27FC236}">
                <a16:creationId xmlns:a16="http://schemas.microsoft.com/office/drawing/2014/main" id="{64ED5023-80E2-C04D-8620-99E5F464CE91}"/>
              </a:ext>
            </a:extLst>
          </p:cNvPr>
          <p:cNvSpPr>
            <a:spLocks noGrp="1"/>
          </p:cNvSpPr>
          <p:nvPr>
            <p:ph type="body" sz="quarter" idx="48" hasCustomPrompt="1"/>
          </p:nvPr>
        </p:nvSpPr>
        <p:spPr>
          <a:xfrm>
            <a:off x="6303049" y="1378421"/>
            <a:ext cx="5574211" cy="4813657"/>
          </a:xfrm>
          <a:prstGeom prst="rect">
            <a:avLst/>
          </a:prstGeom>
        </p:spPr>
        <p:txBody>
          <a:bodyPr numCol="1" spcCol="288000" anchor="t">
            <a:noAutofit/>
          </a:bodyPr>
          <a:lstStyle>
            <a:lvl1pPr marL="0" indent="0" algn="l">
              <a:lnSpc>
                <a:spcPct val="100000"/>
              </a:lnSpc>
              <a:spcBef>
                <a:spcPts val="0"/>
              </a:spcBef>
              <a:buNone/>
              <a:defRPr sz="1774"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Tree>
    <p:extLst>
      <p:ext uri="{BB962C8B-B14F-4D97-AF65-F5344CB8AC3E}">
        <p14:creationId xmlns:p14="http://schemas.microsoft.com/office/powerpoint/2010/main" val="2852404409"/>
      </p:ext>
    </p:extLst>
  </p:cSld>
  <p:clrMapOvr>
    <a:masterClrMapping/>
  </p:clrMapOvr>
  <p:extLst>
    <p:ext uri="{DCECCB84-F9BA-43D5-87BE-67443E8EF086}">
      <p15:sldGuideLst xmlns:p15="http://schemas.microsoft.com/office/powerpoint/2012/main">
        <p15:guide id="1" pos="475" userDrawn="1">
          <p15:clr>
            <a:srgbClr val="FBAE40"/>
          </p15:clr>
        </p15:guide>
        <p15:guide id="2" pos="716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EDA844F8-FCB0-C045-A083-951082B6589C}"/>
              </a:ext>
            </a:extLst>
          </p:cNvPr>
          <p:cNvSpPr>
            <a:spLocks noGrp="1"/>
          </p:cNvSpPr>
          <p:nvPr>
            <p:ph type="pic" sz="quarter" idx="21"/>
          </p:nvPr>
        </p:nvSpPr>
        <p:spPr>
          <a:xfrm flipH="1">
            <a:off x="6799920" y="0"/>
            <a:ext cx="4993772" cy="6858000"/>
          </a:xfrm>
          <a:custGeom>
            <a:avLst/>
            <a:gdLst>
              <a:gd name="connsiteX0" fmla="*/ 0 w 4993772"/>
              <a:gd name="connsiteY0" fmla="*/ 0 h 6858000"/>
              <a:gd name="connsiteX1" fmla="*/ 4993772 w 4993772"/>
              <a:gd name="connsiteY1" fmla="*/ 0 h 6858000"/>
              <a:gd name="connsiteX2" fmla="*/ 4993772 w 4993772"/>
              <a:gd name="connsiteY2" fmla="*/ 6858000 h 6858000"/>
              <a:gd name="connsiteX3" fmla="*/ 0 w 4993772"/>
              <a:gd name="connsiteY3" fmla="*/ 6858000 h 6858000"/>
              <a:gd name="connsiteX4" fmla="*/ 0 w 4993772"/>
              <a:gd name="connsiteY4" fmla="*/ 6301946 h 6858000"/>
              <a:gd name="connsiteX5" fmla="*/ 180000 w 4993772"/>
              <a:gd name="connsiteY5" fmla="*/ 6301946 h 6858000"/>
              <a:gd name="connsiteX6" fmla="*/ 180000 w 4993772"/>
              <a:gd name="connsiteY6" fmla="*/ 4861945 h 6858000"/>
              <a:gd name="connsiteX7" fmla="*/ 0 w 4993772"/>
              <a:gd name="connsiteY7" fmla="*/ 48619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93772" h="6858000">
                <a:moveTo>
                  <a:pt x="0" y="0"/>
                </a:moveTo>
                <a:lnTo>
                  <a:pt x="4993772" y="0"/>
                </a:lnTo>
                <a:lnTo>
                  <a:pt x="4993772" y="6858000"/>
                </a:lnTo>
                <a:lnTo>
                  <a:pt x="0" y="6858000"/>
                </a:lnTo>
                <a:lnTo>
                  <a:pt x="0" y="6301946"/>
                </a:lnTo>
                <a:lnTo>
                  <a:pt x="180000" y="6301946"/>
                </a:lnTo>
                <a:lnTo>
                  <a:pt x="180000" y="4861945"/>
                </a:lnTo>
                <a:lnTo>
                  <a:pt x="0" y="4861945"/>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33" name="Text Placeholder 32">
            <a:extLst>
              <a:ext uri="{FF2B5EF4-FFF2-40B4-BE49-F238E27FC236}">
                <a16:creationId xmlns:a16="http://schemas.microsoft.com/office/drawing/2014/main" id="{CAF944C7-C217-DB48-AC66-EC08BD9F2E64}"/>
              </a:ext>
            </a:extLst>
          </p:cNvPr>
          <p:cNvSpPr>
            <a:spLocks noGrp="1"/>
          </p:cNvSpPr>
          <p:nvPr>
            <p:ph type="body" sz="quarter" idx="30" hasCustomPrompt="1"/>
          </p:nvPr>
        </p:nvSpPr>
        <p:spPr>
          <a:xfrm>
            <a:off x="398308" y="440624"/>
            <a:ext cx="6776598" cy="842867"/>
          </a:xfrm>
          <a:prstGeom prst="rect">
            <a:avLst/>
          </a:prstGeom>
          <a:solidFill>
            <a:srgbClr val="7654A2"/>
          </a:solidFill>
        </p:spPr>
        <p:txBody>
          <a:bodyPr anchor="ctr">
            <a:noAutofit/>
          </a:bodyPr>
          <a:lstStyle>
            <a:lvl1pPr marL="0" indent="0" algn="l">
              <a:buNone/>
              <a:defRPr sz="36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 YOUR HEADING</a:t>
            </a:r>
            <a:endParaRPr lang="en-US" dirty="0"/>
          </a:p>
        </p:txBody>
      </p:sp>
      <p:sp>
        <p:nvSpPr>
          <p:cNvPr id="19" name="Freeform 18">
            <a:extLst>
              <a:ext uri="{FF2B5EF4-FFF2-40B4-BE49-F238E27FC236}">
                <a16:creationId xmlns:a16="http://schemas.microsoft.com/office/drawing/2014/main" id="{7D1B8551-0063-BE4F-89AA-952EFED3A2B1}"/>
              </a:ext>
            </a:extLst>
          </p:cNvPr>
          <p:cNvSpPr/>
          <p:nvPr userDrawn="1"/>
        </p:nvSpPr>
        <p:spPr>
          <a:xfrm rot="16200000">
            <a:off x="11073692" y="5392007"/>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8" cap="flat">
            <a:noFill/>
            <a:prstDash val="solid"/>
            <a:miter/>
          </a:ln>
        </p:spPr>
        <p:txBody>
          <a:bodyPr rtlCol="0" anchor="ctr"/>
          <a:lstStyle/>
          <a:p>
            <a:endParaRPr lang="en-US" sz="2069"/>
          </a:p>
        </p:txBody>
      </p:sp>
      <p:sp>
        <p:nvSpPr>
          <p:cNvPr id="20" name="Text Placeholder 32">
            <a:extLst>
              <a:ext uri="{FF2B5EF4-FFF2-40B4-BE49-F238E27FC236}">
                <a16:creationId xmlns:a16="http://schemas.microsoft.com/office/drawing/2014/main" id="{64ED5023-80E2-C04D-8620-99E5F464CE91}"/>
              </a:ext>
            </a:extLst>
          </p:cNvPr>
          <p:cNvSpPr>
            <a:spLocks noGrp="1"/>
          </p:cNvSpPr>
          <p:nvPr>
            <p:ph type="body" sz="quarter" idx="48" hasCustomPrompt="1"/>
          </p:nvPr>
        </p:nvSpPr>
        <p:spPr>
          <a:xfrm>
            <a:off x="546652" y="1724115"/>
            <a:ext cx="5558219" cy="4693261"/>
          </a:xfrm>
          <a:prstGeom prst="rect">
            <a:avLst/>
          </a:prstGeom>
        </p:spPr>
        <p:txBody>
          <a:bodyPr numCol="1" spcCol="288000" anchor="t">
            <a:noAutofit/>
          </a:bodyPr>
          <a:lstStyle>
            <a:lvl1pPr marL="0" indent="0" algn="l">
              <a:lnSpc>
                <a:spcPct val="100000"/>
              </a:lnSpc>
              <a:spcBef>
                <a:spcPts val="0"/>
              </a:spcBef>
              <a:buNone/>
              <a:defRPr sz="1774"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Tree>
    <p:extLst>
      <p:ext uri="{BB962C8B-B14F-4D97-AF65-F5344CB8AC3E}">
        <p14:creationId xmlns:p14="http://schemas.microsoft.com/office/powerpoint/2010/main" val="4028475996"/>
      </p:ext>
    </p:extLst>
  </p:cSld>
  <p:clrMapOvr>
    <a:masterClrMapping/>
  </p:clrMapOvr>
  <p:extLst>
    <p:ext uri="{DCECCB84-F9BA-43D5-87BE-67443E8EF086}">
      <p15:sldGuideLst xmlns:p15="http://schemas.microsoft.com/office/powerpoint/2012/main">
        <p15:guide id="1" pos="475" userDrawn="1">
          <p15:clr>
            <a:srgbClr val="FBAE40"/>
          </p15:clr>
        </p15:guide>
        <p15:guide id="2" pos="716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60" name="Freeform 59">
            <a:extLst>
              <a:ext uri="{FF2B5EF4-FFF2-40B4-BE49-F238E27FC236}">
                <a16:creationId xmlns:a16="http://schemas.microsoft.com/office/drawing/2014/main" id="{10FB2653-1E3F-C94C-B63C-A26D6B55BBDF}"/>
              </a:ext>
            </a:extLst>
          </p:cNvPr>
          <p:cNvSpPr/>
          <p:nvPr userDrawn="1"/>
        </p:nvSpPr>
        <p:spPr>
          <a:xfrm>
            <a:off x="-42147" y="3046269"/>
            <a:ext cx="12192000" cy="3811731"/>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solidFill>
            <a:schemeClr val="bg1"/>
          </a:solidFill>
          <a:ln w="30808" cap="flat">
            <a:noFill/>
            <a:prstDash val="solid"/>
            <a:miter/>
          </a:ln>
        </p:spPr>
        <p:txBody>
          <a:bodyPr rtlCol="0" anchor="ctr"/>
          <a:lstStyle/>
          <a:p>
            <a:endParaRPr lang="en-US" sz="2069"/>
          </a:p>
        </p:txBody>
      </p:sp>
      <p:sp>
        <p:nvSpPr>
          <p:cNvPr id="3" name="Freeform 2">
            <a:extLst>
              <a:ext uri="{FF2B5EF4-FFF2-40B4-BE49-F238E27FC236}">
                <a16:creationId xmlns:a16="http://schemas.microsoft.com/office/drawing/2014/main" id="{19260DE6-26E0-F749-A3D0-10A46E29D4EB}"/>
              </a:ext>
            </a:extLst>
          </p:cNvPr>
          <p:cNvSpPr/>
          <p:nvPr/>
        </p:nvSpPr>
        <p:spPr>
          <a:xfrm>
            <a:off x="-14049" y="2880243"/>
            <a:ext cx="12192000" cy="2983041"/>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solidFill>
            <a:srgbClr val="7654A2"/>
          </a:solidFill>
          <a:ln w="30808" cap="flat">
            <a:noFill/>
            <a:prstDash val="solid"/>
            <a:miter/>
          </a:ln>
        </p:spPr>
        <p:txBody>
          <a:bodyPr rtlCol="0" anchor="ctr"/>
          <a:lstStyle/>
          <a:p>
            <a:endParaRPr lang="en-US" sz="2069" dirty="0"/>
          </a:p>
        </p:txBody>
      </p:sp>
      <p:sp>
        <p:nvSpPr>
          <p:cNvPr id="57" name="Text Placeholder 3">
            <a:extLst>
              <a:ext uri="{FF2B5EF4-FFF2-40B4-BE49-F238E27FC236}">
                <a16:creationId xmlns:a16="http://schemas.microsoft.com/office/drawing/2014/main" id="{72EE2CF0-D590-9D49-88CE-03DDDC527CE3}"/>
              </a:ext>
            </a:extLst>
          </p:cNvPr>
          <p:cNvSpPr>
            <a:spLocks noGrp="1"/>
          </p:cNvSpPr>
          <p:nvPr>
            <p:ph type="body" sz="quarter" idx="14" hasCustomPrompt="1"/>
          </p:nvPr>
        </p:nvSpPr>
        <p:spPr>
          <a:xfrm>
            <a:off x="1845059" y="994716"/>
            <a:ext cx="4279038" cy="757034"/>
          </a:xfrm>
          <a:prstGeom prst="rect">
            <a:avLst/>
          </a:prstGeom>
          <a:effectLst>
            <a:glow rad="127000">
              <a:srgbClr val="414141"/>
            </a:glow>
          </a:effectLst>
        </p:spPr>
        <p:txBody>
          <a:bodyPr>
            <a:noAutofit/>
          </a:bodyPr>
          <a:lstStyle>
            <a:lvl1pPr marL="0" indent="0" algn="r">
              <a:buNone/>
              <a:defRPr sz="11613" b="1">
                <a:solidFill>
                  <a:srgbClr val="B79974"/>
                </a:solidFill>
                <a:latin typeface="Calibri" panose="020F0502020204030204" pitchFamily="34" charset="0"/>
                <a:cs typeface="Calibri" panose="020F0502020204030204" pitchFamily="34" charset="0"/>
              </a:defRPr>
            </a:lvl1pPr>
          </a:lstStyle>
          <a:p>
            <a:pPr lvl="0"/>
            <a:r>
              <a:rPr lang="en-GB" dirty="0"/>
              <a:t>01</a:t>
            </a:r>
            <a:endParaRPr lang="en-US" dirty="0"/>
          </a:p>
        </p:txBody>
      </p:sp>
      <p:sp>
        <p:nvSpPr>
          <p:cNvPr id="58" name="Text Placeholder 3">
            <a:extLst>
              <a:ext uri="{FF2B5EF4-FFF2-40B4-BE49-F238E27FC236}">
                <a16:creationId xmlns:a16="http://schemas.microsoft.com/office/drawing/2014/main" id="{A73F0237-82F2-9643-A36E-7341C5BFDE0B}"/>
              </a:ext>
            </a:extLst>
          </p:cNvPr>
          <p:cNvSpPr>
            <a:spLocks noGrp="1"/>
          </p:cNvSpPr>
          <p:nvPr>
            <p:ph type="body" sz="quarter" idx="17" hasCustomPrompt="1"/>
          </p:nvPr>
        </p:nvSpPr>
        <p:spPr>
          <a:xfrm>
            <a:off x="1845056" y="703007"/>
            <a:ext cx="4250944" cy="882717"/>
          </a:xfrm>
          <a:prstGeom prst="rect">
            <a:avLst/>
          </a:prstGeom>
          <a:effectLst>
            <a:glow rad="127000">
              <a:srgbClr val="414141"/>
            </a:glow>
          </a:effectLst>
        </p:spPr>
        <p:txBody>
          <a:bodyPr>
            <a:noAutofit/>
          </a:bodyPr>
          <a:lstStyle>
            <a:lvl1pPr marL="0" indent="0" algn="r">
              <a:buNone/>
              <a:defRPr sz="4800" b="1">
                <a:solidFill>
                  <a:srgbClr val="7654A2"/>
                </a:solidFill>
                <a:latin typeface="Calibri" panose="020F0502020204030204" pitchFamily="34" charset="0"/>
                <a:cs typeface="Calibri" panose="020F0502020204030204" pitchFamily="34" charset="0"/>
              </a:defRPr>
            </a:lvl1pPr>
          </a:lstStyle>
          <a:p>
            <a:pPr lvl="0"/>
            <a:r>
              <a:rPr lang="en-GB" dirty="0"/>
              <a:t>SECTION</a:t>
            </a:r>
            <a:endParaRPr lang="en-US" dirty="0"/>
          </a:p>
        </p:txBody>
      </p:sp>
      <p:sp>
        <p:nvSpPr>
          <p:cNvPr id="59" name="Text Placeholder 3">
            <a:extLst>
              <a:ext uri="{FF2B5EF4-FFF2-40B4-BE49-F238E27FC236}">
                <a16:creationId xmlns:a16="http://schemas.microsoft.com/office/drawing/2014/main" id="{00465339-4405-E44E-B523-7EB9A784C110}"/>
              </a:ext>
            </a:extLst>
          </p:cNvPr>
          <p:cNvSpPr>
            <a:spLocks noGrp="1"/>
          </p:cNvSpPr>
          <p:nvPr>
            <p:ph type="body" sz="quarter" idx="18" hasCustomPrompt="1"/>
          </p:nvPr>
        </p:nvSpPr>
        <p:spPr>
          <a:xfrm>
            <a:off x="703143" y="4110228"/>
            <a:ext cx="5616603" cy="972741"/>
          </a:xfrm>
          <a:prstGeom prst="rect">
            <a:avLst/>
          </a:prstGeom>
          <a:effectLst>
            <a:glow rad="127000">
              <a:srgbClr val="414141"/>
            </a:glow>
          </a:effectLst>
        </p:spPr>
        <p:txBody>
          <a:bodyPr>
            <a:noAutofit/>
          </a:bodyPr>
          <a:lstStyle>
            <a:lvl1pPr marL="0" indent="0" algn="r">
              <a:buNone/>
              <a:defRPr sz="3600" b="0">
                <a:solidFill>
                  <a:schemeClr val="bg1"/>
                </a:solidFill>
                <a:latin typeface="Calibri" panose="020F0502020204030204" pitchFamily="34" charset="0"/>
                <a:cs typeface="Calibri" panose="020F0502020204030204" pitchFamily="34" charset="0"/>
              </a:defRPr>
            </a:lvl1pPr>
          </a:lstStyle>
          <a:p>
            <a:pPr lvl="0"/>
            <a:r>
              <a:rPr lang="en-GB" dirty="0"/>
              <a:t>TITLE</a:t>
            </a:r>
            <a:endParaRPr lang="en-US" dirty="0"/>
          </a:p>
        </p:txBody>
      </p:sp>
      <p:sp>
        <p:nvSpPr>
          <p:cNvPr id="13" name="Picture Placeholder 12">
            <a:extLst>
              <a:ext uri="{FF2B5EF4-FFF2-40B4-BE49-F238E27FC236}">
                <a16:creationId xmlns:a16="http://schemas.microsoft.com/office/drawing/2014/main" id="{B9B52FC5-EF20-2E4F-B459-ED992D478EE1}"/>
              </a:ext>
            </a:extLst>
          </p:cNvPr>
          <p:cNvSpPr>
            <a:spLocks noGrp="1"/>
          </p:cNvSpPr>
          <p:nvPr>
            <p:ph type="pic" sz="quarter" idx="21"/>
          </p:nvPr>
        </p:nvSpPr>
        <p:spPr>
          <a:xfrm>
            <a:off x="6841657" y="0"/>
            <a:ext cx="5364392" cy="6325815"/>
          </a:xfrm>
          <a:custGeom>
            <a:avLst/>
            <a:gdLst>
              <a:gd name="connsiteX0" fmla="*/ 0 w 5364392"/>
              <a:gd name="connsiteY0" fmla="*/ 0 h 6325815"/>
              <a:gd name="connsiteX1" fmla="*/ 5364392 w 5364392"/>
              <a:gd name="connsiteY1" fmla="*/ 0 h 6325815"/>
              <a:gd name="connsiteX2" fmla="*/ 5364392 w 5364392"/>
              <a:gd name="connsiteY2" fmla="*/ 6325815 h 6325815"/>
              <a:gd name="connsiteX3" fmla="*/ 0 w 5364392"/>
              <a:gd name="connsiteY3" fmla="*/ 6325815 h 6325815"/>
              <a:gd name="connsiteX4" fmla="*/ 0 w 5364392"/>
              <a:gd name="connsiteY4" fmla="*/ 5127663 h 6325815"/>
              <a:gd name="connsiteX5" fmla="*/ 180000 w 5364392"/>
              <a:gd name="connsiteY5" fmla="*/ 5127663 h 6325815"/>
              <a:gd name="connsiteX6" fmla="*/ 180000 w 5364392"/>
              <a:gd name="connsiteY6" fmla="*/ 3687662 h 6325815"/>
              <a:gd name="connsiteX7" fmla="*/ 0 w 5364392"/>
              <a:gd name="connsiteY7" fmla="*/ 3687662 h 632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64392" h="6325815">
                <a:moveTo>
                  <a:pt x="0" y="0"/>
                </a:moveTo>
                <a:lnTo>
                  <a:pt x="5364392" y="0"/>
                </a:lnTo>
                <a:lnTo>
                  <a:pt x="5364392" y="6325815"/>
                </a:lnTo>
                <a:lnTo>
                  <a:pt x="0" y="6325815"/>
                </a:lnTo>
                <a:lnTo>
                  <a:pt x="0" y="5127663"/>
                </a:lnTo>
                <a:lnTo>
                  <a:pt x="180000" y="5127663"/>
                </a:lnTo>
                <a:lnTo>
                  <a:pt x="180000" y="3687662"/>
                </a:lnTo>
                <a:lnTo>
                  <a:pt x="0" y="3687662"/>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14" name="Freeform 13">
            <a:extLst>
              <a:ext uri="{FF2B5EF4-FFF2-40B4-BE49-F238E27FC236}">
                <a16:creationId xmlns:a16="http://schemas.microsoft.com/office/drawing/2014/main" id="{93A0930E-474C-8143-9EC1-2A82555CFDB6}"/>
              </a:ext>
            </a:extLst>
          </p:cNvPr>
          <p:cNvSpPr/>
          <p:nvPr userDrawn="1"/>
        </p:nvSpPr>
        <p:spPr>
          <a:xfrm rot="16200000">
            <a:off x="6121657" y="4227663"/>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8" cap="flat">
            <a:noFill/>
            <a:prstDash val="solid"/>
            <a:miter/>
          </a:ln>
        </p:spPr>
        <p:txBody>
          <a:bodyPr rtlCol="0" anchor="ctr"/>
          <a:lstStyle/>
          <a:p>
            <a:endParaRPr lang="en-US" sz="2069"/>
          </a:p>
        </p:txBody>
      </p:sp>
      <p:sp>
        <p:nvSpPr>
          <p:cNvPr id="2" name="Freeform 1">
            <a:extLst>
              <a:ext uri="{FF2B5EF4-FFF2-40B4-BE49-F238E27FC236}">
                <a16:creationId xmlns:a16="http://schemas.microsoft.com/office/drawing/2014/main" id="{088E16F8-7265-472A-43AC-6B8BF84B35BC}"/>
              </a:ext>
            </a:extLst>
          </p:cNvPr>
          <p:cNvSpPr/>
          <p:nvPr userDrawn="1"/>
        </p:nvSpPr>
        <p:spPr>
          <a:xfrm>
            <a:off x="-2095158" y="3265413"/>
            <a:ext cx="4218413" cy="3781775"/>
          </a:xfrm>
          <a:custGeom>
            <a:avLst/>
            <a:gdLst>
              <a:gd name="connsiteX0" fmla="*/ 462978 w 980508"/>
              <a:gd name="connsiteY0" fmla="*/ 7330 h 879018"/>
              <a:gd name="connsiteX1" fmla="*/ 541187 w 980508"/>
              <a:gd name="connsiteY1" fmla="*/ 0 h 879018"/>
              <a:gd name="connsiteX2" fmla="*/ 774185 w 980508"/>
              <a:gd name="connsiteY2" fmla="*/ 66788 h 879018"/>
              <a:gd name="connsiteX3" fmla="*/ 770111 w 980508"/>
              <a:gd name="connsiteY3" fmla="*/ 99368 h 879018"/>
              <a:gd name="connsiteX4" fmla="*/ 770111 w 980508"/>
              <a:gd name="connsiteY4" fmla="*/ 99368 h 879018"/>
              <a:gd name="connsiteX5" fmla="*/ 475198 w 980508"/>
              <a:gd name="connsiteY5" fmla="*/ 274483 h 879018"/>
              <a:gd name="connsiteX6" fmla="*/ 470310 w 980508"/>
              <a:gd name="connsiteY6" fmla="*/ 276926 h 879018"/>
              <a:gd name="connsiteX7" fmla="*/ 439352 w 980508"/>
              <a:gd name="connsiteY7" fmla="*/ 263895 h 879018"/>
              <a:gd name="connsiteX8" fmla="*/ 438537 w 980508"/>
              <a:gd name="connsiteY8" fmla="*/ 39096 h 879018"/>
              <a:gd name="connsiteX9" fmla="*/ 462978 w 980508"/>
              <a:gd name="connsiteY9" fmla="*/ 7330 h 879018"/>
              <a:gd name="connsiteX10" fmla="*/ 367660 w 980508"/>
              <a:gd name="connsiteY10" fmla="*/ 552224 h 879018"/>
              <a:gd name="connsiteX11" fmla="*/ 388842 w 980508"/>
              <a:gd name="connsiteY11" fmla="*/ 523717 h 879018"/>
              <a:gd name="connsiteX12" fmla="*/ 432835 w 980508"/>
              <a:gd name="connsiteY12" fmla="*/ 524531 h 879018"/>
              <a:gd name="connsiteX13" fmla="*/ 478456 w 980508"/>
              <a:gd name="connsiteY13" fmla="*/ 588061 h 879018"/>
              <a:gd name="connsiteX14" fmla="*/ 463792 w 980508"/>
              <a:gd name="connsiteY14" fmla="*/ 610052 h 879018"/>
              <a:gd name="connsiteX15" fmla="*/ 381510 w 980508"/>
              <a:gd name="connsiteY15" fmla="*/ 591319 h 879018"/>
              <a:gd name="connsiteX16" fmla="*/ 367660 w 980508"/>
              <a:gd name="connsiteY16" fmla="*/ 552224 h 879018"/>
              <a:gd name="connsiteX17" fmla="*/ 198207 w 980508"/>
              <a:gd name="connsiteY17" fmla="*/ 706162 h 879018"/>
              <a:gd name="connsiteX18" fmla="*/ 172952 w 980508"/>
              <a:gd name="connsiteY18" fmla="*/ 680913 h 879018"/>
              <a:gd name="connsiteX19" fmla="*/ 186802 w 980508"/>
              <a:gd name="connsiteY19" fmla="*/ 634487 h 879018"/>
              <a:gd name="connsiteX20" fmla="*/ 233238 w 980508"/>
              <a:gd name="connsiteY20" fmla="*/ 610052 h 879018"/>
              <a:gd name="connsiteX21" fmla="*/ 335888 w 980508"/>
              <a:gd name="connsiteY21" fmla="*/ 641818 h 879018"/>
              <a:gd name="connsiteX22" fmla="*/ 335888 w 980508"/>
              <a:gd name="connsiteY22" fmla="*/ 663809 h 879018"/>
              <a:gd name="connsiteX23" fmla="*/ 198207 w 980508"/>
              <a:gd name="connsiteY23" fmla="*/ 706162 h 879018"/>
              <a:gd name="connsiteX24" fmla="*/ 634060 w 980508"/>
              <a:gd name="connsiteY24" fmla="*/ 869060 h 879018"/>
              <a:gd name="connsiteX25" fmla="*/ 556666 w 980508"/>
              <a:gd name="connsiteY25" fmla="*/ 878834 h 879018"/>
              <a:gd name="connsiteX26" fmla="*/ 322038 w 980508"/>
              <a:gd name="connsiteY26" fmla="*/ 819376 h 879018"/>
              <a:gd name="connsiteX27" fmla="*/ 325297 w 980508"/>
              <a:gd name="connsiteY27" fmla="*/ 785982 h 879018"/>
              <a:gd name="connsiteX28" fmla="*/ 325297 w 980508"/>
              <a:gd name="connsiteY28" fmla="*/ 785982 h 879018"/>
              <a:gd name="connsiteX29" fmla="*/ 614508 w 980508"/>
              <a:gd name="connsiteY29" fmla="*/ 602722 h 879018"/>
              <a:gd name="connsiteX30" fmla="*/ 619396 w 980508"/>
              <a:gd name="connsiteY30" fmla="*/ 600279 h 879018"/>
              <a:gd name="connsiteX31" fmla="*/ 651168 w 980508"/>
              <a:gd name="connsiteY31" fmla="*/ 612496 h 879018"/>
              <a:gd name="connsiteX32" fmla="*/ 659315 w 980508"/>
              <a:gd name="connsiteY32" fmla="*/ 837295 h 879018"/>
              <a:gd name="connsiteX33" fmla="*/ 634060 w 980508"/>
              <a:gd name="connsiteY33" fmla="*/ 869060 h 879018"/>
              <a:gd name="connsiteX34" fmla="*/ 955043 w 980508"/>
              <a:gd name="connsiteY34" fmla="*/ 587247 h 879018"/>
              <a:gd name="connsiteX35" fmla="*/ 922456 w 980508"/>
              <a:gd name="connsiteY35" fmla="*/ 658108 h 879018"/>
              <a:gd name="connsiteX36" fmla="*/ 748115 w 980508"/>
              <a:gd name="connsiteY36" fmla="*/ 826707 h 879018"/>
              <a:gd name="connsiteX37" fmla="*/ 721230 w 980508"/>
              <a:gd name="connsiteY37" fmla="*/ 807159 h 879018"/>
              <a:gd name="connsiteX38" fmla="*/ 721230 w 980508"/>
              <a:gd name="connsiteY38" fmla="*/ 807159 h 879018"/>
              <a:gd name="connsiteX39" fmla="*/ 717157 w 980508"/>
              <a:gd name="connsiteY39" fmla="*/ 465073 h 879018"/>
              <a:gd name="connsiteX40" fmla="*/ 717157 w 980508"/>
              <a:gd name="connsiteY40" fmla="*/ 459372 h 879018"/>
              <a:gd name="connsiteX41" fmla="*/ 744041 w 980508"/>
              <a:gd name="connsiteY41" fmla="*/ 439010 h 879018"/>
              <a:gd name="connsiteX42" fmla="*/ 939564 w 980508"/>
              <a:gd name="connsiteY42" fmla="*/ 549780 h 879018"/>
              <a:gd name="connsiteX43" fmla="*/ 955043 w 980508"/>
              <a:gd name="connsiteY43" fmla="*/ 587247 h 879018"/>
              <a:gd name="connsiteX44" fmla="*/ 980298 w 980508"/>
              <a:gd name="connsiteY44" fmla="*/ 454485 h 879018"/>
              <a:gd name="connsiteX45" fmla="*/ 949340 w 980508"/>
              <a:gd name="connsiteY45" fmla="*/ 467517 h 879018"/>
              <a:gd name="connsiteX46" fmla="*/ 949340 w 980508"/>
              <a:gd name="connsiteY46" fmla="*/ 467517 h 879018"/>
              <a:gd name="connsiteX47" fmla="*/ 651168 w 980508"/>
              <a:gd name="connsiteY47" fmla="*/ 299732 h 879018"/>
              <a:gd name="connsiteX48" fmla="*/ 646280 w 980508"/>
              <a:gd name="connsiteY48" fmla="*/ 296474 h 879018"/>
              <a:gd name="connsiteX49" fmla="*/ 642207 w 980508"/>
              <a:gd name="connsiteY49" fmla="*/ 263080 h 879018"/>
              <a:gd name="connsiteX50" fmla="*/ 836100 w 980508"/>
              <a:gd name="connsiteY50" fmla="*/ 149866 h 879018"/>
              <a:gd name="connsiteX51" fmla="*/ 876019 w 980508"/>
              <a:gd name="connsiteY51" fmla="*/ 156382 h 879018"/>
              <a:gd name="connsiteX52" fmla="*/ 920827 w 980508"/>
              <a:gd name="connsiteY52" fmla="*/ 220727 h 879018"/>
              <a:gd name="connsiteX53" fmla="*/ 980298 w 980508"/>
              <a:gd name="connsiteY53" fmla="*/ 454485 h 879018"/>
              <a:gd name="connsiteX54" fmla="*/ 206354 w 980508"/>
              <a:gd name="connsiteY54" fmla="*/ 532676 h 879018"/>
              <a:gd name="connsiteX55" fmla="*/ 291081 w 980508"/>
              <a:gd name="connsiteY55" fmla="*/ 517201 h 879018"/>
              <a:gd name="connsiteX56" fmla="*/ 294339 w 980508"/>
              <a:gd name="connsiteY56" fmla="*/ 503355 h 879018"/>
              <a:gd name="connsiteX57" fmla="*/ 229980 w 980508"/>
              <a:gd name="connsiteY57" fmla="*/ 452042 h 879018"/>
              <a:gd name="connsiteX58" fmla="*/ 211242 w 980508"/>
              <a:gd name="connsiteY58" fmla="*/ 457743 h 879018"/>
              <a:gd name="connsiteX59" fmla="*/ 193319 w 980508"/>
              <a:gd name="connsiteY59" fmla="*/ 518830 h 879018"/>
              <a:gd name="connsiteX60" fmla="*/ 206354 w 980508"/>
              <a:gd name="connsiteY60" fmla="*/ 532676 h 879018"/>
              <a:gd name="connsiteX61" fmla="*/ 1055 w 980508"/>
              <a:gd name="connsiteY61" fmla="*/ 526160 h 879018"/>
              <a:gd name="connsiteX62" fmla="*/ 18163 w 980508"/>
              <a:gd name="connsiteY62" fmla="*/ 545708 h 879018"/>
              <a:gd name="connsiteX63" fmla="*/ 66229 w 980508"/>
              <a:gd name="connsiteY63" fmla="*/ 536748 h 879018"/>
              <a:gd name="connsiteX64" fmla="*/ 71117 w 980508"/>
              <a:gd name="connsiteY64" fmla="*/ 517201 h 879018"/>
              <a:gd name="connsiteX65" fmla="*/ 36086 w 980508"/>
              <a:gd name="connsiteY65" fmla="*/ 489508 h 879018"/>
              <a:gd name="connsiteX66" fmla="*/ 15719 w 980508"/>
              <a:gd name="connsiteY66" fmla="*/ 488694 h 879018"/>
              <a:gd name="connsiteX67" fmla="*/ 10017 w 980508"/>
              <a:gd name="connsiteY67" fmla="*/ 497653 h 879018"/>
              <a:gd name="connsiteX68" fmla="*/ 10017 w 980508"/>
              <a:gd name="connsiteY68" fmla="*/ 497653 h 879018"/>
              <a:gd name="connsiteX69" fmla="*/ 1055 w 980508"/>
              <a:gd name="connsiteY69" fmla="*/ 526160 h 87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980508" h="879018">
                <a:moveTo>
                  <a:pt x="462978" y="7330"/>
                </a:moveTo>
                <a:cubicBezTo>
                  <a:pt x="488233" y="2444"/>
                  <a:pt x="514302" y="0"/>
                  <a:pt x="541187" y="0"/>
                </a:cubicBezTo>
                <a:cubicBezTo>
                  <a:pt x="626728" y="0"/>
                  <a:pt x="706566" y="24435"/>
                  <a:pt x="774185" y="66788"/>
                </a:cubicBezTo>
                <a:cubicBezTo>
                  <a:pt x="791293" y="82263"/>
                  <a:pt x="770111" y="99368"/>
                  <a:pt x="770111" y="99368"/>
                </a:cubicBezTo>
                <a:lnTo>
                  <a:pt x="770111" y="99368"/>
                </a:lnTo>
                <a:lnTo>
                  <a:pt x="475198" y="274483"/>
                </a:lnTo>
                <a:cubicBezTo>
                  <a:pt x="473568" y="275298"/>
                  <a:pt x="471939" y="276112"/>
                  <a:pt x="470310" y="276926"/>
                </a:cubicBezTo>
                <a:cubicBezTo>
                  <a:pt x="444240" y="292402"/>
                  <a:pt x="440167" y="272854"/>
                  <a:pt x="439352" y="263895"/>
                </a:cubicBezTo>
                <a:lnTo>
                  <a:pt x="438537" y="39096"/>
                </a:lnTo>
                <a:cubicBezTo>
                  <a:pt x="437723" y="35837"/>
                  <a:pt x="440981" y="13846"/>
                  <a:pt x="462978" y="7330"/>
                </a:cubicBezTo>
                <a:close/>
                <a:moveTo>
                  <a:pt x="367660" y="552224"/>
                </a:moveTo>
                <a:lnTo>
                  <a:pt x="388842" y="523717"/>
                </a:lnTo>
                <a:cubicBezTo>
                  <a:pt x="401062" y="507427"/>
                  <a:pt x="421429" y="507427"/>
                  <a:pt x="432835" y="524531"/>
                </a:cubicBezTo>
                <a:lnTo>
                  <a:pt x="478456" y="588061"/>
                </a:lnTo>
                <a:cubicBezTo>
                  <a:pt x="490677" y="605166"/>
                  <a:pt x="484159" y="614939"/>
                  <a:pt x="463792" y="610052"/>
                </a:cubicBezTo>
                <a:lnTo>
                  <a:pt x="381510" y="591319"/>
                </a:lnTo>
                <a:cubicBezTo>
                  <a:pt x="361957" y="585618"/>
                  <a:pt x="355440" y="568514"/>
                  <a:pt x="367660" y="552224"/>
                </a:cubicBezTo>
                <a:close/>
                <a:moveTo>
                  <a:pt x="198207" y="706162"/>
                </a:moveTo>
                <a:cubicBezTo>
                  <a:pt x="178655" y="711864"/>
                  <a:pt x="167249" y="701275"/>
                  <a:pt x="172952" y="680913"/>
                </a:cubicBezTo>
                <a:lnTo>
                  <a:pt x="186802" y="634487"/>
                </a:lnTo>
                <a:cubicBezTo>
                  <a:pt x="192504" y="614939"/>
                  <a:pt x="213686" y="603537"/>
                  <a:pt x="233238" y="610052"/>
                </a:cubicBezTo>
                <a:lnTo>
                  <a:pt x="335888" y="641818"/>
                </a:lnTo>
                <a:cubicBezTo>
                  <a:pt x="355440" y="648334"/>
                  <a:pt x="355440" y="658108"/>
                  <a:pt x="335888" y="663809"/>
                </a:cubicBezTo>
                <a:lnTo>
                  <a:pt x="198207" y="706162"/>
                </a:lnTo>
                <a:close/>
                <a:moveTo>
                  <a:pt x="634060" y="869060"/>
                </a:moveTo>
                <a:cubicBezTo>
                  <a:pt x="608805" y="874762"/>
                  <a:pt x="582735" y="878020"/>
                  <a:pt x="556666" y="878834"/>
                </a:cubicBezTo>
                <a:cubicBezTo>
                  <a:pt x="471124" y="881278"/>
                  <a:pt x="390471" y="859286"/>
                  <a:pt x="322038" y="819376"/>
                </a:cubicBezTo>
                <a:cubicBezTo>
                  <a:pt x="304115" y="803901"/>
                  <a:pt x="325297" y="785982"/>
                  <a:pt x="325297" y="785982"/>
                </a:cubicBezTo>
                <a:lnTo>
                  <a:pt x="325297" y="785982"/>
                </a:lnTo>
                <a:lnTo>
                  <a:pt x="614508" y="602722"/>
                </a:lnTo>
                <a:cubicBezTo>
                  <a:pt x="616137" y="601908"/>
                  <a:pt x="617766" y="601093"/>
                  <a:pt x="619396" y="600279"/>
                </a:cubicBezTo>
                <a:cubicBezTo>
                  <a:pt x="645465" y="584804"/>
                  <a:pt x="650354" y="603537"/>
                  <a:pt x="651168" y="612496"/>
                </a:cubicBezTo>
                <a:lnTo>
                  <a:pt x="659315" y="837295"/>
                </a:lnTo>
                <a:cubicBezTo>
                  <a:pt x="657686" y="840553"/>
                  <a:pt x="655242" y="861730"/>
                  <a:pt x="634060" y="869060"/>
                </a:cubicBezTo>
                <a:close/>
                <a:moveTo>
                  <a:pt x="955043" y="587247"/>
                </a:moveTo>
                <a:cubicBezTo>
                  <a:pt x="946082" y="611682"/>
                  <a:pt x="935491" y="635302"/>
                  <a:pt x="922456" y="658108"/>
                </a:cubicBezTo>
                <a:cubicBezTo>
                  <a:pt x="880093" y="732226"/>
                  <a:pt x="818992" y="789240"/>
                  <a:pt x="748115" y="826707"/>
                </a:cubicBezTo>
                <a:cubicBezTo>
                  <a:pt x="726119" y="834037"/>
                  <a:pt x="721230" y="807159"/>
                  <a:pt x="721230" y="807159"/>
                </a:cubicBezTo>
                <a:lnTo>
                  <a:pt x="721230" y="807159"/>
                </a:lnTo>
                <a:lnTo>
                  <a:pt x="717157" y="465073"/>
                </a:lnTo>
                <a:cubicBezTo>
                  <a:pt x="717157" y="463444"/>
                  <a:pt x="717157" y="461001"/>
                  <a:pt x="717157" y="459372"/>
                </a:cubicBezTo>
                <a:cubicBezTo>
                  <a:pt x="717157" y="429236"/>
                  <a:pt x="735895" y="434937"/>
                  <a:pt x="744041" y="439010"/>
                </a:cubicBezTo>
                <a:lnTo>
                  <a:pt x="939564" y="549780"/>
                </a:lnTo>
                <a:cubicBezTo>
                  <a:pt x="943638" y="551409"/>
                  <a:pt x="960746" y="564441"/>
                  <a:pt x="955043" y="587247"/>
                </a:cubicBezTo>
                <a:close/>
                <a:moveTo>
                  <a:pt x="980298" y="454485"/>
                </a:moveTo>
                <a:cubicBezTo>
                  <a:pt x="975410" y="477291"/>
                  <a:pt x="949340" y="467517"/>
                  <a:pt x="949340" y="467517"/>
                </a:cubicBezTo>
                <a:lnTo>
                  <a:pt x="949340" y="467517"/>
                </a:lnTo>
                <a:lnTo>
                  <a:pt x="651168" y="299732"/>
                </a:lnTo>
                <a:cubicBezTo>
                  <a:pt x="649539" y="298918"/>
                  <a:pt x="647909" y="297289"/>
                  <a:pt x="646280" y="296474"/>
                </a:cubicBezTo>
                <a:cubicBezTo>
                  <a:pt x="620210" y="280999"/>
                  <a:pt x="634875" y="267967"/>
                  <a:pt x="642207" y="263080"/>
                </a:cubicBezTo>
                <a:lnTo>
                  <a:pt x="836100" y="149866"/>
                </a:lnTo>
                <a:cubicBezTo>
                  <a:pt x="839359" y="148237"/>
                  <a:pt x="859726" y="140092"/>
                  <a:pt x="876019" y="156382"/>
                </a:cubicBezTo>
                <a:cubicBezTo>
                  <a:pt x="892313" y="175930"/>
                  <a:pt x="907792" y="197107"/>
                  <a:pt x="920827" y="220727"/>
                </a:cubicBezTo>
                <a:cubicBezTo>
                  <a:pt x="964005" y="293216"/>
                  <a:pt x="982742" y="374665"/>
                  <a:pt x="980298" y="454485"/>
                </a:cubicBezTo>
                <a:close/>
                <a:moveTo>
                  <a:pt x="206354" y="532676"/>
                </a:moveTo>
                <a:lnTo>
                  <a:pt x="291081" y="517201"/>
                </a:lnTo>
                <a:cubicBezTo>
                  <a:pt x="300857" y="515572"/>
                  <a:pt x="302486" y="509056"/>
                  <a:pt x="294339" y="503355"/>
                </a:cubicBezTo>
                <a:lnTo>
                  <a:pt x="229980" y="452042"/>
                </a:lnTo>
                <a:cubicBezTo>
                  <a:pt x="222648" y="446340"/>
                  <a:pt x="213686" y="448784"/>
                  <a:pt x="211242" y="457743"/>
                </a:cubicBezTo>
                <a:lnTo>
                  <a:pt x="193319" y="518830"/>
                </a:lnTo>
                <a:cubicBezTo>
                  <a:pt x="191690" y="528604"/>
                  <a:pt x="197393" y="534305"/>
                  <a:pt x="206354" y="532676"/>
                </a:cubicBezTo>
                <a:close/>
                <a:moveTo>
                  <a:pt x="1055" y="526160"/>
                </a:moveTo>
                <a:cubicBezTo>
                  <a:pt x="-3018" y="539192"/>
                  <a:pt x="5129" y="548151"/>
                  <a:pt x="18163" y="545708"/>
                </a:cubicBezTo>
                <a:lnTo>
                  <a:pt x="66229" y="536748"/>
                </a:lnTo>
                <a:cubicBezTo>
                  <a:pt x="79264" y="534305"/>
                  <a:pt x="81708" y="525346"/>
                  <a:pt x="71117" y="517201"/>
                </a:cubicBezTo>
                <a:lnTo>
                  <a:pt x="36086" y="489508"/>
                </a:lnTo>
                <a:cubicBezTo>
                  <a:pt x="28754" y="483807"/>
                  <a:pt x="21422" y="483807"/>
                  <a:pt x="15719" y="488694"/>
                </a:cubicBezTo>
                <a:lnTo>
                  <a:pt x="10017" y="497653"/>
                </a:lnTo>
                <a:cubicBezTo>
                  <a:pt x="10017" y="497653"/>
                  <a:pt x="10017" y="497653"/>
                  <a:pt x="10017" y="497653"/>
                </a:cubicBezTo>
                <a:lnTo>
                  <a:pt x="1055" y="526160"/>
                </a:lnTo>
                <a:close/>
              </a:path>
            </a:pathLst>
          </a:custGeom>
          <a:solidFill>
            <a:schemeClr val="bg1">
              <a:alpha val="21394"/>
            </a:schemeClr>
          </a:solidFill>
          <a:ln w="8132" cap="flat">
            <a:noFill/>
            <a:prstDash val="solid"/>
            <a:miter/>
          </a:ln>
        </p:spPr>
        <p:txBody>
          <a:bodyPr rtlCol="0" anchor="ctr"/>
          <a:lstStyle/>
          <a:p>
            <a:endParaRPr lang="en-US" dirty="0"/>
          </a:p>
        </p:txBody>
      </p:sp>
    </p:spTree>
    <p:extLst>
      <p:ext uri="{BB962C8B-B14F-4D97-AF65-F5344CB8AC3E}">
        <p14:creationId xmlns:p14="http://schemas.microsoft.com/office/powerpoint/2010/main" val="30940330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B1AE1FF-1F45-E24F-816F-7F9439E481F4}"/>
              </a:ext>
            </a:extLst>
          </p:cNvPr>
          <p:cNvSpPr/>
          <p:nvPr userDrawn="1"/>
        </p:nvSpPr>
        <p:spPr>
          <a:xfrm>
            <a:off x="8854784" y="6501415"/>
            <a:ext cx="3063787" cy="200055"/>
          </a:xfrm>
          <a:prstGeom prst="rect">
            <a:avLst/>
          </a:prstGeom>
        </p:spPr>
        <p:txBody>
          <a:bodyPr wrap="square">
            <a:spAutoFit/>
          </a:bodyPr>
          <a:lstStyle/>
          <a:p>
            <a:pPr lvl="0" algn="r"/>
            <a:r>
              <a:rPr lang="en-GB" sz="700" spc="300" dirty="0">
                <a:latin typeface="Calibri" panose="020F0502020204030204" pitchFamily="34" charset="0"/>
                <a:cs typeface="Calibri" panose="020F0502020204030204" pitchFamily="34" charset="0"/>
              </a:rPr>
              <a:t>Digital Wellbeing in the Workplace</a:t>
            </a:r>
          </a:p>
        </p:txBody>
      </p:sp>
      <p:cxnSp>
        <p:nvCxnSpPr>
          <p:cNvPr id="8" name="Straight Connector 7">
            <a:extLst>
              <a:ext uri="{FF2B5EF4-FFF2-40B4-BE49-F238E27FC236}">
                <a16:creationId xmlns:a16="http://schemas.microsoft.com/office/drawing/2014/main" id="{179A7BE3-ADB3-6045-9800-D5B95B46CD87}"/>
              </a:ext>
            </a:extLst>
          </p:cNvPr>
          <p:cNvCxnSpPr>
            <a:cxnSpLocks/>
          </p:cNvCxnSpPr>
          <p:nvPr userDrawn="1"/>
        </p:nvCxnSpPr>
        <p:spPr>
          <a:xfrm flipV="1">
            <a:off x="11969230" y="6419863"/>
            <a:ext cx="0" cy="281607"/>
          </a:xfrm>
          <a:prstGeom prst="line">
            <a:avLst/>
          </a:prstGeom>
          <a:noFill/>
          <a:ln w="9525" cap="flat">
            <a:solidFill>
              <a:srgbClr val="7654A2"/>
            </a:solidFill>
            <a:prstDash val="solid"/>
            <a:miter lim="4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430657063"/>
      </p:ext>
    </p:extLst>
  </p:cSld>
  <p:clrMap bg1="lt1" tx1="dk1" bg2="lt2" tx2="dk2" accent1="accent1" accent2="accent2" accent3="accent3" accent4="accent4" accent5="accent5" accent6="accent6" hlink="hlink" folHlink="folHlink"/>
  <p:sldLayoutIdLst>
    <p:sldLayoutId id="2147483694" r:id="rId1"/>
    <p:sldLayoutId id="2147483737" r:id="rId2"/>
    <p:sldLayoutId id="2147483736" r:id="rId3"/>
    <p:sldLayoutId id="2147483683" r:id="rId4"/>
    <p:sldLayoutId id="2147483745" r:id="rId5"/>
    <p:sldLayoutId id="2147483697" r:id="rId6"/>
    <p:sldLayoutId id="2147483738" r:id="rId7"/>
    <p:sldLayoutId id="2147483739" r:id="rId8"/>
    <p:sldLayoutId id="2147483703" r:id="rId9"/>
    <p:sldLayoutId id="2147483700" r:id="rId10"/>
    <p:sldLayoutId id="2147483723" r:id="rId11"/>
    <p:sldLayoutId id="2147483698" r:id="rId12"/>
    <p:sldLayoutId id="2147483695" r:id="rId13"/>
    <p:sldLayoutId id="2147483702" r:id="rId14"/>
    <p:sldLayoutId id="2147483735" r:id="rId15"/>
    <p:sldLayoutId id="2147483734" r:id="rId16"/>
    <p:sldLayoutId id="2147483708" r:id="rId17"/>
    <p:sldLayoutId id="2147483744" r:id="rId18"/>
    <p:sldLayoutId id="2147483733" r:id="rId19"/>
  </p:sldLayoutIdLst>
  <p:hf hdr="0"/>
  <p:txStyles>
    <p:titleStyle>
      <a:lvl1pPr algn="l" defTabSz="3343281" rtl="0" eaLnBrk="1" latinLnBrk="0" hangingPunct="1">
        <a:lnSpc>
          <a:spcPct val="90000"/>
        </a:lnSpc>
        <a:spcBef>
          <a:spcPct val="0"/>
        </a:spcBef>
        <a:buNone/>
        <a:defRPr sz="3870" kern="1200">
          <a:solidFill>
            <a:srgbClr val="011E3B"/>
          </a:solidFill>
          <a:latin typeface="Calibri" panose="020F0502020204030204" pitchFamily="34" charset="0"/>
          <a:ea typeface="+mj-ea"/>
          <a:cs typeface="Calibri" panose="020F0502020204030204" pitchFamily="34" charset="0"/>
        </a:defRPr>
      </a:lvl1pPr>
    </p:titleStyle>
    <p:bodyStyle>
      <a:lvl1pPr marL="835822" indent="-835822" algn="l" defTabSz="3343281" rtl="0" eaLnBrk="1" latinLnBrk="0" hangingPunct="1">
        <a:lnSpc>
          <a:spcPct val="100000"/>
        </a:lnSpc>
        <a:spcBef>
          <a:spcPts val="3657"/>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1pPr>
      <a:lvl2pPr marL="2507462"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2pPr>
      <a:lvl3pPr marL="4179101"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3pPr>
      <a:lvl4pPr marL="5850740"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4pPr>
      <a:lvl5pPr marL="7522384"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5pPr>
      <a:lvl6pPr marL="9194022"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6pPr>
      <a:lvl7pPr marL="10865665"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7pPr>
      <a:lvl8pPr marL="12537303"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8pPr>
      <a:lvl9pPr marL="14208947"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9pPr>
    </p:bodyStyle>
    <p:otherStyle>
      <a:defPPr>
        <a:defRPr lang="en-US"/>
      </a:defPPr>
      <a:lvl1pPr marL="0" algn="l" defTabSz="3343281" rtl="0" eaLnBrk="1" latinLnBrk="0" hangingPunct="1">
        <a:defRPr sz="6580" kern="1200">
          <a:solidFill>
            <a:schemeClr val="tx1"/>
          </a:solidFill>
          <a:latin typeface="+mn-lt"/>
          <a:ea typeface="+mn-ea"/>
          <a:cs typeface="+mn-cs"/>
        </a:defRPr>
      </a:lvl1pPr>
      <a:lvl2pPr marL="1671639" algn="l" defTabSz="3343281" rtl="0" eaLnBrk="1" latinLnBrk="0" hangingPunct="1">
        <a:defRPr sz="6580" kern="1200">
          <a:solidFill>
            <a:schemeClr val="tx1"/>
          </a:solidFill>
          <a:latin typeface="+mn-lt"/>
          <a:ea typeface="+mn-ea"/>
          <a:cs typeface="+mn-cs"/>
        </a:defRPr>
      </a:lvl2pPr>
      <a:lvl3pPr marL="3343281" algn="l" defTabSz="3343281" rtl="0" eaLnBrk="1" latinLnBrk="0" hangingPunct="1">
        <a:defRPr sz="6580" kern="1200">
          <a:solidFill>
            <a:schemeClr val="tx1"/>
          </a:solidFill>
          <a:latin typeface="+mn-lt"/>
          <a:ea typeface="+mn-ea"/>
          <a:cs typeface="+mn-cs"/>
        </a:defRPr>
      </a:lvl3pPr>
      <a:lvl4pPr marL="5014923" algn="l" defTabSz="3343281" rtl="0" eaLnBrk="1" latinLnBrk="0" hangingPunct="1">
        <a:defRPr sz="6580" kern="1200">
          <a:solidFill>
            <a:schemeClr val="tx1"/>
          </a:solidFill>
          <a:latin typeface="+mn-lt"/>
          <a:ea typeface="+mn-ea"/>
          <a:cs typeface="+mn-cs"/>
        </a:defRPr>
      </a:lvl4pPr>
      <a:lvl5pPr marL="6686564" algn="l" defTabSz="3343281" rtl="0" eaLnBrk="1" latinLnBrk="0" hangingPunct="1">
        <a:defRPr sz="6580" kern="1200">
          <a:solidFill>
            <a:schemeClr val="tx1"/>
          </a:solidFill>
          <a:latin typeface="+mn-lt"/>
          <a:ea typeface="+mn-ea"/>
          <a:cs typeface="+mn-cs"/>
        </a:defRPr>
      </a:lvl5pPr>
      <a:lvl6pPr marL="8358202" algn="l" defTabSz="3343281" rtl="0" eaLnBrk="1" latinLnBrk="0" hangingPunct="1">
        <a:defRPr sz="6580" kern="1200">
          <a:solidFill>
            <a:schemeClr val="tx1"/>
          </a:solidFill>
          <a:latin typeface="+mn-lt"/>
          <a:ea typeface="+mn-ea"/>
          <a:cs typeface="+mn-cs"/>
        </a:defRPr>
      </a:lvl6pPr>
      <a:lvl7pPr marL="10029841" algn="l" defTabSz="3343281" rtl="0" eaLnBrk="1" latinLnBrk="0" hangingPunct="1">
        <a:defRPr sz="6580" kern="1200">
          <a:solidFill>
            <a:schemeClr val="tx1"/>
          </a:solidFill>
          <a:latin typeface="+mn-lt"/>
          <a:ea typeface="+mn-ea"/>
          <a:cs typeface="+mn-cs"/>
        </a:defRPr>
      </a:lvl7pPr>
      <a:lvl8pPr marL="11701485" algn="l" defTabSz="3343281" rtl="0" eaLnBrk="1" latinLnBrk="0" hangingPunct="1">
        <a:defRPr sz="6580" kern="1200">
          <a:solidFill>
            <a:schemeClr val="tx1"/>
          </a:solidFill>
          <a:latin typeface="+mn-lt"/>
          <a:ea typeface="+mn-ea"/>
          <a:cs typeface="+mn-cs"/>
        </a:defRPr>
      </a:lvl8pPr>
      <a:lvl9pPr marL="13373124" algn="l" defTabSz="3343281" rtl="0" eaLnBrk="1" latinLnBrk="0" hangingPunct="1">
        <a:defRPr sz="65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hbr.org/2021/03/remote-workers-need-small-talk-too" TargetMode="External"/><Relationship Id="rId2" Type="http://schemas.openxmlformats.org/officeDocument/2006/relationships/image" Target="../media/image16.jpeg"/><Relationship Id="rId1" Type="http://schemas.openxmlformats.org/officeDocument/2006/relationships/slideLayout" Target="../slideLayouts/slideLayout8.xml"/><Relationship Id="rId6" Type="http://schemas.openxmlformats.org/officeDocument/2006/relationships/hyperlink" Target="https://www.youtube.com/@TheAPAVideo/playlists" TargetMode="External"/><Relationship Id="rId5" Type="http://schemas.openxmlformats.org/officeDocument/2006/relationships/hyperlink" Target="https://www.apa.org/members/content/wellness-webinar-series" TargetMode="External"/><Relationship Id="rId4" Type="http://schemas.openxmlformats.org/officeDocument/2006/relationships/hyperlink" Target="https://www.themuse.com/advice/how-to-build-strong-company-culture-remote-team"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mentalhealth.org.uk/explore-mental-health/publications/how-look-after-your-mental-health-using-exercise" TargetMode="External"/><Relationship Id="rId2" Type="http://schemas.openxmlformats.org/officeDocument/2006/relationships/image" Target="../media/image17.jpeg"/><Relationship Id="rId1" Type="http://schemas.openxmlformats.org/officeDocument/2006/relationships/slideLayout" Target="../slideLayouts/slideLayout7.xml"/><Relationship Id="rId5" Type="http://schemas.openxmlformats.org/officeDocument/2006/relationships/hyperlink" Target="https://hbr.org/2022/03/how-to-mentor-in-a-remote-workplace" TargetMode="External"/><Relationship Id="rId4" Type="http://schemas.openxmlformats.org/officeDocument/2006/relationships/hyperlink" Target="https://www.forbes.com/sites/williampbarrett/2023/09/15/25-best-places-to-enjoy-your-retirement-in-2023-traverse-city-and-other-top-spots/?sh=44787dc23ec9"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hyperlink" Target="https://www.teambonding.com/" TargetMode="External"/><Relationship Id="rId2" Type="http://schemas.openxmlformats.org/officeDocument/2006/relationships/image" Target="../media/image18.jpeg"/><Relationship Id="rId1" Type="http://schemas.openxmlformats.org/officeDocument/2006/relationships/slideLayout" Target="../slideLayouts/slideLayout8.xml"/><Relationship Id="rId6" Type="http://schemas.openxmlformats.org/officeDocument/2006/relationships/hyperlink" Target="https://remo.co/" TargetMode="External"/><Relationship Id="rId5" Type="http://schemas.openxmlformats.org/officeDocument/2006/relationships/hyperlink" Target="https://hopin.com/" TargetMode="External"/><Relationship Id="rId4" Type="http://schemas.openxmlformats.org/officeDocument/2006/relationships/hyperlink" Target="https://www.microsoft.com/en-us/microsoft-viva#tabx2531e64c7b204df09202118e2b241341" TargetMode="External"/></Relationships>
</file>

<file path=ppt/slides/_rels/slide21.xml.rels><?xml version="1.0" encoding="UTF-8" standalone="yes"?>
<Relationships xmlns="http://schemas.openxmlformats.org/package/2006/relationships"><Relationship Id="rId2" Type="http://schemas.openxmlformats.org/officeDocument/2006/relationships/hyperlink" Target="https://www.thinkwithgoogle.com/intl/es-es/futuro-del-marketing/transformacion-digital/google-efectos-pandemia-mundial/" TargetMode="Externa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hyperlink" Target="https://zoom.us/" TargetMode="External"/><Relationship Id="rId2" Type="http://schemas.openxmlformats.org/officeDocument/2006/relationships/image" Target="../media/image20.jpeg"/><Relationship Id="rId1" Type="http://schemas.openxmlformats.org/officeDocument/2006/relationships/slideLayout" Target="../slideLayouts/slideLayout8.xm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hyperlink" Target="https://www.microsoft.com/en-gb/microsoft-teams/group-chat-software/" TargetMode="External"/><Relationship Id="rId2"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hyperlink" Target="https://www.webe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ww.microsoft.com/en-gb/microsoft-teams/group-chat-software/" TargetMode="External"/><Relationship Id="rId2" Type="http://schemas.openxmlformats.org/officeDocument/2006/relationships/image" Target="../media/image25.jpeg"/><Relationship Id="rId1" Type="http://schemas.openxmlformats.org/officeDocument/2006/relationships/slideLayout" Target="../slideLayouts/slideLayout8.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hyperlink" Target="https://www.zoho.com/meeting/?zredirect=f&amp;zsrc=langdropdown&amp;lb=es-xl"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bigbluebutton.org/" TargetMode="External"/><Relationship Id="rId2" Type="http://schemas.openxmlformats.org/officeDocument/2006/relationships/image" Target="../media/image28.jpeg"/><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hyperlink" Target="https://www.anthology.com/en-emea/products/teaching-and-learning/learning-effectiveness/blackboard-learn"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discord.com/" TargetMode="External"/><Relationship Id="rId2" Type="http://schemas.openxmlformats.org/officeDocument/2006/relationships/image" Target="../media/image30.jpe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3" Type="http://schemas.openxmlformats.org/officeDocument/2006/relationships/hyperlink" Target="https://www.callofduty.com/es/mobile" TargetMode="External"/><Relationship Id="rId2" Type="http://schemas.openxmlformats.org/officeDocument/2006/relationships/hyperlink" Target="https://www.gather.town/" TargetMode="External"/><Relationship Id="rId1" Type="http://schemas.openxmlformats.org/officeDocument/2006/relationships/slideLayout" Target="../slideLayouts/slideLayout19.xml"/><Relationship Id="rId4" Type="http://schemas.openxmlformats.org/officeDocument/2006/relationships/hyperlink" Target="https://www.minijuegos.com/juego/among-us-online-edition"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3" Type="http://schemas.openxmlformats.org/officeDocument/2006/relationships/image" Target="../media/image46.sv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D2AFE743-6C40-DB4C-8CF5-092E62157340}"/>
              </a:ext>
            </a:extLst>
          </p:cNvPr>
          <p:cNvSpPr>
            <a:spLocks noGrp="1"/>
          </p:cNvSpPr>
          <p:nvPr>
            <p:ph type="body" sz="quarter" idx="16"/>
          </p:nvPr>
        </p:nvSpPr>
        <p:spPr>
          <a:xfrm>
            <a:off x="575886" y="3922846"/>
            <a:ext cx="5154354" cy="1008397"/>
          </a:xfrm>
          <a:prstGeom prst="rect">
            <a:avLst/>
          </a:prstGeom>
        </p:spPr>
        <p:txBody>
          <a:bodyPr/>
          <a:lstStyle/>
          <a:p>
            <a:r>
              <a:rPr lang="en-IE" sz="4000" dirty="0" err="1"/>
              <a:t>Comunicazione</a:t>
            </a:r>
            <a:r>
              <a:rPr lang="en-IE" sz="4000" dirty="0"/>
              <a:t> </a:t>
            </a:r>
            <a:r>
              <a:rPr lang="en-IE" sz="4000" dirty="0" err="1"/>
              <a:t>digitale</a:t>
            </a:r>
            <a:endParaRPr lang="en-IE" sz="4000" dirty="0"/>
          </a:p>
        </p:txBody>
      </p:sp>
      <p:sp>
        <p:nvSpPr>
          <p:cNvPr id="3" name="Slide Number Placeholder 2">
            <a:extLst>
              <a:ext uri="{FF2B5EF4-FFF2-40B4-BE49-F238E27FC236}">
                <a16:creationId xmlns:a16="http://schemas.microsoft.com/office/drawing/2014/main" id="{8B51DB12-F7FD-5442-9AD5-321562BAB222}"/>
              </a:ext>
            </a:extLst>
          </p:cNvPr>
          <p:cNvSpPr>
            <a:spLocks noGrp="1"/>
          </p:cNvSpPr>
          <p:nvPr>
            <p:ph type="sldNum" sz="quarter" idx="4294967295"/>
          </p:nvPr>
        </p:nvSpPr>
        <p:spPr>
          <a:xfrm>
            <a:off x="11615738" y="11444288"/>
            <a:ext cx="576262" cy="430212"/>
          </a:xfrm>
          <a:prstGeom prst="rect">
            <a:avLst/>
          </a:prstGeom>
        </p:spPr>
        <p:txBody>
          <a:bodyPr/>
          <a:lstStyle/>
          <a:p>
            <a:fld id="{CB2079F2-58AF-ED44-82D7-E04B2F6FD686}" type="slidenum">
              <a:rPr lang="en-US" smtClean="0"/>
              <a:pPr/>
              <a:t>1</a:t>
            </a:fld>
            <a:endParaRPr lang="en-US" dirty="0"/>
          </a:p>
        </p:txBody>
      </p:sp>
      <p:sp>
        <p:nvSpPr>
          <p:cNvPr id="4" name="Text Placeholder 3">
            <a:extLst>
              <a:ext uri="{FF2B5EF4-FFF2-40B4-BE49-F238E27FC236}">
                <a16:creationId xmlns:a16="http://schemas.microsoft.com/office/drawing/2014/main" id="{EBC8E6E1-EEDA-FF4C-23E3-0A3F1729A52A}"/>
              </a:ext>
            </a:extLst>
          </p:cNvPr>
          <p:cNvSpPr>
            <a:spLocks noGrp="1"/>
          </p:cNvSpPr>
          <p:nvPr>
            <p:ph type="body" sz="quarter" idx="19"/>
          </p:nvPr>
        </p:nvSpPr>
        <p:spPr>
          <a:xfrm>
            <a:off x="618012" y="3232383"/>
            <a:ext cx="3182463" cy="533188"/>
          </a:xfrm>
        </p:spPr>
        <p:txBody>
          <a:bodyPr/>
          <a:lstStyle/>
          <a:p>
            <a:r>
              <a:rPr lang="en-US" dirty="0"/>
              <a:t>Modulo 2</a:t>
            </a:r>
          </a:p>
        </p:txBody>
      </p:sp>
      <p:pic>
        <p:nvPicPr>
          <p:cNvPr id="8" name="Picture Placeholder 7">
            <a:extLst>
              <a:ext uri="{FF2B5EF4-FFF2-40B4-BE49-F238E27FC236}">
                <a16:creationId xmlns:a16="http://schemas.microsoft.com/office/drawing/2014/main" id="{F02599B4-F2AA-974A-E37A-5151EBA7E860}"/>
              </a:ext>
            </a:extLst>
          </p:cNvPr>
          <p:cNvPicPr>
            <a:picLocks noGrp="1" noChangeAspect="1"/>
          </p:cNvPicPr>
          <p:nvPr>
            <p:ph type="pic" sz="quarter" idx="44"/>
          </p:nvPr>
        </p:nvPicPr>
        <p:blipFill>
          <a:blip r:embed="rId3" cstate="screen">
            <a:extLst>
              <a:ext uri="{28A0092B-C50C-407E-A947-70E740481C1C}">
                <a14:useLocalDpi xmlns:a14="http://schemas.microsoft.com/office/drawing/2010/main"/>
              </a:ext>
            </a:extLst>
          </a:blip>
          <a:srcRect/>
          <a:stretch>
            <a:fillRect/>
          </a:stretch>
        </p:blipFill>
        <p:spPr/>
      </p:pic>
      <p:sp>
        <p:nvSpPr>
          <p:cNvPr id="13" name="Text Placeholder 12">
            <a:extLst>
              <a:ext uri="{FF2B5EF4-FFF2-40B4-BE49-F238E27FC236}">
                <a16:creationId xmlns:a16="http://schemas.microsoft.com/office/drawing/2014/main" id="{576528DC-283F-4400-01DD-56A32F29041B}"/>
              </a:ext>
            </a:extLst>
          </p:cNvPr>
          <p:cNvSpPr>
            <a:spLocks noGrp="1"/>
          </p:cNvSpPr>
          <p:nvPr>
            <p:ph type="body" sz="quarter" idx="20"/>
          </p:nvPr>
        </p:nvSpPr>
        <p:spPr/>
        <p:txBody>
          <a:bodyPr/>
          <a:lstStyle/>
          <a:p>
            <a:r>
              <a:rPr lang="en-US" dirty="0"/>
              <a:t>www.</a:t>
            </a:r>
            <a:r>
              <a:rPr lang="en-US" b="1" dirty="0"/>
              <a:t>digiworkwell</a:t>
            </a:r>
            <a:r>
              <a:rPr lang="en-US" dirty="0"/>
              <a:t>.eu</a:t>
            </a:r>
          </a:p>
        </p:txBody>
      </p:sp>
      <p:sp>
        <p:nvSpPr>
          <p:cNvPr id="15" name="Freeform 14">
            <a:extLst>
              <a:ext uri="{FF2B5EF4-FFF2-40B4-BE49-F238E27FC236}">
                <a16:creationId xmlns:a16="http://schemas.microsoft.com/office/drawing/2014/main" id="{CD642E89-40D2-1729-3B02-982B72D6D98E}"/>
              </a:ext>
            </a:extLst>
          </p:cNvPr>
          <p:cNvSpPr/>
          <p:nvPr/>
        </p:nvSpPr>
        <p:spPr>
          <a:xfrm>
            <a:off x="8826535" y="1341495"/>
            <a:ext cx="4218413" cy="3781775"/>
          </a:xfrm>
          <a:custGeom>
            <a:avLst/>
            <a:gdLst>
              <a:gd name="connsiteX0" fmla="*/ 462978 w 980508"/>
              <a:gd name="connsiteY0" fmla="*/ 7330 h 879018"/>
              <a:gd name="connsiteX1" fmla="*/ 541187 w 980508"/>
              <a:gd name="connsiteY1" fmla="*/ 0 h 879018"/>
              <a:gd name="connsiteX2" fmla="*/ 774185 w 980508"/>
              <a:gd name="connsiteY2" fmla="*/ 66788 h 879018"/>
              <a:gd name="connsiteX3" fmla="*/ 770111 w 980508"/>
              <a:gd name="connsiteY3" fmla="*/ 99368 h 879018"/>
              <a:gd name="connsiteX4" fmla="*/ 770111 w 980508"/>
              <a:gd name="connsiteY4" fmla="*/ 99368 h 879018"/>
              <a:gd name="connsiteX5" fmla="*/ 475198 w 980508"/>
              <a:gd name="connsiteY5" fmla="*/ 274483 h 879018"/>
              <a:gd name="connsiteX6" fmla="*/ 470310 w 980508"/>
              <a:gd name="connsiteY6" fmla="*/ 276926 h 879018"/>
              <a:gd name="connsiteX7" fmla="*/ 439352 w 980508"/>
              <a:gd name="connsiteY7" fmla="*/ 263895 h 879018"/>
              <a:gd name="connsiteX8" fmla="*/ 438537 w 980508"/>
              <a:gd name="connsiteY8" fmla="*/ 39096 h 879018"/>
              <a:gd name="connsiteX9" fmla="*/ 462978 w 980508"/>
              <a:gd name="connsiteY9" fmla="*/ 7330 h 879018"/>
              <a:gd name="connsiteX10" fmla="*/ 367660 w 980508"/>
              <a:gd name="connsiteY10" fmla="*/ 552224 h 879018"/>
              <a:gd name="connsiteX11" fmla="*/ 388842 w 980508"/>
              <a:gd name="connsiteY11" fmla="*/ 523717 h 879018"/>
              <a:gd name="connsiteX12" fmla="*/ 432835 w 980508"/>
              <a:gd name="connsiteY12" fmla="*/ 524531 h 879018"/>
              <a:gd name="connsiteX13" fmla="*/ 478456 w 980508"/>
              <a:gd name="connsiteY13" fmla="*/ 588061 h 879018"/>
              <a:gd name="connsiteX14" fmla="*/ 463792 w 980508"/>
              <a:gd name="connsiteY14" fmla="*/ 610052 h 879018"/>
              <a:gd name="connsiteX15" fmla="*/ 381510 w 980508"/>
              <a:gd name="connsiteY15" fmla="*/ 591319 h 879018"/>
              <a:gd name="connsiteX16" fmla="*/ 367660 w 980508"/>
              <a:gd name="connsiteY16" fmla="*/ 552224 h 879018"/>
              <a:gd name="connsiteX17" fmla="*/ 198207 w 980508"/>
              <a:gd name="connsiteY17" fmla="*/ 706162 h 879018"/>
              <a:gd name="connsiteX18" fmla="*/ 172952 w 980508"/>
              <a:gd name="connsiteY18" fmla="*/ 680913 h 879018"/>
              <a:gd name="connsiteX19" fmla="*/ 186802 w 980508"/>
              <a:gd name="connsiteY19" fmla="*/ 634487 h 879018"/>
              <a:gd name="connsiteX20" fmla="*/ 233238 w 980508"/>
              <a:gd name="connsiteY20" fmla="*/ 610052 h 879018"/>
              <a:gd name="connsiteX21" fmla="*/ 335888 w 980508"/>
              <a:gd name="connsiteY21" fmla="*/ 641818 h 879018"/>
              <a:gd name="connsiteX22" fmla="*/ 335888 w 980508"/>
              <a:gd name="connsiteY22" fmla="*/ 663809 h 879018"/>
              <a:gd name="connsiteX23" fmla="*/ 198207 w 980508"/>
              <a:gd name="connsiteY23" fmla="*/ 706162 h 879018"/>
              <a:gd name="connsiteX24" fmla="*/ 634060 w 980508"/>
              <a:gd name="connsiteY24" fmla="*/ 869060 h 879018"/>
              <a:gd name="connsiteX25" fmla="*/ 556666 w 980508"/>
              <a:gd name="connsiteY25" fmla="*/ 878834 h 879018"/>
              <a:gd name="connsiteX26" fmla="*/ 322038 w 980508"/>
              <a:gd name="connsiteY26" fmla="*/ 819376 h 879018"/>
              <a:gd name="connsiteX27" fmla="*/ 325297 w 980508"/>
              <a:gd name="connsiteY27" fmla="*/ 785982 h 879018"/>
              <a:gd name="connsiteX28" fmla="*/ 325297 w 980508"/>
              <a:gd name="connsiteY28" fmla="*/ 785982 h 879018"/>
              <a:gd name="connsiteX29" fmla="*/ 614508 w 980508"/>
              <a:gd name="connsiteY29" fmla="*/ 602722 h 879018"/>
              <a:gd name="connsiteX30" fmla="*/ 619396 w 980508"/>
              <a:gd name="connsiteY30" fmla="*/ 600279 h 879018"/>
              <a:gd name="connsiteX31" fmla="*/ 651168 w 980508"/>
              <a:gd name="connsiteY31" fmla="*/ 612496 h 879018"/>
              <a:gd name="connsiteX32" fmla="*/ 659315 w 980508"/>
              <a:gd name="connsiteY32" fmla="*/ 837295 h 879018"/>
              <a:gd name="connsiteX33" fmla="*/ 634060 w 980508"/>
              <a:gd name="connsiteY33" fmla="*/ 869060 h 879018"/>
              <a:gd name="connsiteX34" fmla="*/ 955043 w 980508"/>
              <a:gd name="connsiteY34" fmla="*/ 587247 h 879018"/>
              <a:gd name="connsiteX35" fmla="*/ 922456 w 980508"/>
              <a:gd name="connsiteY35" fmla="*/ 658108 h 879018"/>
              <a:gd name="connsiteX36" fmla="*/ 748115 w 980508"/>
              <a:gd name="connsiteY36" fmla="*/ 826707 h 879018"/>
              <a:gd name="connsiteX37" fmla="*/ 721230 w 980508"/>
              <a:gd name="connsiteY37" fmla="*/ 807159 h 879018"/>
              <a:gd name="connsiteX38" fmla="*/ 721230 w 980508"/>
              <a:gd name="connsiteY38" fmla="*/ 807159 h 879018"/>
              <a:gd name="connsiteX39" fmla="*/ 717157 w 980508"/>
              <a:gd name="connsiteY39" fmla="*/ 465073 h 879018"/>
              <a:gd name="connsiteX40" fmla="*/ 717157 w 980508"/>
              <a:gd name="connsiteY40" fmla="*/ 459372 h 879018"/>
              <a:gd name="connsiteX41" fmla="*/ 744041 w 980508"/>
              <a:gd name="connsiteY41" fmla="*/ 439010 h 879018"/>
              <a:gd name="connsiteX42" fmla="*/ 939564 w 980508"/>
              <a:gd name="connsiteY42" fmla="*/ 549780 h 879018"/>
              <a:gd name="connsiteX43" fmla="*/ 955043 w 980508"/>
              <a:gd name="connsiteY43" fmla="*/ 587247 h 879018"/>
              <a:gd name="connsiteX44" fmla="*/ 980298 w 980508"/>
              <a:gd name="connsiteY44" fmla="*/ 454485 h 879018"/>
              <a:gd name="connsiteX45" fmla="*/ 949340 w 980508"/>
              <a:gd name="connsiteY45" fmla="*/ 467517 h 879018"/>
              <a:gd name="connsiteX46" fmla="*/ 949340 w 980508"/>
              <a:gd name="connsiteY46" fmla="*/ 467517 h 879018"/>
              <a:gd name="connsiteX47" fmla="*/ 651168 w 980508"/>
              <a:gd name="connsiteY47" fmla="*/ 299732 h 879018"/>
              <a:gd name="connsiteX48" fmla="*/ 646280 w 980508"/>
              <a:gd name="connsiteY48" fmla="*/ 296474 h 879018"/>
              <a:gd name="connsiteX49" fmla="*/ 642207 w 980508"/>
              <a:gd name="connsiteY49" fmla="*/ 263080 h 879018"/>
              <a:gd name="connsiteX50" fmla="*/ 836100 w 980508"/>
              <a:gd name="connsiteY50" fmla="*/ 149866 h 879018"/>
              <a:gd name="connsiteX51" fmla="*/ 876019 w 980508"/>
              <a:gd name="connsiteY51" fmla="*/ 156382 h 879018"/>
              <a:gd name="connsiteX52" fmla="*/ 920827 w 980508"/>
              <a:gd name="connsiteY52" fmla="*/ 220727 h 879018"/>
              <a:gd name="connsiteX53" fmla="*/ 980298 w 980508"/>
              <a:gd name="connsiteY53" fmla="*/ 454485 h 879018"/>
              <a:gd name="connsiteX54" fmla="*/ 206354 w 980508"/>
              <a:gd name="connsiteY54" fmla="*/ 532676 h 879018"/>
              <a:gd name="connsiteX55" fmla="*/ 291081 w 980508"/>
              <a:gd name="connsiteY55" fmla="*/ 517201 h 879018"/>
              <a:gd name="connsiteX56" fmla="*/ 294339 w 980508"/>
              <a:gd name="connsiteY56" fmla="*/ 503355 h 879018"/>
              <a:gd name="connsiteX57" fmla="*/ 229980 w 980508"/>
              <a:gd name="connsiteY57" fmla="*/ 452042 h 879018"/>
              <a:gd name="connsiteX58" fmla="*/ 211242 w 980508"/>
              <a:gd name="connsiteY58" fmla="*/ 457743 h 879018"/>
              <a:gd name="connsiteX59" fmla="*/ 193319 w 980508"/>
              <a:gd name="connsiteY59" fmla="*/ 518830 h 879018"/>
              <a:gd name="connsiteX60" fmla="*/ 206354 w 980508"/>
              <a:gd name="connsiteY60" fmla="*/ 532676 h 879018"/>
              <a:gd name="connsiteX61" fmla="*/ 1055 w 980508"/>
              <a:gd name="connsiteY61" fmla="*/ 526160 h 879018"/>
              <a:gd name="connsiteX62" fmla="*/ 18163 w 980508"/>
              <a:gd name="connsiteY62" fmla="*/ 545708 h 879018"/>
              <a:gd name="connsiteX63" fmla="*/ 66229 w 980508"/>
              <a:gd name="connsiteY63" fmla="*/ 536748 h 879018"/>
              <a:gd name="connsiteX64" fmla="*/ 71117 w 980508"/>
              <a:gd name="connsiteY64" fmla="*/ 517201 h 879018"/>
              <a:gd name="connsiteX65" fmla="*/ 36086 w 980508"/>
              <a:gd name="connsiteY65" fmla="*/ 489508 h 879018"/>
              <a:gd name="connsiteX66" fmla="*/ 15719 w 980508"/>
              <a:gd name="connsiteY66" fmla="*/ 488694 h 879018"/>
              <a:gd name="connsiteX67" fmla="*/ 10017 w 980508"/>
              <a:gd name="connsiteY67" fmla="*/ 497653 h 879018"/>
              <a:gd name="connsiteX68" fmla="*/ 10017 w 980508"/>
              <a:gd name="connsiteY68" fmla="*/ 497653 h 879018"/>
              <a:gd name="connsiteX69" fmla="*/ 1055 w 980508"/>
              <a:gd name="connsiteY69" fmla="*/ 526160 h 87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980508" h="879018">
                <a:moveTo>
                  <a:pt x="462978" y="7330"/>
                </a:moveTo>
                <a:cubicBezTo>
                  <a:pt x="488233" y="2444"/>
                  <a:pt x="514302" y="0"/>
                  <a:pt x="541187" y="0"/>
                </a:cubicBezTo>
                <a:cubicBezTo>
                  <a:pt x="626728" y="0"/>
                  <a:pt x="706566" y="24435"/>
                  <a:pt x="774185" y="66788"/>
                </a:cubicBezTo>
                <a:cubicBezTo>
                  <a:pt x="791293" y="82263"/>
                  <a:pt x="770111" y="99368"/>
                  <a:pt x="770111" y="99368"/>
                </a:cubicBezTo>
                <a:lnTo>
                  <a:pt x="770111" y="99368"/>
                </a:lnTo>
                <a:lnTo>
                  <a:pt x="475198" y="274483"/>
                </a:lnTo>
                <a:cubicBezTo>
                  <a:pt x="473568" y="275298"/>
                  <a:pt x="471939" y="276112"/>
                  <a:pt x="470310" y="276926"/>
                </a:cubicBezTo>
                <a:cubicBezTo>
                  <a:pt x="444240" y="292402"/>
                  <a:pt x="440167" y="272854"/>
                  <a:pt x="439352" y="263895"/>
                </a:cubicBezTo>
                <a:lnTo>
                  <a:pt x="438537" y="39096"/>
                </a:lnTo>
                <a:cubicBezTo>
                  <a:pt x="437723" y="35837"/>
                  <a:pt x="440981" y="13846"/>
                  <a:pt x="462978" y="7330"/>
                </a:cubicBezTo>
                <a:close/>
                <a:moveTo>
                  <a:pt x="367660" y="552224"/>
                </a:moveTo>
                <a:lnTo>
                  <a:pt x="388842" y="523717"/>
                </a:lnTo>
                <a:cubicBezTo>
                  <a:pt x="401062" y="507427"/>
                  <a:pt x="421429" y="507427"/>
                  <a:pt x="432835" y="524531"/>
                </a:cubicBezTo>
                <a:lnTo>
                  <a:pt x="478456" y="588061"/>
                </a:lnTo>
                <a:cubicBezTo>
                  <a:pt x="490677" y="605166"/>
                  <a:pt x="484159" y="614939"/>
                  <a:pt x="463792" y="610052"/>
                </a:cubicBezTo>
                <a:lnTo>
                  <a:pt x="381510" y="591319"/>
                </a:lnTo>
                <a:cubicBezTo>
                  <a:pt x="361957" y="585618"/>
                  <a:pt x="355440" y="568514"/>
                  <a:pt x="367660" y="552224"/>
                </a:cubicBezTo>
                <a:close/>
                <a:moveTo>
                  <a:pt x="198207" y="706162"/>
                </a:moveTo>
                <a:cubicBezTo>
                  <a:pt x="178655" y="711864"/>
                  <a:pt x="167249" y="701275"/>
                  <a:pt x="172952" y="680913"/>
                </a:cubicBezTo>
                <a:lnTo>
                  <a:pt x="186802" y="634487"/>
                </a:lnTo>
                <a:cubicBezTo>
                  <a:pt x="192504" y="614939"/>
                  <a:pt x="213686" y="603537"/>
                  <a:pt x="233238" y="610052"/>
                </a:cubicBezTo>
                <a:lnTo>
                  <a:pt x="335888" y="641818"/>
                </a:lnTo>
                <a:cubicBezTo>
                  <a:pt x="355440" y="648334"/>
                  <a:pt x="355440" y="658108"/>
                  <a:pt x="335888" y="663809"/>
                </a:cubicBezTo>
                <a:lnTo>
                  <a:pt x="198207" y="706162"/>
                </a:lnTo>
                <a:close/>
                <a:moveTo>
                  <a:pt x="634060" y="869060"/>
                </a:moveTo>
                <a:cubicBezTo>
                  <a:pt x="608805" y="874762"/>
                  <a:pt x="582735" y="878020"/>
                  <a:pt x="556666" y="878834"/>
                </a:cubicBezTo>
                <a:cubicBezTo>
                  <a:pt x="471124" y="881278"/>
                  <a:pt x="390471" y="859286"/>
                  <a:pt x="322038" y="819376"/>
                </a:cubicBezTo>
                <a:cubicBezTo>
                  <a:pt x="304115" y="803901"/>
                  <a:pt x="325297" y="785982"/>
                  <a:pt x="325297" y="785982"/>
                </a:cubicBezTo>
                <a:lnTo>
                  <a:pt x="325297" y="785982"/>
                </a:lnTo>
                <a:lnTo>
                  <a:pt x="614508" y="602722"/>
                </a:lnTo>
                <a:cubicBezTo>
                  <a:pt x="616137" y="601908"/>
                  <a:pt x="617766" y="601093"/>
                  <a:pt x="619396" y="600279"/>
                </a:cubicBezTo>
                <a:cubicBezTo>
                  <a:pt x="645465" y="584804"/>
                  <a:pt x="650354" y="603537"/>
                  <a:pt x="651168" y="612496"/>
                </a:cubicBezTo>
                <a:lnTo>
                  <a:pt x="659315" y="837295"/>
                </a:lnTo>
                <a:cubicBezTo>
                  <a:pt x="657686" y="840553"/>
                  <a:pt x="655242" y="861730"/>
                  <a:pt x="634060" y="869060"/>
                </a:cubicBezTo>
                <a:close/>
                <a:moveTo>
                  <a:pt x="955043" y="587247"/>
                </a:moveTo>
                <a:cubicBezTo>
                  <a:pt x="946082" y="611682"/>
                  <a:pt x="935491" y="635302"/>
                  <a:pt x="922456" y="658108"/>
                </a:cubicBezTo>
                <a:cubicBezTo>
                  <a:pt x="880093" y="732226"/>
                  <a:pt x="818992" y="789240"/>
                  <a:pt x="748115" y="826707"/>
                </a:cubicBezTo>
                <a:cubicBezTo>
                  <a:pt x="726119" y="834037"/>
                  <a:pt x="721230" y="807159"/>
                  <a:pt x="721230" y="807159"/>
                </a:cubicBezTo>
                <a:lnTo>
                  <a:pt x="721230" y="807159"/>
                </a:lnTo>
                <a:lnTo>
                  <a:pt x="717157" y="465073"/>
                </a:lnTo>
                <a:cubicBezTo>
                  <a:pt x="717157" y="463444"/>
                  <a:pt x="717157" y="461001"/>
                  <a:pt x="717157" y="459372"/>
                </a:cubicBezTo>
                <a:cubicBezTo>
                  <a:pt x="717157" y="429236"/>
                  <a:pt x="735895" y="434937"/>
                  <a:pt x="744041" y="439010"/>
                </a:cubicBezTo>
                <a:lnTo>
                  <a:pt x="939564" y="549780"/>
                </a:lnTo>
                <a:cubicBezTo>
                  <a:pt x="943638" y="551409"/>
                  <a:pt x="960746" y="564441"/>
                  <a:pt x="955043" y="587247"/>
                </a:cubicBezTo>
                <a:close/>
                <a:moveTo>
                  <a:pt x="980298" y="454485"/>
                </a:moveTo>
                <a:cubicBezTo>
                  <a:pt x="975410" y="477291"/>
                  <a:pt x="949340" y="467517"/>
                  <a:pt x="949340" y="467517"/>
                </a:cubicBezTo>
                <a:lnTo>
                  <a:pt x="949340" y="467517"/>
                </a:lnTo>
                <a:lnTo>
                  <a:pt x="651168" y="299732"/>
                </a:lnTo>
                <a:cubicBezTo>
                  <a:pt x="649539" y="298918"/>
                  <a:pt x="647909" y="297289"/>
                  <a:pt x="646280" y="296474"/>
                </a:cubicBezTo>
                <a:cubicBezTo>
                  <a:pt x="620210" y="280999"/>
                  <a:pt x="634875" y="267967"/>
                  <a:pt x="642207" y="263080"/>
                </a:cubicBezTo>
                <a:lnTo>
                  <a:pt x="836100" y="149866"/>
                </a:lnTo>
                <a:cubicBezTo>
                  <a:pt x="839359" y="148237"/>
                  <a:pt x="859726" y="140092"/>
                  <a:pt x="876019" y="156382"/>
                </a:cubicBezTo>
                <a:cubicBezTo>
                  <a:pt x="892313" y="175930"/>
                  <a:pt x="907792" y="197107"/>
                  <a:pt x="920827" y="220727"/>
                </a:cubicBezTo>
                <a:cubicBezTo>
                  <a:pt x="964005" y="293216"/>
                  <a:pt x="982742" y="374665"/>
                  <a:pt x="980298" y="454485"/>
                </a:cubicBezTo>
                <a:close/>
                <a:moveTo>
                  <a:pt x="206354" y="532676"/>
                </a:moveTo>
                <a:lnTo>
                  <a:pt x="291081" y="517201"/>
                </a:lnTo>
                <a:cubicBezTo>
                  <a:pt x="300857" y="515572"/>
                  <a:pt x="302486" y="509056"/>
                  <a:pt x="294339" y="503355"/>
                </a:cubicBezTo>
                <a:lnTo>
                  <a:pt x="229980" y="452042"/>
                </a:lnTo>
                <a:cubicBezTo>
                  <a:pt x="222648" y="446340"/>
                  <a:pt x="213686" y="448784"/>
                  <a:pt x="211242" y="457743"/>
                </a:cubicBezTo>
                <a:lnTo>
                  <a:pt x="193319" y="518830"/>
                </a:lnTo>
                <a:cubicBezTo>
                  <a:pt x="191690" y="528604"/>
                  <a:pt x="197393" y="534305"/>
                  <a:pt x="206354" y="532676"/>
                </a:cubicBezTo>
                <a:close/>
                <a:moveTo>
                  <a:pt x="1055" y="526160"/>
                </a:moveTo>
                <a:cubicBezTo>
                  <a:pt x="-3018" y="539192"/>
                  <a:pt x="5129" y="548151"/>
                  <a:pt x="18163" y="545708"/>
                </a:cubicBezTo>
                <a:lnTo>
                  <a:pt x="66229" y="536748"/>
                </a:lnTo>
                <a:cubicBezTo>
                  <a:pt x="79264" y="534305"/>
                  <a:pt x="81708" y="525346"/>
                  <a:pt x="71117" y="517201"/>
                </a:cubicBezTo>
                <a:lnTo>
                  <a:pt x="36086" y="489508"/>
                </a:lnTo>
                <a:cubicBezTo>
                  <a:pt x="28754" y="483807"/>
                  <a:pt x="21422" y="483807"/>
                  <a:pt x="15719" y="488694"/>
                </a:cubicBezTo>
                <a:lnTo>
                  <a:pt x="10017" y="497653"/>
                </a:lnTo>
                <a:cubicBezTo>
                  <a:pt x="10017" y="497653"/>
                  <a:pt x="10017" y="497653"/>
                  <a:pt x="10017" y="497653"/>
                </a:cubicBezTo>
                <a:lnTo>
                  <a:pt x="1055" y="526160"/>
                </a:lnTo>
                <a:close/>
              </a:path>
            </a:pathLst>
          </a:custGeom>
          <a:solidFill>
            <a:schemeClr val="bg1">
              <a:alpha val="65866"/>
            </a:schemeClr>
          </a:solidFill>
          <a:ln w="8132" cap="flat">
            <a:noFill/>
            <a:prstDash val="solid"/>
            <a:miter/>
          </a:ln>
        </p:spPr>
        <p:txBody>
          <a:bodyPr rtlCol="0" anchor="ctr"/>
          <a:lstStyle/>
          <a:p>
            <a:endParaRPr lang="en-US" dirty="0"/>
          </a:p>
        </p:txBody>
      </p:sp>
    </p:spTree>
    <p:extLst>
      <p:ext uri="{BB962C8B-B14F-4D97-AF65-F5344CB8AC3E}">
        <p14:creationId xmlns:p14="http://schemas.microsoft.com/office/powerpoint/2010/main" val="18369062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71795F2C-4BCE-5049-9792-CD5702D9FFBB}"/>
              </a:ext>
            </a:extLst>
          </p:cNvPr>
          <p:cNvSpPr>
            <a:spLocks noGrp="1"/>
          </p:cNvSpPr>
          <p:nvPr>
            <p:ph type="body" sz="quarter" idx="14"/>
          </p:nvPr>
        </p:nvSpPr>
        <p:spPr/>
        <p:txBody>
          <a:bodyPr/>
          <a:lstStyle/>
          <a:p>
            <a:r>
              <a:rPr lang="en-US" dirty="0"/>
              <a:t>02</a:t>
            </a:r>
          </a:p>
        </p:txBody>
      </p:sp>
      <p:sp>
        <p:nvSpPr>
          <p:cNvPr id="11" name="Text Placeholder 10">
            <a:extLst>
              <a:ext uri="{FF2B5EF4-FFF2-40B4-BE49-F238E27FC236}">
                <a16:creationId xmlns:a16="http://schemas.microsoft.com/office/drawing/2014/main" id="{09DE250D-399D-3046-A104-9E1DCF4E2437}"/>
              </a:ext>
            </a:extLst>
          </p:cNvPr>
          <p:cNvSpPr>
            <a:spLocks noGrp="1"/>
          </p:cNvSpPr>
          <p:nvPr>
            <p:ph type="body" sz="quarter" idx="17"/>
          </p:nvPr>
        </p:nvSpPr>
        <p:spPr/>
        <p:txBody>
          <a:bodyPr/>
          <a:lstStyle/>
          <a:p>
            <a:r>
              <a:rPr lang="en-US" dirty="0"/>
              <a:t>SEZIONE</a:t>
            </a:r>
          </a:p>
        </p:txBody>
      </p:sp>
      <p:sp>
        <p:nvSpPr>
          <p:cNvPr id="12" name="Text Placeholder 11">
            <a:extLst>
              <a:ext uri="{FF2B5EF4-FFF2-40B4-BE49-F238E27FC236}">
                <a16:creationId xmlns:a16="http://schemas.microsoft.com/office/drawing/2014/main" id="{EA701505-57B6-7A45-B68E-0C04614F51C7}"/>
              </a:ext>
            </a:extLst>
          </p:cNvPr>
          <p:cNvSpPr>
            <a:spLocks noGrp="1"/>
          </p:cNvSpPr>
          <p:nvPr>
            <p:ph type="body" sz="quarter" idx="18"/>
          </p:nvPr>
        </p:nvSpPr>
        <p:spPr>
          <a:xfrm>
            <a:off x="497841" y="4110228"/>
            <a:ext cx="5821906" cy="972741"/>
          </a:xfrm>
        </p:spPr>
        <p:txBody>
          <a:bodyPr/>
          <a:lstStyle/>
          <a:p>
            <a:r>
              <a:rPr lang="it-IT" b="1" dirty="0"/>
              <a:t>CARATTERISTICHE DI UN LAVORO DI BUONA QUALITÀ</a:t>
            </a:r>
            <a:endParaRPr lang="en-US" b="1" dirty="0"/>
          </a:p>
        </p:txBody>
      </p:sp>
      <p:pic>
        <p:nvPicPr>
          <p:cNvPr id="6" name="Marcador de posición de imagen 5">
            <a:extLst>
              <a:ext uri="{FF2B5EF4-FFF2-40B4-BE49-F238E27FC236}">
                <a16:creationId xmlns:a16="http://schemas.microsoft.com/office/drawing/2014/main" id="{35710A4F-A174-F189-C873-2140AA6616E0}"/>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9285544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5589037" y="1156459"/>
            <a:ext cx="6078357" cy="5650340"/>
          </a:xfrm>
        </p:spPr>
        <p:txBody>
          <a:bodyPr/>
          <a:lstStyle/>
          <a:p>
            <a:pPr algn="just">
              <a:spcAft>
                <a:spcPts val="1200"/>
              </a:spcAft>
            </a:pPr>
            <a:r>
              <a:rPr lang="it-IT" sz="1800" dirty="0"/>
              <a:t>La comunicazione digitale è fondamentale per ottenere grandi risultati, incentivare il lavoro di squadra e garantire il successo. Comprendere questi aspetti può aiutare le aziende ad adattarsi e prosperare nell’era digitale.</a:t>
            </a:r>
          </a:p>
          <a:p>
            <a:pPr algn="just">
              <a:spcAft>
                <a:spcPts val="1200"/>
              </a:spcAft>
            </a:pPr>
            <a:r>
              <a:rPr lang="it-IT" sz="1800" dirty="0"/>
              <a:t>Diamo uno sguardo più da vicino ad alcuni degli aspetti specifici che caratterizzano il lavoro di alta qualità nel mondo del lavoro di oggi, relativi alla comunicazione digitale.</a:t>
            </a:r>
          </a:p>
          <a:p>
            <a:pPr marL="285750" indent="-285750" algn="just">
              <a:spcAft>
                <a:spcPts val="1200"/>
              </a:spcAft>
              <a:buFont typeface="Arial" panose="020B0604020202020204" pitchFamily="34" charset="0"/>
              <a:buChar char="•"/>
            </a:pPr>
            <a:r>
              <a:rPr lang="it-IT" sz="1800" b="1" dirty="0"/>
              <a:t>Espressione chiara e concisa</a:t>
            </a:r>
            <a:r>
              <a:rPr lang="it-IT" sz="1800" dirty="0"/>
              <a:t>: in un mondo inondato di informazioni, la chiarezza è importante. Che si tratti di scrivere e-mail, report o aggiornamenti di progetti, la capacità di trasmettere idee complesse in modo semplice garantisce che i messaggi non solo siano compresi ma anche di grande impatto.</a:t>
            </a:r>
          </a:p>
          <a:p>
            <a:pPr marL="285750" indent="-285750" algn="just">
              <a:spcAft>
                <a:spcPts val="1200"/>
              </a:spcAft>
              <a:buFont typeface="Arial" panose="020B0604020202020204" pitchFamily="34" charset="0"/>
              <a:buChar char="•"/>
            </a:pPr>
            <a:r>
              <a:rPr lang="it-IT" sz="1800" b="1" dirty="0"/>
              <a:t>Reattività tempestiva</a:t>
            </a:r>
            <a:r>
              <a:rPr lang="it-IT" sz="1800" dirty="0"/>
              <a:t>: il business moderno richiede risposte rapide. Il lavoro di qualità è evidente quando le interazioni digitali sono tempestive. Rispondere rapidamente a e-mail, messaggi e richieste dimostra professionalità e dedizione al buon lavoro di squadra.</a:t>
            </a:r>
            <a:endParaRPr lang="en-US" sz="1800" dirty="0"/>
          </a:p>
        </p:txBody>
      </p:sp>
      <p:pic>
        <p:nvPicPr>
          <p:cNvPr id="7" name="Marcador de posición de imagen 6">
            <a:extLst>
              <a:ext uri="{FF2B5EF4-FFF2-40B4-BE49-F238E27FC236}">
                <a16:creationId xmlns:a16="http://schemas.microsoft.com/office/drawing/2014/main" id="{E4318154-E39F-B92D-85BE-3D7E7744B27A}"/>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a:xfrm>
            <a:off x="884606" y="0"/>
            <a:ext cx="4629786" cy="6858000"/>
          </a:xfrm>
        </p:spPr>
      </p:pic>
      <p:sp>
        <p:nvSpPr>
          <p:cNvPr id="6" name="Marcador de texto 5">
            <a:extLst>
              <a:ext uri="{FF2B5EF4-FFF2-40B4-BE49-F238E27FC236}">
                <a16:creationId xmlns:a16="http://schemas.microsoft.com/office/drawing/2014/main" id="{7DCD012D-6137-2FB1-82F4-6E99E2DC81D6}"/>
              </a:ext>
            </a:extLst>
          </p:cNvPr>
          <p:cNvSpPr>
            <a:spLocks noGrp="1"/>
          </p:cNvSpPr>
          <p:nvPr>
            <p:ph type="body" sz="quarter" idx="30"/>
          </p:nvPr>
        </p:nvSpPr>
        <p:spPr>
          <a:xfrm>
            <a:off x="1065402" y="51201"/>
            <a:ext cx="10601991" cy="1074683"/>
          </a:xfrm>
        </p:spPr>
        <p:txBody>
          <a:bodyPr/>
          <a:lstStyle/>
          <a:p>
            <a:pPr algn="r"/>
            <a:r>
              <a:rPr lang="it-IT" sz="3600" dirty="0"/>
              <a:t>Elevare la qualità del lavoro attraverso la comunicazione digitale</a:t>
            </a:r>
            <a:endParaRPr lang="en-GB" dirty="0"/>
          </a:p>
        </p:txBody>
      </p:sp>
    </p:spTree>
    <p:extLst>
      <p:ext uri="{BB962C8B-B14F-4D97-AF65-F5344CB8AC3E}">
        <p14:creationId xmlns:p14="http://schemas.microsoft.com/office/powerpoint/2010/main" val="16993399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posición de imagen 5">
            <a:extLst>
              <a:ext uri="{FF2B5EF4-FFF2-40B4-BE49-F238E27FC236}">
                <a16:creationId xmlns:a16="http://schemas.microsoft.com/office/drawing/2014/main" id="{C3ECC35B-5999-9548-71E0-D2512207B270}"/>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a:xfrm>
            <a:off x="6799920" y="0"/>
            <a:ext cx="4993772" cy="6858000"/>
          </a:xfrm>
        </p:spPr>
      </p:pic>
      <p:sp>
        <p:nvSpPr>
          <p:cNvPr id="7" name="Text Placeholder 6">
            <a:extLst>
              <a:ext uri="{FF2B5EF4-FFF2-40B4-BE49-F238E27FC236}">
                <a16:creationId xmlns:a16="http://schemas.microsoft.com/office/drawing/2014/main" id="{F7C3C4EB-3AB0-2C49-8636-27C9D34E4D94}"/>
              </a:ext>
            </a:extLst>
          </p:cNvPr>
          <p:cNvSpPr>
            <a:spLocks noGrp="1"/>
          </p:cNvSpPr>
          <p:nvPr>
            <p:ph type="body" sz="quarter" idx="48"/>
          </p:nvPr>
        </p:nvSpPr>
        <p:spPr>
          <a:xfrm>
            <a:off x="486561" y="1366682"/>
            <a:ext cx="6313359" cy="4943897"/>
          </a:xfrm>
        </p:spPr>
        <p:txBody>
          <a:bodyPr/>
          <a:lstStyle/>
          <a:p>
            <a:pPr marL="285750" indent="-285750" algn="just">
              <a:spcAft>
                <a:spcPts val="1200"/>
              </a:spcAft>
              <a:buFont typeface="Arial" panose="020B0604020202020204" pitchFamily="34" charset="0"/>
              <a:buChar char="•"/>
            </a:pPr>
            <a:r>
              <a:rPr lang="it-IT" sz="1800" b="1" dirty="0">
                <a:solidFill>
                  <a:srgbClr val="7654A2"/>
                </a:solidFill>
              </a:rPr>
              <a:t>Mentalità collaborativa: </a:t>
            </a:r>
            <a:r>
              <a:rPr lang="it-IT" sz="1800" dirty="0">
                <a:solidFill>
                  <a:srgbClr val="7654A2"/>
                </a:solidFill>
              </a:rPr>
              <a:t>il lavoro di qualità abbraccia una mentalità collaborativa che utilizza strumenti digitali per condividere idee, approfondimenti e feedback in modo semplice. Partecipare a discussioni virtuali e utilizzare piattaforme condivise può creare una cultura di collaborazione.</a:t>
            </a:r>
          </a:p>
          <a:p>
            <a:pPr marL="285750" indent="-285750" algn="just">
              <a:spcAft>
                <a:spcPts val="1200"/>
              </a:spcAft>
              <a:buFont typeface="Arial" panose="020B0604020202020204" pitchFamily="34" charset="0"/>
              <a:buChar char="•"/>
            </a:pPr>
            <a:r>
              <a:rPr lang="it-IT" sz="1800" b="1" dirty="0">
                <a:solidFill>
                  <a:srgbClr val="7654A2"/>
                </a:solidFill>
              </a:rPr>
              <a:t>Attenzione all'etichetta virtuale</a:t>
            </a:r>
            <a:r>
              <a:rPr lang="it-IT" sz="1800" dirty="0">
                <a:solidFill>
                  <a:srgbClr val="7654A2"/>
                </a:solidFill>
              </a:rPr>
              <a:t>: con i confini personali e professionali che si confondono online, seguire l'etichetta virtuale è importante. Un buon lavoro si basa su una comunicazione digitale rispettosa. Ciò garantisce che le interazioni portino benefici sia alla persona che all’organizzazione.</a:t>
            </a:r>
          </a:p>
          <a:p>
            <a:pPr marL="285750" indent="-285750" algn="just">
              <a:spcAft>
                <a:spcPts val="1200"/>
              </a:spcAft>
              <a:buFont typeface="Arial" panose="020B0604020202020204" pitchFamily="34" charset="0"/>
              <a:buChar char="•"/>
            </a:pPr>
            <a:r>
              <a:rPr lang="it-IT" sz="1800" b="1" dirty="0">
                <a:solidFill>
                  <a:srgbClr val="7654A2"/>
                </a:solidFill>
              </a:rPr>
              <a:t>Adattabilità alle piattaforme digitali</a:t>
            </a:r>
            <a:r>
              <a:rPr lang="it-IT" sz="1800" dirty="0">
                <a:solidFill>
                  <a:srgbClr val="7654A2"/>
                </a:solidFill>
              </a:rPr>
              <a:t>: molte piattaforme digitali richiedono flessibilità. Una buona qualità del lavoro può anche significare essere abili con diversi strumenti digitali come e-mail, app di messaggistica e software di gestione dei progetti. Sapere come utilizzare queste piattaforme può portare a una migliore comunicazione e a processi più fluidi.</a:t>
            </a:r>
            <a:endParaRPr lang="en-US" sz="1800" dirty="0"/>
          </a:p>
        </p:txBody>
      </p:sp>
      <p:sp>
        <p:nvSpPr>
          <p:cNvPr id="5" name="Marcador de texto 5">
            <a:extLst>
              <a:ext uri="{FF2B5EF4-FFF2-40B4-BE49-F238E27FC236}">
                <a16:creationId xmlns:a16="http://schemas.microsoft.com/office/drawing/2014/main" id="{31E884DA-D400-799E-6754-F7353C5BD51D}"/>
              </a:ext>
            </a:extLst>
          </p:cNvPr>
          <p:cNvSpPr>
            <a:spLocks noGrp="1"/>
          </p:cNvSpPr>
          <p:nvPr>
            <p:ph type="body" sz="quarter" idx="30"/>
          </p:nvPr>
        </p:nvSpPr>
        <p:spPr>
          <a:xfrm>
            <a:off x="546652" y="231330"/>
            <a:ext cx="11013977" cy="842867"/>
          </a:xfrm>
        </p:spPr>
        <p:txBody>
          <a:bodyPr/>
          <a:lstStyle/>
          <a:p>
            <a:pPr algn="r"/>
            <a:r>
              <a:rPr lang="it-IT" sz="3600" dirty="0"/>
              <a:t>Elevare la qualità del lavoro attraverso la comunicazione digitale</a:t>
            </a:r>
            <a:endParaRPr lang="en-GB" dirty="0"/>
          </a:p>
        </p:txBody>
      </p:sp>
    </p:spTree>
    <p:extLst>
      <p:ext uri="{BB962C8B-B14F-4D97-AF65-F5344CB8AC3E}">
        <p14:creationId xmlns:p14="http://schemas.microsoft.com/office/powerpoint/2010/main" val="39575818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posición de imagen 5">
            <a:extLst>
              <a:ext uri="{FF2B5EF4-FFF2-40B4-BE49-F238E27FC236}">
                <a16:creationId xmlns:a16="http://schemas.microsoft.com/office/drawing/2014/main" id="{85EED47B-9A91-0ADD-6053-F78D6C4E1AB7}"/>
              </a:ext>
            </a:extLst>
          </p:cNvPr>
          <p:cNvPicPr>
            <a:picLocks noGrp="1" noChangeAspect="1"/>
          </p:cNvPicPr>
          <p:nvPr>
            <p:ph type="pic" sz="quarter" idx="21"/>
          </p:nvPr>
        </p:nvPicPr>
        <p:blipFill rotWithShape="1">
          <a:blip r:embed="rId2" cstate="screen">
            <a:extLst>
              <a:ext uri="{28A0092B-C50C-407E-A947-70E740481C1C}">
                <a14:useLocalDpi xmlns:a14="http://schemas.microsoft.com/office/drawing/2010/main"/>
              </a:ext>
            </a:extLst>
          </a:blip>
          <a:srcRect/>
          <a:stretch/>
        </p:blipFill>
        <p:spPr>
          <a:xfrm>
            <a:off x="771788" y="0"/>
            <a:ext cx="4823670" cy="6858000"/>
          </a:xfrm>
        </p:spPr>
      </p:pic>
      <p:sp>
        <p:nvSpPr>
          <p:cNvPr id="16" name="Text Placeholder 15">
            <a:extLst>
              <a:ext uri="{FF2B5EF4-FFF2-40B4-BE49-F238E27FC236}">
                <a16:creationId xmlns:a16="http://schemas.microsoft.com/office/drawing/2014/main" id="{72266163-18C1-DC66-34A4-440382C4071A}"/>
              </a:ext>
            </a:extLst>
          </p:cNvPr>
          <p:cNvSpPr>
            <a:spLocks noGrp="1"/>
          </p:cNvSpPr>
          <p:nvPr>
            <p:ph type="body" sz="quarter" idx="48"/>
          </p:nvPr>
        </p:nvSpPr>
        <p:spPr>
          <a:xfrm>
            <a:off x="5684704" y="1125884"/>
            <a:ext cx="5985507" cy="5186781"/>
          </a:xfrm>
        </p:spPr>
        <p:txBody>
          <a:bodyPr/>
          <a:lstStyle/>
          <a:p>
            <a:pPr marL="285750" indent="-285750" algn="just">
              <a:spcAft>
                <a:spcPts val="1200"/>
              </a:spcAft>
              <a:buFont typeface="Arial" panose="020B0604020202020204" pitchFamily="34" charset="0"/>
              <a:buChar char="•"/>
            </a:pPr>
            <a:r>
              <a:rPr lang="en-GB" sz="1800" b="1" dirty="0">
                <a:solidFill>
                  <a:srgbClr val="7654A2"/>
                </a:solidFill>
              </a:rPr>
              <a:t>Contribution to Knowledge Sharing:  </a:t>
            </a:r>
            <a:r>
              <a:rPr lang="en-GB" sz="1800" dirty="0"/>
              <a:t>Quality work involves actively participating in digital discussions, sharing insights, and contributing to a collective pool of knowledge. This enriches the organisation's intellectual capital and fosters a culture of continuous learning.</a:t>
            </a:r>
          </a:p>
          <a:p>
            <a:pPr marL="285750" indent="-285750" algn="just">
              <a:spcAft>
                <a:spcPts val="1200"/>
              </a:spcAft>
              <a:buFont typeface="Arial" panose="020B0604020202020204" pitchFamily="34" charset="0"/>
              <a:buChar char="•"/>
            </a:pPr>
            <a:r>
              <a:rPr lang="en-GB" sz="1800" b="1" dirty="0">
                <a:solidFill>
                  <a:srgbClr val="7654A2"/>
                </a:solidFill>
              </a:rPr>
              <a:t>Attention to Data Security: </a:t>
            </a:r>
            <a:r>
              <a:rPr lang="en-GB" sz="1800" dirty="0"/>
              <a:t>In the digital realm, safeguarding sensitive information is of major importance. Quality work demonstrates an understanding of data security protocols. Upholding privacy standards and handling confidential information responsibly exhibit ethical integrity and professionalism.</a:t>
            </a:r>
          </a:p>
          <a:p>
            <a:pPr marL="285750" indent="-285750" algn="just">
              <a:spcAft>
                <a:spcPts val="1200"/>
              </a:spcAft>
              <a:buFont typeface="Arial" panose="020B0604020202020204" pitchFamily="34" charset="0"/>
              <a:buChar char="•"/>
            </a:pPr>
            <a:r>
              <a:rPr lang="en-GB" sz="1800" b="1" dirty="0">
                <a:solidFill>
                  <a:srgbClr val="7654A2"/>
                </a:solidFill>
              </a:rPr>
              <a:t>Personalisation and Relationship Building: </a:t>
            </a:r>
            <a:r>
              <a:rPr lang="en-GB" sz="1800" dirty="0"/>
              <a:t>Despite its virtual nature, digital communication can also be personal. Quality work recognises the importance of building relationships even through screens. Addressing colleagues and stakeholders by name, acknowledging milestones, and expressing genuine interest foster strong professional connections.</a:t>
            </a:r>
            <a:endParaRPr lang="en-IE" sz="1800" dirty="0"/>
          </a:p>
        </p:txBody>
      </p:sp>
      <p:sp>
        <p:nvSpPr>
          <p:cNvPr id="4" name="Marcador de texto 5">
            <a:extLst>
              <a:ext uri="{FF2B5EF4-FFF2-40B4-BE49-F238E27FC236}">
                <a16:creationId xmlns:a16="http://schemas.microsoft.com/office/drawing/2014/main" id="{0FE83050-F130-93FF-38EA-1CE18CA76B05}"/>
              </a:ext>
            </a:extLst>
          </p:cNvPr>
          <p:cNvSpPr txBox="1">
            <a:spLocks/>
          </p:cNvSpPr>
          <p:nvPr/>
        </p:nvSpPr>
        <p:spPr>
          <a:xfrm>
            <a:off x="771788" y="1"/>
            <a:ext cx="10895605" cy="966768"/>
          </a:xfrm>
          <a:prstGeom prst="rect">
            <a:avLst/>
          </a:prstGeom>
          <a:solidFill>
            <a:srgbClr val="7654A2"/>
          </a:solidFill>
        </p:spPr>
        <p:txBody>
          <a:bodyPr anchor="ctr">
            <a:noAutofit/>
          </a:bodyPr>
          <a:lstStyle>
            <a:lvl1pPr marL="0" indent="0" algn="l" defTabSz="3343281" rtl="0" eaLnBrk="1" latinLnBrk="0" hangingPunct="1">
              <a:lnSpc>
                <a:spcPct val="100000"/>
              </a:lnSpc>
              <a:spcBef>
                <a:spcPts val="3657"/>
              </a:spcBef>
              <a:buFont typeface="Arial" panose="020B0604020202020204" pitchFamily="34" charset="0"/>
              <a:buNone/>
              <a:defRPr sz="3600" b="1" i="0" kern="120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2pPr>
            <a:lvl3pPr marL="1219185"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3pPr>
            <a:lvl4pPr marL="1828778"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4pPr>
            <a:lvl5pPr marL="2438374"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5pPr>
            <a:lvl6pPr marL="9194022"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6pPr>
            <a:lvl7pPr marL="10865665"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7pPr>
            <a:lvl8pPr marL="12537303"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8pPr>
            <a:lvl9pPr marL="14208947"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9pPr>
          </a:lstStyle>
          <a:p>
            <a:pPr algn="r"/>
            <a:r>
              <a:rPr lang="it-IT" sz="3600" dirty="0"/>
              <a:t>Elevare la qualità del lavoro attraverso la comunicazione digitale</a:t>
            </a:r>
            <a:endParaRPr lang="en-GB" dirty="0"/>
          </a:p>
        </p:txBody>
      </p:sp>
    </p:spTree>
    <p:extLst>
      <p:ext uri="{BB962C8B-B14F-4D97-AF65-F5344CB8AC3E}">
        <p14:creationId xmlns:p14="http://schemas.microsoft.com/office/powerpoint/2010/main" val="29436389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Marcador de posición de imagen 11">
            <a:extLst>
              <a:ext uri="{FF2B5EF4-FFF2-40B4-BE49-F238E27FC236}">
                <a16:creationId xmlns:a16="http://schemas.microsoft.com/office/drawing/2014/main" id="{1A8C422D-2672-1546-DC34-9391D9D1EEE1}"/>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a:xfrm>
            <a:off x="6799920" y="0"/>
            <a:ext cx="4993772" cy="6858000"/>
          </a:xfrm>
        </p:spPr>
      </p:pic>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546652" y="1182550"/>
            <a:ext cx="6029404" cy="5163166"/>
          </a:xfrm>
        </p:spPr>
        <p:txBody>
          <a:bodyPr/>
          <a:lstStyle/>
          <a:p>
            <a:pPr marL="285750" indent="-285750" algn="just">
              <a:spcAft>
                <a:spcPts val="1200"/>
              </a:spcAft>
              <a:buFont typeface="Arial" panose="020B0604020202020204" pitchFamily="34" charset="0"/>
              <a:buChar char="•"/>
            </a:pPr>
            <a:r>
              <a:rPr lang="en-GB" sz="1800" b="1" dirty="0">
                <a:solidFill>
                  <a:srgbClr val="7654A2"/>
                </a:solidFill>
              </a:rPr>
              <a:t>Solution-Focused Communication:</a:t>
            </a:r>
            <a:r>
              <a:rPr lang="en-GB" sz="1800" dirty="0"/>
              <a:t> Digital communication is not immune to challenges. Quality work excels in addressing issues with a solution-focused approach. Engaging in constructive dialogue to resolve conflicts and presenting alternatives showcases resilience and a commitment to progress.</a:t>
            </a:r>
          </a:p>
          <a:p>
            <a:pPr marL="285750" indent="-285750" algn="just">
              <a:spcAft>
                <a:spcPts val="1200"/>
              </a:spcAft>
              <a:buFont typeface="Arial" panose="020B0604020202020204" pitchFamily="34" charset="0"/>
              <a:buChar char="•"/>
            </a:pPr>
            <a:r>
              <a:rPr lang="en-GB" sz="1800" b="1" dirty="0">
                <a:solidFill>
                  <a:srgbClr val="7654A2"/>
                </a:solidFill>
              </a:rPr>
              <a:t>Strategic Communication Alignment: </a:t>
            </a:r>
            <a:r>
              <a:rPr lang="en-GB" sz="1800" dirty="0"/>
              <a:t>Digital communication serves strategic goals. Quality work aligns digital interactions with broader organisational objectives. Whether it's conveying a company's values or promoting a new initiative, every digital message contributes to the larger narrative.</a:t>
            </a:r>
          </a:p>
          <a:p>
            <a:pPr marL="285750" indent="-285750" algn="just">
              <a:spcAft>
                <a:spcPts val="1200"/>
              </a:spcAft>
              <a:buFont typeface="Arial" panose="020B0604020202020204" pitchFamily="34" charset="0"/>
              <a:buChar char="•"/>
            </a:pPr>
            <a:r>
              <a:rPr lang="en-GB" sz="1800" b="1" dirty="0">
                <a:solidFill>
                  <a:srgbClr val="7654A2"/>
                </a:solidFill>
              </a:rPr>
              <a:t>Continuous Adaptation and Learning: </a:t>
            </a:r>
            <a:r>
              <a:rPr lang="en-GB" sz="1800" dirty="0"/>
              <a:t>Digital communication landscapes are ever-evolving. Quality work acknowledges the need for continuous adaptation and learning. Staying updated with new communication technologies and trends ensures that digital interactions remain relevant and effective.</a:t>
            </a:r>
            <a:endParaRPr lang="en-US" sz="1800" dirty="0"/>
          </a:p>
        </p:txBody>
      </p:sp>
      <p:sp>
        <p:nvSpPr>
          <p:cNvPr id="7" name="Marcador de texto 5">
            <a:extLst>
              <a:ext uri="{FF2B5EF4-FFF2-40B4-BE49-F238E27FC236}">
                <a16:creationId xmlns:a16="http://schemas.microsoft.com/office/drawing/2014/main" id="{120A83D0-D682-2B29-0BCB-E3488E1D6B5B}"/>
              </a:ext>
            </a:extLst>
          </p:cNvPr>
          <p:cNvSpPr>
            <a:spLocks noGrp="1"/>
          </p:cNvSpPr>
          <p:nvPr>
            <p:ph type="body" sz="quarter" idx="30"/>
          </p:nvPr>
        </p:nvSpPr>
        <p:spPr>
          <a:xfrm>
            <a:off x="398308" y="231330"/>
            <a:ext cx="10957047" cy="842867"/>
          </a:xfrm>
        </p:spPr>
        <p:txBody>
          <a:bodyPr/>
          <a:lstStyle/>
          <a:p>
            <a:pPr algn="r"/>
            <a:r>
              <a:rPr lang="it-IT" sz="3600" dirty="0"/>
              <a:t>Elevare la qualità del lavoro attraverso la comunicazione digitale</a:t>
            </a:r>
            <a:endParaRPr lang="en-GB" dirty="0"/>
          </a:p>
        </p:txBody>
      </p:sp>
    </p:spTree>
    <p:extLst>
      <p:ext uri="{BB962C8B-B14F-4D97-AF65-F5344CB8AC3E}">
        <p14:creationId xmlns:p14="http://schemas.microsoft.com/office/powerpoint/2010/main" val="36926005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a:extLst>
              <a:ext uri="{FF2B5EF4-FFF2-40B4-BE49-F238E27FC236}">
                <a16:creationId xmlns:a16="http://schemas.microsoft.com/office/drawing/2014/main" id="{077C5887-2ECA-644B-97C1-5351BBEA4E7D}"/>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
        <p:nvSpPr>
          <p:cNvPr id="16" name="Text Placeholder 15">
            <a:extLst>
              <a:ext uri="{FF2B5EF4-FFF2-40B4-BE49-F238E27FC236}">
                <a16:creationId xmlns:a16="http://schemas.microsoft.com/office/drawing/2014/main" id="{72266163-18C1-DC66-34A4-440382C4071A}"/>
              </a:ext>
            </a:extLst>
          </p:cNvPr>
          <p:cNvSpPr>
            <a:spLocks noGrp="1"/>
          </p:cNvSpPr>
          <p:nvPr>
            <p:ph type="body" sz="quarter" idx="48"/>
          </p:nvPr>
        </p:nvSpPr>
        <p:spPr>
          <a:xfrm>
            <a:off x="6096000" y="1408901"/>
            <a:ext cx="5574211" cy="4517047"/>
          </a:xfrm>
        </p:spPr>
        <p:txBody>
          <a:bodyPr/>
          <a:lstStyle/>
          <a:p>
            <a:pPr algn="just">
              <a:spcAft>
                <a:spcPts val="1200"/>
              </a:spcAft>
            </a:pPr>
            <a:r>
              <a:rPr lang="it-IT" sz="1800" dirty="0"/>
              <a:t>In sintesi, il lavoro di alta qualità nel campo della comunicazione digitale comprende espressione chiara, reattività, collaborazione, etichetta, adattabilità, condivisione della conoscenza, sicurezza, personalizzazione, focalizzazione sulla soluzione, allineamento strategico e apprendimento continuo.</a:t>
            </a:r>
          </a:p>
          <a:p>
            <a:pPr algn="just">
              <a:spcAft>
                <a:spcPts val="1200"/>
              </a:spcAft>
            </a:pPr>
            <a:r>
              <a:rPr lang="it-IT" sz="1800" dirty="0"/>
              <a:t>Comunicazione digitale e buon lavoro si incastrano come i pezzi di un puzzle. Ogni pezzo è importante per aiutare un’azienda ad avere successo. Ogni chat o e-mail online è un passo verso quel successo. Man mano che comprendiamo e adattiamo questa relazione reciproca, riconosciamo che ogni interazione online può diventare un passo verso il raggiungimento del successo.</a:t>
            </a:r>
            <a:endParaRPr lang="en-IE" sz="1800" dirty="0"/>
          </a:p>
        </p:txBody>
      </p:sp>
      <p:sp>
        <p:nvSpPr>
          <p:cNvPr id="5" name="Marcador de texto 5">
            <a:extLst>
              <a:ext uri="{FF2B5EF4-FFF2-40B4-BE49-F238E27FC236}">
                <a16:creationId xmlns:a16="http://schemas.microsoft.com/office/drawing/2014/main" id="{B326243C-7353-4DF5-AB58-BAD908DB786C}"/>
              </a:ext>
            </a:extLst>
          </p:cNvPr>
          <p:cNvSpPr txBox="1">
            <a:spLocks/>
          </p:cNvSpPr>
          <p:nvPr/>
        </p:nvSpPr>
        <p:spPr>
          <a:xfrm>
            <a:off x="802434" y="121298"/>
            <a:ext cx="10991460" cy="1004587"/>
          </a:xfrm>
          <a:prstGeom prst="rect">
            <a:avLst/>
          </a:prstGeom>
          <a:solidFill>
            <a:srgbClr val="7654A2"/>
          </a:solidFill>
        </p:spPr>
        <p:txBody>
          <a:bodyPr anchor="ctr">
            <a:noAutofit/>
          </a:bodyPr>
          <a:lstStyle>
            <a:lvl1pPr marL="0" indent="0" algn="l" defTabSz="3343281" rtl="0" eaLnBrk="1" latinLnBrk="0" hangingPunct="1">
              <a:lnSpc>
                <a:spcPct val="100000"/>
              </a:lnSpc>
              <a:spcBef>
                <a:spcPts val="3657"/>
              </a:spcBef>
              <a:buFont typeface="Arial" panose="020B0604020202020204" pitchFamily="34" charset="0"/>
              <a:buNone/>
              <a:defRPr sz="3600" b="1" i="0" kern="120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2pPr>
            <a:lvl3pPr marL="1219185"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3pPr>
            <a:lvl4pPr marL="1828778"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4pPr>
            <a:lvl5pPr marL="2438374"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5pPr>
            <a:lvl6pPr marL="9194022"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6pPr>
            <a:lvl7pPr marL="10865665"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7pPr>
            <a:lvl8pPr marL="12537303"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8pPr>
            <a:lvl9pPr marL="14208947"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9pPr>
          </a:lstStyle>
          <a:p>
            <a:pPr algn="r"/>
            <a:r>
              <a:rPr lang="it-IT" sz="3600" dirty="0"/>
              <a:t>Elevare la qualità del lavoro attraverso la comunicazione digitale</a:t>
            </a:r>
            <a:endParaRPr lang="en-GB" dirty="0"/>
          </a:p>
        </p:txBody>
      </p:sp>
    </p:spTree>
    <p:extLst>
      <p:ext uri="{BB962C8B-B14F-4D97-AF65-F5344CB8AC3E}">
        <p14:creationId xmlns:p14="http://schemas.microsoft.com/office/powerpoint/2010/main" val="42843100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71795F2C-4BCE-5049-9792-CD5702D9FFBB}"/>
              </a:ext>
            </a:extLst>
          </p:cNvPr>
          <p:cNvSpPr>
            <a:spLocks noGrp="1"/>
          </p:cNvSpPr>
          <p:nvPr>
            <p:ph type="body" sz="quarter" idx="14"/>
          </p:nvPr>
        </p:nvSpPr>
        <p:spPr/>
        <p:txBody>
          <a:bodyPr/>
          <a:lstStyle/>
          <a:p>
            <a:r>
              <a:rPr lang="en-US" dirty="0"/>
              <a:t>03</a:t>
            </a:r>
          </a:p>
        </p:txBody>
      </p:sp>
      <p:sp>
        <p:nvSpPr>
          <p:cNvPr id="11" name="Text Placeholder 10">
            <a:extLst>
              <a:ext uri="{FF2B5EF4-FFF2-40B4-BE49-F238E27FC236}">
                <a16:creationId xmlns:a16="http://schemas.microsoft.com/office/drawing/2014/main" id="{09DE250D-399D-3046-A104-9E1DCF4E2437}"/>
              </a:ext>
            </a:extLst>
          </p:cNvPr>
          <p:cNvSpPr>
            <a:spLocks noGrp="1"/>
          </p:cNvSpPr>
          <p:nvPr>
            <p:ph type="body" sz="quarter" idx="17"/>
          </p:nvPr>
        </p:nvSpPr>
        <p:spPr/>
        <p:txBody>
          <a:bodyPr/>
          <a:lstStyle/>
          <a:p>
            <a:r>
              <a:rPr lang="en-US" dirty="0"/>
              <a:t>SEZIONE</a:t>
            </a:r>
          </a:p>
        </p:txBody>
      </p:sp>
      <p:sp>
        <p:nvSpPr>
          <p:cNvPr id="12" name="Text Placeholder 11">
            <a:extLst>
              <a:ext uri="{FF2B5EF4-FFF2-40B4-BE49-F238E27FC236}">
                <a16:creationId xmlns:a16="http://schemas.microsoft.com/office/drawing/2014/main" id="{EA701505-57B6-7A45-B68E-0C04614F51C7}"/>
              </a:ext>
            </a:extLst>
          </p:cNvPr>
          <p:cNvSpPr>
            <a:spLocks noGrp="1"/>
          </p:cNvSpPr>
          <p:nvPr>
            <p:ph type="body" sz="quarter" idx="18"/>
          </p:nvPr>
        </p:nvSpPr>
        <p:spPr>
          <a:xfrm>
            <a:off x="1" y="4110228"/>
            <a:ext cx="6319746" cy="972741"/>
          </a:xfrm>
        </p:spPr>
        <p:txBody>
          <a:bodyPr/>
          <a:lstStyle/>
          <a:p>
            <a:r>
              <a:rPr lang="en-US" b="1" dirty="0"/>
              <a:t>COMUNICAZIONI SOCIALI</a:t>
            </a:r>
          </a:p>
        </p:txBody>
      </p:sp>
      <p:pic>
        <p:nvPicPr>
          <p:cNvPr id="13" name="Marcador de posición de imagen 12">
            <a:extLst>
              <a:ext uri="{FF2B5EF4-FFF2-40B4-BE49-F238E27FC236}">
                <a16:creationId xmlns:a16="http://schemas.microsoft.com/office/drawing/2014/main" id="{D4E68CB4-0131-B68B-A6A6-5DC4594ED271}"/>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0806942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Marcador de posición de imagen 7">
            <a:extLst>
              <a:ext uri="{FF2B5EF4-FFF2-40B4-BE49-F238E27FC236}">
                <a16:creationId xmlns:a16="http://schemas.microsoft.com/office/drawing/2014/main" id="{3EC4AAB2-6288-9786-4C8A-94B2CEE99374}"/>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2631234" y="221963"/>
            <a:ext cx="9246026" cy="842867"/>
          </a:xfrm>
        </p:spPr>
        <p:txBody>
          <a:bodyPr/>
          <a:lstStyle/>
          <a:p>
            <a:pPr algn="r"/>
            <a:r>
              <a:rPr lang="it-IT" sz="3200" dirty="0"/>
              <a:t>Coltivare il benessere attraverso le interazioni sociali digitali nel lavoro a distanza</a:t>
            </a:r>
            <a:endParaRPr lang="en-US" sz="3200" dirty="0"/>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6006517" y="1144465"/>
            <a:ext cx="5870742" cy="4813657"/>
          </a:xfrm>
        </p:spPr>
        <p:txBody>
          <a:bodyPr/>
          <a:lstStyle/>
          <a:p>
            <a:pPr algn="just">
              <a:spcAft>
                <a:spcPts val="1200"/>
              </a:spcAft>
            </a:pPr>
            <a:r>
              <a:rPr lang="it-IT" sz="1800" dirty="0"/>
              <a:t>Dopo la pandemia, il lavoro a distanza è diventato la nuova norma e i confini tra vita professionale e vita personale sono diventati più sfumati. Questa situazione crea potenziali sfide per il benessere individuale. Tuttavia, il regno digitale offre un lato positivo: il potere delle interazioni sociali attraverso la comunicazione digitale. In questo argomento esploreremo come la promozione delle connessioni sociali nel lavoro a distanza può contribuire in modo significativo al benessere generale. Delineeremo inoltre varie azioni e attività che le aziende possono implementare online per promuovere una forza lavoro remota più sana e connessa.</a:t>
            </a:r>
          </a:p>
          <a:p>
            <a:pPr algn="just">
              <a:spcAft>
                <a:spcPts val="1200"/>
              </a:spcAft>
            </a:pPr>
            <a:r>
              <a:rPr lang="it-IT" sz="1800" dirty="0"/>
              <a:t>Il lavoro a distanza, pur offrendo numerosi vantaggi, a volte può portare all’isolamento e a un senso di disconnessione. Poiché gli esseri umani sono creature intrinsecamente sociali, il mantenimento delle interazioni sociali può svolgere un ruolo fondamentale nel benessere. Interagire con i colleghi, condividere esperienze e connettersi a livello personale può mitigare i sentimenti di solitudine e migliorare la salute mentale ed emotiva.</a:t>
            </a:r>
            <a:endParaRPr lang="en-GB" sz="1800" dirty="0"/>
          </a:p>
        </p:txBody>
      </p:sp>
    </p:spTree>
    <p:extLst>
      <p:ext uri="{BB962C8B-B14F-4D97-AF65-F5344CB8AC3E}">
        <p14:creationId xmlns:p14="http://schemas.microsoft.com/office/powerpoint/2010/main" val="13018156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posición de imagen 4">
            <a:extLst>
              <a:ext uri="{FF2B5EF4-FFF2-40B4-BE49-F238E27FC236}">
                <a16:creationId xmlns:a16="http://schemas.microsoft.com/office/drawing/2014/main" id="{A5018B94-2D05-88EC-177D-D1E2C1C7D9BE}"/>
              </a:ext>
            </a:extLst>
          </p:cNvPr>
          <p:cNvPicPr>
            <a:picLocks noGrp="1" noChangeAspect="1"/>
          </p:cNvPicPr>
          <p:nvPr>
            <p:ph type="pic" sz="quarter" idx="21"/>
          </p:nvPr>
        </p:nvPicPr>
        <p:blipFill rotWithShape="1">
          <a:blip r:embed="rId2" cstate="screen">
            <a:extLst>
              <a:ext uri="{28A0092B-C50C-407E-A947-70E740481C1C}">
                <a14:useLocalDpi xmlns:a14="http://schemas.microsoft.com/office/drawing/2010/main"/>
              </a:ext>
            </a:extLst>
          </a:blip>
          <a:srcRect/>
          <a:stretch/>
        </p:blipFill>
        <p:spPr>
          <a:xfrm flipH="1">
            <a:off x="7315200" y="-13252"/>
            <a:ext cx="4478492" cy="6858000"/>
          </a:xfrm>
        </p:spPr>
      </p:pic>
      <p:sp>
        <p:nvSpPr>
          <p:cNvPr id="9" name="Text Placeholder 8">
            <a:extLst>
              <a:ext uri="{FF2B5EF4-FFF2-40B4-BE49-F238E27FC236}">
                <a16:creationId xmlns:a16="http://schemas.microsoft.com/office/drawing/2014/main" id="{E4099DE1-4522-8C92-E35B-40F8710E14F3}"/>
              </a:ext>
            </a:extLst>
          </p:cNvPr>
          <p:cNvSpPr>
            <a:spLocks noGrp="1"/>
          </p:cNvSpPr>
          <p:nvPr>
            <p:ph type="body" sz="quarter" idx="30"/>
          </p:nvPr>
        </p:nvSpPr>
        <p:spPr>
          <a:xfrm>
            <a:off x="398308" y="318052"/>
            <a:ext cx="8162596" cy="965439"/>
          </a:xfrm>
        </p:spPr>
        <p:txBody>
          <a:bodyPr/>
          <a:lstStyle/>
          <a:p>
            <a:r>
              <a:rPr lang="it-IT" sz="3200" dirty="0"/>
              <a:t>Coltivare il benessere attraverso le interazioni sociali digitali nel lavoro a distanza</a:t>
            </a:r>
            <a:endParaRPr lang="en-GB" sz="3200" dirty="0"/>
          </a:p>
        </p:txBody>
      </p:sp>
      <p:sp>
        <p:nvSpPr>
          <p:cNvPr id="10" name="Text Placeholder 9">
            <a:extLst>
              <a:ext uri="{FF2B5EF4-FFF2-40B4-BE49-F238E27FC236}">
                <a16:creationId xmlns:a16="http://schemas.microsoft.com/office/drawing/2014/main" id="{D6610CA2-A6FB-6245-E946-9FFDEC6848DF}"/>
              </a:ext>
            </a:extLst>
          </p:cNvPr>
          <p:cNvSpPr>
            <a:spLocks noGrp="1"/>
          </p:cNvSpPr>
          <p:nvPr>
            <p:ph type="body" sz="quarter" idx="48"/>
          </p:nvPr>
        </p:nvSpPr>
        <p:spPr>
          <a:xfrm>
            <a:off x="398308" y="1459955"/>
            <a:ext cx="6771118" cy="4693261"/>
          </a:xfrm>
        </p:spPr>
        <p:txBody>
          <a:bodyPr/>
          <a:lstStyle/>
          <a:p>
            <a:pPr algn="just"/>
            <a:r>
              <a:rPr lang="it-IT" sz="2000" b="1" i="0" dirty="0">
                <a:solidFill>
                  <a:srgbClr val="7654A2"/>
                </a:solidFill>
                <a:effectLst/>
                <a:ea typeface="Calibri" panose="020F0502020204030204" pitchFamily="34" charset="0"/>
              </a:rPr>
              <a:t>Pause caffè virtuali</a:t>
            </a:r>
          </a:p>
          <a:p>
            <a:pPr algn="just"/>
            <a:r>
              <a:rPr lang="it-IT" sz="2000" i="0" dirty="0">
                <a:solidFill>
                  <a:srgbClr val="7654A2"/>
                </a:solidFill>
                <a:effectLst/>
                <a:ea typeface="Calibri" panose="020F0502020204030204" pitchFamily="34" charset="0"/>
              </a:rPr>
              <a:t>Incoraggiare le pause caffè virtuali o le chat video informali può facilitare le connessioni sociali. Tali pause offrono ai membri del team l’opportunità di discutere argomenti non legati al lavoro, riducendo l’isolamento e rafforzando le relazioni. </a:t>
            </a:r>
            <a:r>
              <a:rPr lang="it-IT" sz="1100" i="0" dirty="0">
                <a:solidFill>
                  <a:srgbClr val="7654A2"/>
                </a:solidFill>
                <a:effectLst/>
                <a:ea typeface="Calibri" panose="020F0502020204030204" pitchFamily="34" charset="0"/>
              </a:rPr>
              <a:t>(Fonte: </a:t>
            </a:r>
            <a:r>
              <a:rPr lang="it-IT" sz="1100" i="0" dirty="0">
                <a:solidFill>
                  <a:srgbClr val="7654A2"/>
                </a:solidFill>
                <a:effectLst/>
                <a:ea typeface="Calibri" panose="020F0502020204030204" pitchFamily="34" charset="0"/>
                <a:hlinkClick r:id="rId3"/>
              </a:rPr>
              <a:t>Harvard Business Review</a:t>
            </a:r>
            <a:r>
              <a:rPr lang="it-IT" sz="1100" i="0" dirty="0">
                <a:solidFill>
                  <a:srgbClr val="7654A2"/>
                </a:solidFill>
                <a:effectLst/>
                <a:ea typeface="Calibri" panose="020F0502020204030204" pitchFamily="34" charset="0"/>
              </a:rPr>
              <a:t>)</a:t>
            </a:r>
          </a:p>
          <a:p>
            <a:pPr algn="just"/>
            <a:r>
              <a:rPr lang="it-IT" sz="2000" b="1" i="0" dirty="0">
                <a:solidFill>
                  <a:srgbClr val="7654A2"/>
                </a:solidFill>
                <a:effectLst/>
                <a:ea typeface="Calibri" panose="020F0502020204030204" pitchFamily="34" charset="0"/>
              </a:rPr>
              <a:t>Eventi di team building online</a:t>
            </a:r>
          </a:p>
          <a:p>
            <a:pPr algn="just"/>
            <a:r>
              <a:rPr lang="it-IT" sz="2000" i="0" dirty="0">
                <a:solidFill>
                  <a:srgbClr val="7654A2"/>
                </a:solidFill>
                <a:effectLst/>
                <a:ea typeface="Calibri" panose="020F0502020204030204" pitchFamily="34" charset="0"/>
              </a:rPr>
              <a:t>L’organizzazione di attività di team building virtuali, come giochi a quiz o sfide collaborative, promuove la coesione del team e il senso di appartenenza, anche in contesti remoti. </a:t>
            </a:r>
            <a:r>
              <a:rPr lang="it-IT" sz="1400" i="0" dirty="0">
                <a:solidFill>
                  <a:srgbClr val="7654A2"/>
                </a:solidFill>
                <a:effectLst/>
                <a:ea typeface="Calibri" panose="020F0502020204030204" pitchFamily="34" charset="0"/>
              </a:rPr>
              <a:t>(</a:t>
            </a:r>
            <a:r>
              <a:rPr lang="it-IT" sz="1100" i="0" dirty="0">
                <a:solidFill>
                  <a:srgbClr val="7654A2"/>
                </a:solidFill>
                <a:effectLst/>
                <a:ea typeface="Calibri" panose="020F0502020204030204" pitchFamily="34" charset="0"/>
              </a:rPr>
              <a:t>Fonte: </a:t>
            </a:r>
            <a:r>
              <a:rPr lang="it-IT" sz="1100" i="0" dirty="0">
                <a:solidFill>
                  <a:srgbClr val="7654A2"/>
                </a:solidFill>
                <a:effectLst/>
                <a:ea typeface="Calibri" panose="020F0502020204030204" pitchFamily="34" charset="0"/>
                <a:hlinkClick r:id="rId4"/>
              </a:rPr>
              <a:t>La Musa</a:t>
            </a:r>
            <a:r>
              <a:rPr lang="it-IT" sz="1400" i="0" dirty="0">
                <a:solidFill>
                  <a:srgbClr val="7654A2"/>
                </a:solidFill>
                <a:effectLst/>
                <a:ea typeface="Calibri" panose="020F0502020204030204" pitchFamily="34" charset="0"/>
              </a:rPr>
              <a:t>)</a:t>
            </a:r>
          </a:p>
          <a:p>
            <a:pPr algn="just"/>
            <a:r>
              <a:rPr lang="it-IT" sz="2000" b="1" i="0" dirty="0">
                <a:solidFill>
                  <a:srgbClr val="7654A2"/>
                </a:solidFill>
                <a:effectLst/>
                <a:ea typeface="Calibri" panose="020F0502020204030204" pitchFamily="34" charset="0"/>
              </a:rPr>
              <a:t>Webinar sul benessere</a:t>
            </a:r>
          </a:p>
          <a:p>
            <a:pPr algn="just"/>
            <a:r>
              <a:rPr lang="it-IT" sz="2000" i="0" dirty="0">
                <a:solidFill>
                  <a:srgbClr val="7654A2"/>
                </a:solidFill>
                <a:effectLst/>
                <a:ea typeface="Calibri" panose="020F0502020204030204" pitchFamily="34" charset="0"/>
              </a:rPr>
              <a:t>Ospitare webinar online sul benessere su argomenti quali la gestione dello stress, l'equilibrio tra lavoro e vita privata o tecniche di consapevolezza può fornire ai dipendenti strategie per il mantenimento della salute mentale.</a:t>
            </a:r>
            <a:r>
              <a:rPr lang="it-IT" sz="1100" i="0" dirty="0">
                <a:solidFill>
                  <a:srgbClr val="7654A2"/>
                </a:solidFill>
                <a:effectLst/>
                <a:ea typeface="Calibri" panose="020F0502020204030204" pitchFamily="34" charset="0"/>
              </a:rPr>
              <a:t> (Fonte: </a:t>
            </a:r>
            <a:r>
              <a:rPr lang="it-IT" sz="1100" i="0" dirty="0">
                <a:solidFill>
                  <a:srgbClr val="7654A2"/>
                </a:solidFill>
                <a:effectLst/>
                <a:ea typeface="Calibri" panose="020F0502020204030204" pitchFamily="34" charset="0"/>
                <a:hlinkClick r:id="rId5"/>
              </a:rPr>
              <a:t>American Psychological Association</a:t>
            </a:r>
            <a:r>
              <a:rPr lang="it-IT" sz="1100" i="0" dirty="0">
                <a:solidFill>
                  <a:srgbClr val="7654A2"/>
                </a:solidFill>
                <a:effectLst/>
                <a:ea typeface="Calibri" panose="020F0502020204030204" pitchFamily="34" charset="0"/>
              </a:rPr>
              <a:t>)</a:t>
            </a:r>
          </a:p>
          <a:p>
            <a:pPr algn="just"/>
            <a:r>
              <a:rPr lang="it-IT" sz="1100" i="0" dirty="0">
                <a:solidFill>
                  <a:srgbClr val="7654A2"/>
                </a:solidFill>
                <a:effectLst/>
                <a:ea typeface="Calibri" panose="020F0502020204030204" pitchFamily="34" charset="0"/>
              </a:rPr>
              <a:t>Canale Youtube per webinar </a:t>
            </a:r>
            <a:r>
              <a:rPr lang="it-IT" sz="1100" i="0" dirty="0">
                <a:solidFill>
                  <a:srgbClr val="7654A2"/>
                </a:solidFill>
                <a:effectLst/>
                <a:ea typeface="Calibri" panose="020F0502020204030204" pitchFamily="34" charset="0"/>
                <a:hlinkClick r:id="rId6"/>
              </a:rPr>
              <a:t>APA: @TheAPAVideo</a:t>
            </a:r>
            <a:endParaRPr lang="en-US" sz="1050" dirty="0">
              <a:solidFill>
                <a:srgbClr val="7654A2"/>
              </a:solidFill>
              <a:ea typeface="Calibri" panose="020F0502020204030204" pitchFamily="34" charset="0"/>
            </a:endParaRPr>
          </a:p>
        </p:txBody>
      </p:sp>
    </p:spTree>
    <p:extLst>
      <p:ext uri="{BB962C8B-B14F-4D97-AF65-F5344CB8AC3E}">
        <p14:creationId xmlns:p14="http://schemas.microsoft.com/office/powerpoint/2010/main" val="13002780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Marcador de posición de imagen 7">
            <a:extLst>
              <a:ext uri="{FF2B5EF4-FFF2-40B4-BE49-F238E27FC236}">
                <a16:creationId xmlns:a16="http://schemas.microsoft.com/office/drawing/2014/main" id="{1CD1FD40-55C8-0307-7007-7A3C7727E9F0}"/>
              </a:ext>
            </a:extLst>
          </p:cNvPr>
          <p:cNvPicPr>
            <a:picLocks noGrp="1" noChangeAspect="1"/>
          </p:cNvPicPr>
          <p:nvPr>
            <p:ph type="pic" sz="quarter" idx="21"/>
          </p:nvPr>
        </p:nvPicPr>
        <p:blipFill rotWithShape="1">
          <a:blip r:embed="rId2" cstate="screen">
            <a:extLst>
              <a:ext uri="{28A0092B-C50C-407E-A947-70E740481C1C}">
                <a14:useLocalDpi xmlns:a14="http://schemas.microsoft.com/office/drawing/2010/main"/>
              </a:ext>
            </a:extLst>
          </a:blip>
          <a:srcRect/>
          <a:stretch/>
        </p:blipFill>
        <p:spPr>
          <a:xfrm>
            <a:off x="914401" y="0"/>
            <a:ext cx="4081670" cy="6858000"/>
          </a:xfrm>
        </p:spPr>
      </p:pic>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3843130" y="172277"/>
            <a:ext cx="8034129" cy="958813"/>
          </a:xfrm>
        </p:spPr>
        <p:txBody>
          <a:bodyPr/>
          <a:lstStyle/>
          <a:p>
            <a:pPr algn="r"/>
            <a:r>
              <a:rPr lang="it-IT" sz="3200" dirty="0"/>
              <a:t>Coltivare il benessere attraverso le interazioni sociali digitali nel lavoro a distanza</a:t>
            </a:r>
            <a:endParaRPr lang="en-GB" sz="3200" dirty="0"/>
          </a:p>
        </p:txBody>
      </p:sp>
      <p:sp>
        <p:nvSpPr>
          <p:cNvPr id="11" name="Text Placeholder 9">
            <a:extLst>
              <a:ext uri="{FF2B5EF4-FFF2-40B4-BE49-F238E27FC236}">
                <a16:creationId xmlns:a16="http://schemas.microsoft.com/office/drawing/2014/main" id="{17387497-49AF-1731-7E38-A3B52DE700E5}"/>
              </a:ext>
            </a:extLst>
          </p:cNvPr>
          <p:cNvSpPr>
            <a:spLocks noGrp="1"/>
          </p:cNvSpPr>
          <p:nvPr>
            <p:ph type="body" sz="quarter" idx="48"/>
          </p:nvPr>
        </p:nvSpPr>
        <p:spPr>
          <a:xfrm>
            <a:off x="5106141" y="1145727"/>
            <a:ext cx="6771118" cy="4693261"/>
          </a:xfrm>
        </p:spPr>
        <p:txBody>
          <a:bodyPr/>
          <a:lstStyle/>
          <a:p>
            <a:r>
              <a:rPr lang="it-IT" sz="2000" b="1" i="0" dirty="0">
                <a:solidFill>
                  <a:srgbClr val="7654A2"/>
                </a:solidFill>
                <a:effectLst/>
                <a:ea typeface="Calibri" panose="020F0502020204030204" pitchFamily="34" charset="0"/>
              </a:rPr>
              <a:t>Lezioni di fitness virtuale e club del libro</a:t>
            </a:r>
          </a:p>
          <a:p>
            <a:r>
              <a:rPr lang="it-IT" sz="2000" i="0" dirty="0">
                <a:solidFill>
                  <a:srgbClr val="7654A2"/>
                </a:solidFill>
                <a:effectLst/>
                <a:ea typeface="Calibri" panose="020F0502020204030204" pitchFamily="34" charset="0"/>
              </a:rPr>
              <a:t>Offrire lezioni di fitness virtuali incoraggia l’attività fisica, che può aumentare il benessere sia fisico che mentale. Offre ai dipendenti l’opportunità di rimanere attivi mentre lavorano in remoto. Inoltre, i club del libro virtuali consentono ai dipendenti di impegnarsi in esperienze di lettura condivise e forniscono una via per l’interazione intellettuale e sociale. </a:t>
            </a:r>
            <a:r>
              <a:rPr lang="it-IT" sz="1100" i="0" dirty="0">
                <a:solidFill>
                  <a:srgbClr val="7654A2"/>
                </a:solidFill>
                <a:effectLst/>
                <a:ea typeface="Calibri" panose="020F0502020204030204" pitchFamily="34" charset="0"/>
              </a:rPr>
              <a:t>(</a:t>
            </a:r>
            <a:r>
              <a:rPr lang="it-IT" sz="1100" i="0" dirty="0">
                <a:solidFill>
                  <a:srgbClr val="7654A2"/>
                </a:solidFill>
                <a:effectLst/>
                <a:ea typeface="Calibri" panose="020F0502020204030204" pitchFamily="34" charset="0"/>
                <a:hlinkClick r:id="rId3"/>
              </a:rPr>
              <a:t>Fonti: Mental Health Foundation; Time</a:t>
            </a:r>
            <a:r>
              <a:rPr lang="it-IT" sz="1100" i="0" dirty="0">
                <a:solidFill>
                  <a:srgbClr val="7654A2"/>
                </a:solidFill>
                <a:effectLst/>
                <a:ea typeface="Calibri" panose="020F0502020204030204" pitchFamily="34" charset="0"/>
              </a:rPr>
              <a:t>)</a:t>
            </a:r>
          </a:p>
          <a:p>
            <a:r>
              <a:rPr lang="it-IT" sz="2000" b="1" i="0" dirty="0">
                <a:solidFill>
                  <a:srgbClr val="7654A2"/>
                </a:solidFill>
                <a:effectLst/>
                <a:ea typeface="Calibri" panose="020F0502020204030204" pitchFamily="34" charset="0"/>
              </a:rPr>
              <a:t>Celebrare le pietre miliari</a:t>
            </a:r>
          </a:p>
          <a:p>
            <a:r>
              <a:rPr lang="it-IT" sz="2000" i="0" dirty="0">
                <a:solidFill>
                  <a:srgbClr val="7654A2"/>
                </a:solidFill>
                <a:effectLst/>
                <a:ea typeface="Calibri" panose="020F0502020204030204" pitchFamily="34" charset="0"/>
              </a:rPr>
              <a:t>Riconoscere traguardi importanti, come compleanni e anniversari lavorativi, durante le riunioni virtuali del team rafforza il senso di appartenenza e apprezzamento all'interno del team. </a:t>
            </a:r>
            <a:r>
              <a:rPr lang="it-IT" sz="1100" i="0" dirty="0">
                <a:solidFill>
                  <a:srgbClr val="7654A2"/>
                </a:solidFill>
                <a:effectLst/>
                <a:ea typeface="Calibri" panose="020F0502020204030204" pitchFamily="34" charset="0"/>
              </a:rPr>
              <a:t>(</a:t>
            </a:r>
            <a:r>
              <a:rPr lang="it-IT" sz="1100" i="0" dirty="0">
                <a:solidFill>
                  <a:srgbClr val="7654A2"/>
                </a:solidFill>
                <a:effectLst/>
                <a:ea typeface="Calibri" panose="020F0502020204030204" pitchFamily="34" charset="0"/>
                <a:hlinkClick r:id="rId4"/>
              </a:rPr>
              <a:t>Fonte: Forbes</a:t>
            </a:r>
            <a:r>
              <a:rPr lang="it-IT" sz="1100" i="0" dirty="0">
                <a:solidFill>
                  <a:srgbClr val="7654A2"/>
                </a:solidFill>
                <a:effectLst/>
                <a:ea typeface="Calibri" panose="020F0502020204030204" pitchFamily="34" charset="0"/>
              </a:rPr>
              <a:t>)</a:t>
            </a:r>
          </a:p>
          <a:p>
            <a:r>
              <a:rPr lang="it-IT" sz="2000" b="1" i="0" dirty="0">
                <a:solidFill>
                  <a:srgbClr val="7654A2"/>
                </a:solidFill>
                <a:effectLst/>
                <a:ea typeface="Calibri" panose="020F0502020204030204" pitchFamily="34" charset="0"/>
              </a:rPr>
              <a:t>Programmi di tutoraggio digitale</a:t>
            </a:r>
          </a:p>
          <a:p>
            <a:r>
              <a:rPr lang="it-IT" sz="2000" i="0" dirty="0">
                <a:solidFill>
                  <a:srgbClr val="7654A2"/>
                </a:solidFill>
                <a:effectLst/>
                <a:ea typeface="Calibri" panose="020F0502020204030204" pitchFamily="34" charset="0"/>
              </a:rPr>
              <a:t>Lo sviluppo di programmi di tutoraggio digitale mette in contatto i dipendenti esperti con coloro che cercano orientamento e sviluppo professionale. Facilita la condivisione delle conoscenze e la crescita personale. </a:t>
            </a:r>
            <a:r>
              <a:rPr lang="it-IT" sz="1100" i="0" dirty="0">
                <a:solidFill>
                  <a:srgbClr val="7654A2"/>
                </a:solidFill>
                <a:effectLst/>
                <a:ea typeface="Calibri" panose="020F0502020204030204" pitchFamily="34" charset="0"/>
              </a:rPr>
              <a:t>(</a:t>
            </a:r>
            <a:r>
              <a:rPr lang="it-IT" sz="1100" i="0" dirty="0">
                <a:solidFill>
                  <a:srgbClr val="7654A2"/>
                </a:solidFill>
                <a:effectLst/>
                <a:ea typeface="Calibri" panose="020F0502020204030204" pitchFamily="34" charset="0"/>
                <a:hlinkClick r:id="rId5"/>
              </a:rPr>
              <a:t>Fonte: Harvard Business Review</a:t>
            </a:r>
            <a:r>
              <a:rPr lang="it-IT" sz="1100" i="0" dirty="0">
                <a:solidFill>
                  <a:srgbClr val="7654A2"/>
                </a:solidFill>
                <a:effectLst/>
                <a:ea typeface="Calibri" panose="020F0502020204030204" pitchFamily="34" charset="0"/>
              </a:rPr>
              <a:t>)</a:t>
            </a:r>
            <a:endParaRPr lang="en-GB" sz="1100" dirty="0">
              <a:ea typeface="Calibri" panose="020F0502020204030204" pitchFamily="34" charset="0"/>
            </a:endParaRPr>
          </a:p>
        </p:txBody>
      </p:sp>
    </p:spTree>
    <p:extLst>
      <p:ext uri="{BB962C8B-B14F-4D97-AF65-F5344CB8AC3E}">
        <p14:creationId xmlns:p14="http://schemas.microsoft.com/office/powerpoint/2010/main" val="29355420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0D08E74D-8824-1D45-92D0-C558923AA8CC}"/>
              </a:ext>
            </a:extLst>
          </p:cNvPr>
          <p:cNvSpPr>
            <a:spLocks noGrp="1"/>
          </p:cNvSpPr>
          <p:nvPr>
            <p:ph type="body" sz="quarter" idx="11"/>
          </p:nvPr>
        </p:nvSpPr>
        <p:spPr/>
        <p:txBody>
          <a:bodyPr/>
          <a:lstStyle/>
          <a:p>
            <a:r>
              <a:rPr lang="en-US" dirty="0"/>
              <a:t>01</a:t>
            </a:r>
          </a:p>
        </p:txBody>
      </p:sp>
      <p:sp>
        <p:nvSpPr>
          <p:cNvPr id="18" name="Text Placeholder 17">
            <a:extLst>
              <a:ext uri="{FF2B5EF4-FFF2-40B4-BE49-F238E27FC236}">
                <a16:creationId xmlns:a16="http://schemas.microsoft.com/office/drawing/2014/main" id="{5BD3EE41-58A4-F347-B487-F6E6A4B2A74A}"/>
              </a:ext>
            </a:extLst>
          </p:cNvPr>
          <p:cNvSpPr>
            <a:spLocks noGrp="1"/>
          </p:cNvSpPr>
          <p:nvPr>
            <p:ph type="body" sz="quarter" idx="49"/>
          </p:nvPr>
        </p:nvSpPr>
        <p:spPr/>
        <p:txBody>
          <a:bodyPr/>
          <a:lstStyle/>
          <a:p>
            <a:r>
              <a:rPr lang="en-US" dirty="0" err="1"/>
              <a:t>Comunicazioni</a:t>
            </a:r>
            <a:r>
              <a:rPr lang="en-US" dirty="0"/>
              <a:t> legate al </a:t>
            </a:r>
            <a:r>
              <a:rPr lang="en-US" dirty="0" err="1"/>
              <a:t>lavoro</a:t>
            </a:r>
            <a:endParaRPr lang="en-US" dirty="0"/>
          </a:p>
        </p:txBody>
      </p:sp>
      <p:sp>
        <p:nvSpPr>
          <p:cNvPr id="10" name="Text Placeholder 9">
            <a:extLst>
              <a:ext uri="{FF2B5EF4-FFF2-40B4-BE49-F238E27FC236}">
                <a16:creationId xmlns:a16="http://schemas.microsoft.com/office/drawing/2014/main" id="{9FF91A7C-8453-734D-8C11-8B904D12FD0D}"/>
              </a:ext>
            </a:extLst>
          </p:cNvPr>
          <p:cNvSpPr>
            <a:spLocks noGrp="1"/>
          </p:cNvSpPr>
          <p:nvPr>
            <p:ph type="body" sz="quarter" idx="13"/>
          </p:nvPr>
        </p:nvSpPr>
        <p:spPr/>
        <p:txBody>
          <a:bodyPr/>
          <a:lstStyle/>
          <a:p>
            <a:r>
              <a:rPr lang="en-US" dirty="0"/>
              <a:t>02</a:t>
            </a:r>
          </a:p>
        </p:txBody>
      </p:sp>
      <p:sp>
        <p:nvSpPr>
          <p:cNvPr id="11" name="Text Placeholder 10">
            <a:extLst>
              <a:ext uri="{FF2B5EF4-FFF2-40B4-BE49-F238E27FC236}">
                <a16:creationId xmlns:a16="http://schemas.microsoft.com/office/drawing/2014/main" id="{24ED337C-F64E-DA49-AD56-28A14BCEEFB2}"/>
              </a:ext>
            </a:extLst>
          </p:cNvPr>
          <p:cNvSpPr>
            <a:spLocks noGrp="1"/>
          </p:cNvSpPr>
          <p:nvPr>
            <p:ph type="body" sz="quarter" idx="14"/>
          </p:nvPr>
        </p:nvSpPr>
        <p:spPr/>
        <p:txBody>
          <a:bodyPr/>
          <a:lstStyle/>
          <a:p>
            <a:r>
              <a:rPr lang="it-IT" dirty="0"/>
              <a:t>Caratteristiche di un lavoro di buona qualità</a:t>
            </a:r>
            <a:endParaRPr lang="en-US" dirty="0"/>
          </a:p>
        </p:txBody>
      </p:sp>
      <p:sp>
        <p:nvSpPr>
          <p:cNvPr id="12" name="Text Placeholder 11">
            <a:extLst>
              <a:ext uri="{FF2B5EF4-FFF2-40B4-BE49-F238E27FC236}">
                <a16:creationId xmlns:a16="http://schemas.microsoft.com/office/drawing/2014/main" id="{BF5B6173-46F8-114D-AC3C-D521B40B69DA}"/>
              </a:ext>
            </a:extLst>
          </p:cNvPr>
          <p:cNvSpPr>
            <a:spLocks noGrp="1"/>
          </p:cNvSpPr>
          <p:nvPr>
            <p:ph type="body" sz="quarter" idx="15"/>
          </p:nvPr>
        </p:nvSpPr>
        <p:spPr/>
        <p:txBody>
          <a:bodyPr/>
          <a:lstStyle/>
          <a:p>
            <a:r>
              <a:rPr lang="en-US" dirty="0"/>
              <a:t>03</a:t>
            </a:r>
          </a:p>
        </p:txBody>
      </p:sp>
      <p:sp>
        <p:nvSpPr>
          <p:cNvPr id="14" name="Text Placeholder 13">
            <a:extLst>
              <a:ext uri="{FF2B5EF4-FFF2-40B4-BE49-F238E27FC236}">
                <a16:creationId xmlns:a16="http://schemas.microsoft.com/office/drawing/2014/main" id="{67C331F7-5757-6641-9BBF-CD38714CB570}"/>
              </a:ext>
            </a:extLst>
          </p:cNvPr>
          <p:cNvSpPr>
            <a:spLocks noGrp="1"/>
          </p:cNvSpPr>
          <p:nvPr>
            <p:ph type="body" sz="quarter" idx="19"/>
          </p:nvPr>
        </p:nvSpPr>
        <p:spPr/>
        <p:txBody>
          <a:bodyPr/>
          <a:lstStyle/>
          <a:p>
            <a:r>
              <a:rPr lang="en-US" dirty="0" err="1"/>
              <a:t>Comunicazioni</a:t>
            </a:r>
            <a:r>
              <a:rPr lang="en-US" dirty="0"/>
              <a:t> </a:t>
            </a:r>
            <a:r>
              <a:rPr lang="en-US" dirty="0" err="1"/>
              <a:t>sociali</a:t>
            </a:r>
            <a:endParaRPr lang="en-US" dirty="0"/>
          </a:p>
        </p:txBody>
      </p:sp>
      <p:sp>
        <p:nvSpPr>
          <p:cNvPr id="13" name="Text Placeholder 12">
            <a:extLst>
              <a:ext uri="{FF2B5EF4-FFF2-40B4-BE49-F238E27FC236}">
                <a16:creationId xmlns:a16="http://schemas.microsoft.com/office/drawing/2014/main" id="{52310EBE-4E3C-B445-BD97-7B2640FD7918}"/>
              </a:ext>
            </a:extLst>
          </p:cNvPr>
          <p:cNvSpPr>
            <a:spLocks noGrp="1"/>
          </p:cNvSpPr>
          <p:nvPr>
            <p:ph type="body" sz="quarter" idx="17"/>
          </p:nvPr>
        </p:nvSpPr>
        <p:spPr/>
        <p:txBody>
          <a:bodyPr/>
          <a:lstStyle/>
          <a:p>
            <a:r>
              <a:rPr lang="en-US" dirty="0"/>
              <a:t>04</a:t>
            </a:r>
          </a:p>
        </p:txBody>
      </p:sp>
      <p:sp>
        <p:nvSpPr>
          <p:cNvPr id="15" name="Text Placeholder 14">
            <a:extLst>
              <a:ext uri="{FF2B5EF4-FFF2-40B4-BE49-F238E27FC236}">
                <a16:creationId xmlns:a16="http://schemas.microsoft.com/office/drawing/2014/main" id="{A3B016CE-DAB6-9640-B44D-A78DE1197BA2}"/>
              </a:ext>
            </a:extLst>
          </p:cNvPr>
          <p:cNvSpPr>
            <a:spLocks noGrp="1"/>
          </p:cNvSpPr>
          <p:nvPr>
            <p:ph type="body" sz="quarter" idx="20"/>
          </p:nvPr>
        </p:nvSpPr>
        <p:spPr>
          <a:xfrm>
            <a:off x="3812736" y="2578361"/>
            <a:ext cx="6721913" cy="324513"/>
          </a:xfrm>
        </p:spPr>
        <p:txBody>
          <a:bodyPr/>
          <a:lstStyle/>
          <a:p>
            <a:r>
              <a:rPr lang="it-IT" dirty="0"/>
              <a:t>Strumenti di conferenza virtuale per le valutazioni</a:t>
            </a:r>
            <a:endParaRPr lang="en-US" dirty="0"/>
          </a:p>
        </p:txBody>
      </p:sp>
      <p:sp>
        <p:nvSpPr>
          <p:cNvPr id="16" name="Text Placeholder 15">
            <a:extLst>
              <a:ext uri="{FF2B5EF4-FFF2-40B4-BE49-F238E27FC236}">
                <a16:creationId xmlns:a16="http://schemas.microsoft.com/office/drawing/2014/main" id="{1337B424-7DC9-8345-8319-760211015880}"/>
              </a:ext>
            </a:extLst>
          </p:cNvPr>
          <p:cNvSpPr>
            <a:spLocks noGrp="1"/>
          </p:cNvSpPr>
          <p:nvPr>
            <p:ph type="body" sz="quarter" idx="21"/>
          </p:nvPr>
        </p:nvSpPr>
        <p:spPr/>
        <p:txBody>
          <a:bodyPr/>
          <a:lstStyle/>
          <a:p>
            <a:r>
              <a:rPr lang="en-US" dirty="0"/>
              <a:t>05</a:t>
            </a:r>
          </a:p>
        </p:txBody>
      </p:sp>
      <p:sp>
        <p:nvSpPr>
          <p:cNvPr id="17" name="Text Placeholder 16">
            <a:extLst>
              <a:ext uri="{FF2B5EF4-FFF2-40B4-BE49-F238E27FC236}">
                <a16:creationId xmlns:a16="http://schemas.microsoft.com/office/drawing/2014/main" id="{EF33781D-C6EB-6446-9C85-FB2000012C60}"/>
              </a:ext>
            </a:extLst>
          </p:cNvPr>
          <p:cNvSpPr>
            <a:spLocks noGrp="1"/>
          </p:cNvSpPr>
          <p:nvPr>
            <p:ph type="body" sz="quarter" idx="22"/>
          </p:nvPr>
        </p:nvSpPr>
        <p:spPr/>
        <p:txBody>
          <a:bodyPr/>
          <a:lstStyle/>
          <a:p>
            <a:r>
              <a:rPr lang="it-IT" dirty="0"/>
              <a:t>Costruire il morale del team/reti di supporto</a:t>
            </a:r>
            <a:endParaRPr lang="en-IE" dirty="0"/>
          </a:p>
        </p:txBody>
      </p:sp>
      <p:sp>
        <p:nvSpPr>
          <p:cNvPr id="19" name="Text Placeholder 18">
            <a:extLst>
              <a:ext uri="{FF2B5EF4-FFF2-40B4-BE49-F238E27FC236}">
                <a16:creationId xmlns:a16="http://schemas.microsoft.com/office/drawing/2014/main" id="{84367E26-76EA-4E40-9D99-7C3977776A6D}"/>
              </a:ext>
            </a:extLst>
          </p:cNvPr>
          <p:cNvSpPr>
            <a:spLocks noGrp="1"/>
          </p:cNvSpPr>
          <p:nvPr>
            <p:ph type="body" sz="quarter" idx="51"/>
          </p:nvPr>
        </p:nvSpPr>
        <p:spPr/>
        <p:txBody>
          <a:bodyPr/>
          <a:lstStyle/>
          <a:p>
            <a:r>
              <a:rPr lang="en-US" dirty="0"/>
              <a:t>06</a:t>
            </a:r>
          </a:p>
        </p:txBody>
      </p:sp>
      <p:sp>
        <p:nvSpPr>
          <p:cNvPr id="20" name="Text Placeholder 19">
            <a:extLst>
              <a:ext uri="{FF2B5EF4-FFF2-40B4-BE49-F238E27FC236}">
                <a16:creationId xmlns:a16="http://schemas.microsoft.com/office/drawing/2014/main" id="{E794E5C9-0EA8-BF47-A0AF-E0B7D9858292}"/>
              </a:ext>
            </a:extLst>
          </p:cNvPr>
          <p:cNvSpPr>
            <a:spLocks noGrp="1"/>
          </p:cNvSpPr>
          <p:nvPr>
            <p:ph type="body" sz="quarter" idx="52"/>
          </p:nvPr>
        </p:nvSpPr>
        <p:spPr/>
        <p:txBody>
          <a:bodyPr/>
          <a:lstStyle/>
          <a:p>
            <a:r>
              <a:rPr lang="it-IT" dirty="0"/>
              <a:t>Casi di studio e attività</a:t>
            </a:r>
            <a:endParaRPr lang="en-IE" dirty="0"/>
          </a:p>
        </p:txBody>
      </p:sp>
      <p:sp>
        <p:nvSpPr>
          <p:cNvPr id="25" name="Text Placeholder 24">
            <a:extLst>
              <a:ext uri="{FF2B5EF4-FFF2-40B4-BE49-F238E27FC236}">
                <a16:creationId xmlns:a16="http://schemas.microsoft.com/office/drawing/2014/main" id="{3246FC78-7F3C-560F-76EB-AF394619CB68}"/>
              </a:ext>
            </a:extLst>
          </p:cNvPr>
          <p:cNvSpPr>
            <a:spLocks noGrp="1"/>
          </p:cNvSpPr>
          <p:nvPr>
            <p:ph type="body" sz="quarter" idx="61"/>
          </p:nvPr>
        </p:nvSpPr>
        <p:spPr>
          <a:xfrm>
            <a:off x="2694576" y="423414"/>
            <a:ext cx="4944474" cy="532331"/>
          </a:xfrm>
        </p:spPr>
        <p:txBody>
          <a:bodyPr/>
          <a:lstStyle/>
          <a:p>
            <a:r>
              <a:rPr lang="en-IE" dirty="0" err="1"/>
              <a:t>Contenuto</a:t>
            </a:r>
            <a:r>
              <a:rPr lang="en-IE" dirty="0"/>
              <a:t> del Modulo 2</a:t>
            </a:r>
          </a:p>
        </p:txBody>
      </p:sp>
      <p:sp>
        <p:nvSpPr>
          <p:cNvPr id="3" name="Text Placeholder 19">
            <a:extLst>
              <a:ext uri="{FF2B5EF4-FFF2-40B4-BE49-F238E27FC236}">
                <a16:creationId xmlns:a16="http://schemas.microsoft.com/office/drawing/2014/main" id="{553940CC-05F1-4EF6-3CFE-103B11270AB2}"/>
              </a:ext>
            </a:extLst>
          </p:cNvPr>
          <p:cNvSpPr txBox="1">
            <a:spLocks/>
          </p:cNvSpPr>
          <p:nvPr/>
        </p:nvSpPr>
        <p:spPr>
          <a:xfrm>
            <a:off x="3812737" y="4443721"/>
            <a:ext cx="5715653" cy="223473"/>
          </a:xfrm>
          <a:prstGeom prst="rect">
            <a:avLst/>
          </a:prstGeom>
        </p:spPr>
        <p:txBody>
          <a:bodyPr anchor="ctr">
            <a:noAutofit/>
          </a:bodyPr>
          <a:lstStyle>
            <a:lvl1pPr marL="0" indent="0" algn="l" defTabSz="3343281" rtl="0" eaLnBrk="1" latinLnBrk="0" hangingPunct="1">
              <a:lnSpc>
                <a:spcPct val="100000"/>
              </a:lnSpc>
              <a:spcBef>
                <a:spcPts val="3657"/>
              </a:spcBef>
              <a:buFont typeface="Arial" panose="020B0604020202020204" pitchFamily="34" charset="0"/>
              <a:buNone/>
              <a:defRPr sz="2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lgn="l" defTabSz="3343281" rtl="0" eaLnBrk="1" latinLnBrk="0" hangingPunct="1">
              <a:lnSpc>
                <a:spcPct val="100000"/>
              </a:lnSpc>
              <a:spcBef>
                <a:spcPts val="1828"/>
              </a:spcBef>
              <a:buFont typeface="Arial" panose="020B0604020202020204" pitchFamily="34" charset="0"/>
              <a:buNone/>
              <a:defRPr sz="5266" kern="1200">
                <a:solidFill>
                  <a:srgbClr val="011E3B"/>
                </a:solidFill>
                <a:latin typeface="Montserrat" pitchFamily="2" charset="77"/>
                <a:ea typeface="+mn-ea"/>
                <a:cs typeface="Calibri" panose="020F0502020204030204" pitchFamily="34" charset="0"/>
              </a:defRPr>
            </a:lvl2pPr>
            <a:lvl3pPr marL="1243813" indent="0" algn="l" defTabSz="3343281" rtl="0" eaLnBrk="1" latinLnBrk="0" hangingPunct="1">
              <a:lnSpc>
                <a:spcPct val="100000"/>
              </a:lnSpc>
              <a:spcBef>
                <a:spcPts val="1828"/>
              </a:spcBef>
              <a:buFont typeface="Arial" panose="020B0604020202020204" pitchFamily="34" charset="0"/>
              <a:buNone/>
              <a:defRPr sz="5266" kern="1200">
                <a:solidFill>
                  <a:srgbClr val="011E3B"/>
                </a:solidFill>
                <a:latin typeface="Montserrat" pitchFamily="2" charset="77"/>
                <a:ea typeface="+mn-ea"/>
                <a:cs typeface="Calibri" panose="020F0502020204030204" pitchFamily="34" charset="0"/>
              </a:defRPr>
            </a:lvl3pPr>
            <a:lvl4pPr marL="1865719" indent="0" algn="l" defTabSz="3343281" rtl="0" eaLnBrk="1" latinLnBrk="0" hangingPunct="1">
              <a:lnSpc>
                <a:spcPct val="100000"/>
              </a:lnSpc>
              <a:spcBef>
                <a:spcPts val="1828"/>
              </a:spcBef>
              <a:buFont typeface="Arial" panose="020B0604020202020204" pitchFamily="34" charset="0"/>
              <a:buNone/>
              <a:defRPr sz="5266" kern="1200">
                <a:solidFill>
                  <a:srgbClr val="011E3B"/>
                </a:solidFill>
                <a:latin typeface="Montserrat" pitchFamily="2" charset="77"/>
                <a:ea typeface="+mn-ea"/>
                <a:cs typeface="Calibri" panose="020F0502020204030204" pitchFamily="34" charset="0"/>
              </a:defRPr>
            </a:lvl4pPr>
            <a:lvl5pPr marL="2487628" indent="0" algn="l" defTabSz="3343281" rtl="0" eaLnBrk="1" latinLnBrk="0" hangingPunct="1">
              <a:lnSpc>
                <a:spcPct val="100000"/>
              </a:lnSpc>
              <a:spcBef>
                <a:spcPts val="1828"/>
              </a:spcBef>
              <a:buFont typeface="Arial" panose="020B0604020202020204" pitchFamily="34" charset="0"/>
              <a:buNone/>
              <a:defRPr sz="5266" kern="1200">
                <a:solidFill>
                  <a:srgbClr val="011E3B"/>
                </a:solidFill>
                <a:latin typeface="Montserrat" pitchFamily="2" charset="77"/>
                <a:ea typeface="+mn-ea"/>
                <a:cs typeface="Calibri" panose="020F0502020204030204" pitchFamily="34" charset="0"/>
              </a:defRPr>
            </a:lvl5pPr>
            <a:lvl6pPr marL="9194022"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6pPr>
            <a:lvl7pPr marL="10865665"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7pPr>
            <a:lvl8pPr marL="12537303"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8pPr>
            <a:lvl9pPr marL="14208947"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9pPr>
          </a:lstStyle>
          <a:p>
            <a:endParaRPr lang="en-US" dirty="0"/>
          </a:p>
        </p:txBody>
      </p:sp>
      <p:sp>
        <p:nvSpPr>
          <p:cNvPr id="21" name="Rectángulo 20">
            <a:extLst>
              <a:ext uri="{FF2B5EF4-FFF2-40B4-BE49-F238E27FC236}">
                <a16:creationId xmlns:a16="http://schemas.microsoft.com/office/drawing/2014/main" id="{A07911CB-FF79-FF46-EB82-3D9B2650C933}"/>
              </a:ext>
            </a:extLst>
          </p:cNvPr>
          <p:cNvSpPr/>
          <p:nvPr/>
        </p:nvSpPr>
        <p:spPr>
          <a:xfrm>
            <a:off x="2223083" y="4152550"/>
            <a:ext cx="7810150" cy="16641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Obraz 3" descr="Downloads - Creative Commons">
            <a:extLst>
              <a:ext uri="{FF2B5EF4-FFF2-40B4-BE49-F238E27FC236}">
                <a16:creationId xmlns:a16="http://schemas.microsoft.com/office/drawing/2014/main" id="{31F8609F-EBCE-CEE9-8F08-79651E80DC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3655" y="5621655"/>
            <a:ext cx="56515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06865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posición de imagen 5">
            <a:extLst>
              <a:ext uri="{FF2B5EF4-FFF2-40B4-BE49-F238E27FC236}">
                <a16:creationId xmlns:a16="http://schemas.microsoft.com/office/drawing/2014/main" id="{4ED7E41B-04A6-DD53-E258-89C8CF4B64BF}"/>
              </a:ext>
            </a:extLst>
          </p:cNvPr>
          <p:cNvPicPr>
            <a:picLocks noGrp="1" noChangeAspect="1"/>
          </p:cNvPicPr>
          <p:nvPr>
            <p:ph type="pic" sz="quarter" idx="21"/>
          </p:nvPr>
        </p:nvPicPr>
        <p:blipFill rotWithShape="1">
          <a:blip r:embed="rId2" cstate="screen">
            <a:extLst>
              <a:ext uri="{28A0092B-C50C-407E-A947-70E740481C1C}">
                <a14:useLocalDpi xmlns:a14="http://schemas.microsoft.com/office/drawing/2010/main"/>
              </a:ext>
            </a:extLst>
          </a:blip>
          <a:srcRect/>
          <a:stretch/>
        </p:blipFill>
        <p:spPr>
          <a:xfrm flipH="1">
            <a:off x="7600426" y="0"/>
            <a:ext cx="4193266" cy="6858000"/>
          </a:xfrm>
        </p:spPr>
      </p:pic>
      <p:sp>
        <p:nvSpPr>
          <p:cNvPr id="9" name="Text Placeholder 8">
            <a:extLst>
              <a:ext uri="{FF2B5EF4-FFF2-40B4-BE49-F238E27FC236}">
                <a16:creationId xmlns:a16="http://schemas.microsoft.com/office/drawing/2014/main" id="{E4099DE1-4522-8C92-E35B-40F8710E14F3}"/>
              </a:ext>
            </a:extLst>
          </p:cNvPr>
          <p:cNvSpPr>
            <a:spLocks noGrp="1"/>
          </p:cNvSpPr>
          <p:nvPr>
            <p:ph type="body" sz="quarter" idx="30"/>
          </p:nvPr>
        </p:nvSpPr>
        <p:spPr>
          <a:xfrm>
            <a:off x="430635" y="208995"/>
            <a:ext cx="6582562" cy="646682"/>
          </a:xfrm>
        </p:spPr>
        <p:txBody>
          <a:bodyPr/>
          <a:lstStyle/>
          <a:p>
            <a:r>
              <a:rPr lang="en-GB" sz="3200" dirty="0"/>
              <a:t>Platforms for Digital Communication</a:t>
            </a:r>
          </a:p>
        </p:txBody>
      </p:sp>
      <p:sp>
        <p:nvSpPr>
          <p:cNvPr id="10" name="Text Placeholder 9">
            <a:extLst>
              <a:ext uri="{FF2B5EF4-FFF2-40B4-BE49-F238E27FC236}">
                <a16:creationId xmlns:a16="http://schemas.microsoft.com/office/drawing/2014/main" id="{D6610CA2-A6FB-6245-E946-9FFDEC6848DF}"/>
              </a:ext>
            </a:extLst>
          </p:cNvPr>
          <p:cNvSpPr>
            <a:spLocks noGrp="1"/>
          </p:cNvSpPr>
          <p:nvPr>
            <p:ph type="body" sz="quarter" idx="48"/>
          </p:nvPr>
        </p:nvSpPr>
        <p:spPr>
          <a:xfrm>
            <a:off x="186612" y="855677"/>
            <a:ext cx="7279590" cy="5620624"/>
          </a:xfrm>
        </p:spPr>
        <p:txBody>
          <a:bodyPr/>
          <a:lstStyle/>
          <a:p>
            <a:pPr algn="just"/>
            <a:r>
              <a:rPr lang="it-IT" sz="1900" b="1" i="0" dirty="0">
                <a:solidFill>
                  <a:srgbClr val="7654A2"/>
                </a:solidFill>
                <a:effectLst/>
                <a:ea typeface="Calibri" panose="020F0502020204030204" pitchFamily="34" charset="0"/>
              </a:rPr>
              <a:t>TeamBonding</a:t>
            </a:r>
          </a:p>
          <a:p>
            <a:pPr algn="just"/>
            <a:r>
              <a:rPr lang="it-IT" sz="1900" i="0" dirty="0">
                <a:solidFill>
                  <a:srgbClr val="7654A2"/>
                </a:solidFill>
                <a:effectLst/>
                <a:ea typeface="Calibri" panose="020F0502020204030204" pitchFamily="34" charset="0"/>
              </a:rPr>
              <a:t>TeamBonding è la soluzione definitiva per unire virtualmente i team remoti. Offrendo attività e sfide interattive, è la chiave per sollevare il morale del team, migliorare la collaborazione e promuovere un forte senso di unità, tutto online. </a:t>
            </a:r>
            <a:r>
              <a:rPr lang="it-IT" sz="1100" i="0" dirty="0">
                <a:solidFill>
                  <a:srgbClr val="7654A2"/>
                </a:solidFill>
                <a:effectLst/>
                <a:ea typeface="Calibri" panose="020F0502020204030204" pitchFamily="34" charset="0"/>
              </a:rPr>
              <a:t>(Fonte: </a:t>
            </a:r>
            <a:r>
              <a:rPr lang="it-IT" sz="1100" i="0" dirty="0">
                <a:solidFill>
                  <a:srgbClr val="7654A2"/>
                </a:solidFill>
                <a:effectLst/>
                <a:ea typeface="Calibri" panose="020F0502020204030204" pitchFamily="34" charset="0"/>
                <a:hlinkClick r:id="rId3"/>
              </a:rPr>
              <a:t>TeamBonding</a:t>
            </a:r>
            <a:r>
              <a:rPr lang="it-IT" sz="1100" i="0" dirty="0">
                <a:solidFill>
                  <a:srgbClr val="7654A2"/>
                </a:solidFill>
                <a:effectLst/>
                <a:ea typeface="Calibri" panose="020F0502020204030204" pitchFamily="34" charset="0"/>
              </a:rPr>
              <a:t>)</a:t>
            </a:r>
            <a:endParaRPr lang="it-IT" sz="2000" i="0" dirty="0">
              <a:solidFill>
                <a:srgbClr val="7654A2"/>
              </a:solidFill>
              <a:effectLst/>
              <a:ea typeface="Calibri" panose="020F0502020204030204" pitchFamily="34" charset="0"/>
            </a:endParaRPr>
          </a:p>
          <a:p>
            <a:pPr algn="just"/>
            <a:r>
              <a:rPr lang="it-IT" sz="1900" b="1" i="0" dirty="0">
                <a:solidFill>
                  <a:srgbClr val="7654A2"/>
                </a:solidFill>
                <a:effectLst/>
                <a:ea typeface="Calibri" panose="020F0502020204030204" pitchFamily="34" charset="0"/>
              </a:rPr>
              <a:t>Microsoft Viva</a:t>
            </a:r>
          </a:p>
          <a:p>
            <a:pPr algn="just"/>
            <a:r>
              <a:rPr lang="it-IT" sz="1900" i="0" dirty="0">
                <a:solidFill>
                  <a:srgbClr val="7654A2"/>
                </a:solidFill>
                <a:effectLst/>
                <a:ea typeface="Calibri" panose="020F0502020204030204" pitchFamily="34" charset="0"/>
              </a:rPr>
              <a:t>Microsoft Viva rivoluziona l'ambiente di lavoro moderno affrontando i principali punti critici e le esigenze dell'attuale forza lavoro. Con funzionalità come Viva Connections e Viva Insights, può migliorare la produttività e la connettività, rendendolo un must per le aziende di oggi. </a:t>
            </a:r>
            <a:r>
              <a:rPr lang="it-IT" sz="1100" i="0" dirty="0">
                <a:solidFill>
                  <a:srgbClr val="7654A2"/>
                </a:solidFill>
                <a:effectLst/>
                <a:ea typeface="Calibri" panose="020F0502020204030204" pitchFamily="34" charset="0"/>
              </a:rPr>
              <a:t>(Fonte: </a:t>
            </a:r>
            <a:r>
              <a:rPr lang="it-IT" sz="1100" i="0" dirty="0">
                <a:solidFill>
                  <a:srgbClr val="7654A2"/>
                </a:solidFill>
                <a:effectLst/>
                <a:ea typeface="Calibri" panose="020F0502020204030204" pitchFamily="34" charset="0"/>
                <a:hlinkClick r:id="rId4"/>
              </a:rPr>
              <a:t>Microsoft Viva</a:t>
            </a:r>
            <a:r>
              <a:rPr lang="it-IT" sz="1100" i="0" dirty="0">
                <a:solidFill>
                  <a:srgbClr val="7654A2"/>
                </a:solidFill>
                <a:effectLst/>
                <a:ea typeface="Calibri" panose="020F0502020204030204" pitchFamily="34" charset="0"/>
              </a:rPr>
              <a:t>)</a:t>
            </a:r>
          </a:p>
          <a:p>
            <a:pPr algn="just"/>
            <a:r>
              <a:rPr lang="it-IT" sz="1900" b="1" i="0" dirty="0">
                <a:solidFill>
                  <a:srgbClr val="7654A2"/>
                </a:solidFill>
                <a:effectLst/>
                <a:ea typeface="Calibri" panose="020F0502020204030204" pitchFamily="34" charset="0"/>
              </a:rPr>
              <a:t>Hopin</a:t>
            </a:r>
          </a:p>
          <a:p>
            <a:pPr algn="just"/>
            <a:r>
              <a:rPr lang="it-IT" sz="1900" i="0" dirty="0">
                <a:solidFill>
                  <a:srgbClr val="7654A2"/>
                </a:solidFill>
                <a:effectLst/>
                <a:ea typeface="Calibri" panose="020F0502020204030204" pitchFamily="34" charset="0"/>
              </a:rPr>
              <a:t>Hopin è progettato per replicare l'esperienza di un evento di persona, offrendo funzionalità come palchi principali, sessioni interattive, opportunità di networking individuali e stand espositivi. </a:t>
            </a:r>
            <a:r>
              <a:rPr lang="it-IT" sz="1100" i="0" dirty="0">
                <a:solidFill>
                  <a:srgbClr val="7654A2"/>
                </a:solidFill>
                <a:effectLst/>
                <a:ea typeface="Calibri" panose="020F0502020204030204" pitchFamily="34" charset="0"/>
              </a:rPr>
              <a:t>(Fonte: </a:t>
            </a:r>
            <a:r>
              <a:rPr lang="it-IT" sz="1100" i="0" dirty="0">
                <a:solidFill>
                  <a:srgbClr val="7654A2"/>
                </a:solidFill>
                <a:effectLst/>
                <a:ea typeface="Calibri" panose="020F0502020204030204" pitchFamily="34" charset="0"/>
                <a:hlinkClick r:id="rId5"/>
              </a:rPr>
              <a:t>Hopin</a:t>
            </a:r>
            <a:r>
              <a:rPr lang="it-IT" sz="1100" i="0" dirty="0">
                <a:solidFill>
                  <a:srgbClr val="7654A2"/>
                </a:solidFill>
                <a:effectLst/>
                <a:ea typeface="Calibri" panose="020F0502020204030204" pitchFamily="34" charset="0"/>
              </a:rPr>
              <a:t>)</a:t>
            </a:r>
          </a:p>
          <a:p>
            <a:pPr algn="just"/>
            <a:r>
              <a:rPr lang="it-IT" sz="1900" b="1" i="0" dirty="0">
                <a:solidFill>
                  <a:srgbClr val="7654A2"/>
                </a:solidFill>
                <a:effectLst/>
                <a:ea typeface="Calibri" panose="020F0502020204030204" pitchFamily="34" charset="0"/>
              </a:rPr>
              <a:t>Remo</a:t>
            </a:r>
          </a:p>
          <a:p>
            <a:pPr algn="just"/>
            <a:r>
              <a:rPr lang="it-IT" sz="1900" i="0" dirty="0">
                <a:solidFill>
                  <a:srgbClr val="7654A2"/>
                </a:solidFill>
                <a:effectLst/>
                <a:ea typeface="Calibri" panose="020F0502020204030204" pitchFamily="34" charset="0"/>
              </a:rPr>
              <a:t>Remo è una piattaforma di rete con planimetrie virtuali uniche. I partecipanti possono spostarsi verso tavoli o stanze, simulando interazioni di persona per chat di gruppo o individuali. </a:t>
            </a:r>
            <a:r>
              <a:rPr lang="it-IT" sz="1100" i="0" dirty="0">
                <a:solidFill>
                  <a:srgbClr val="7654A2"/>
                </a:solidFill>
                <a:effectLst/>
                <a:ea typeface="Calibri" panose="020F0502020204030204" pitchFamily="34" charset="0"/>
                <a:hlinkClick r:id="rId6"/>
              </a:rPr>
              <a:t>(Fonte: Remo</a:t>
            </a:r>
            <a:r>
              <a:rPr lang="it-IT" sz="1100" i="0" dirty="0">
                <a:solidFill>
                  <a:srgbClr val="7654A2"/>
                </a:solidFill>
                <a:effectLst/>
                <a:ea typeface="Calibri" panose="020F0502020204030204" pitchFamily="34" charset="0"/>
              </a:rPr>
              <a:t>)</a:t>
            </a:r>
            <a:endParaRPr lang="en-GB" sz="1100" dirty="0">
              <a:ea typeface="Calibri" panose="020F0502020204030204" pitchFamily="34" charset="0"/>
            </a:endParaRPr>
          </a:p>
        </p:txBody>
      </p:sp>
    </p:spTree>
    <p:extLst>
      <p:ext uri="{BB962C8B-B14F-4D97-AF65-F5344CB8AC3E}">
        <p14:creationId xmlns:p14="http://schemas.microsoft.com/office/powerpoint/2010/main" val="26865971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590122" y="313823"/>
            <a:ext cx="10483431" cy="804265"/>
          </a:xfrm>
        </p:spPr>
        <p:txBody>
          <a:bodyPr/>
          <a:lstStyle/>
          <a:p>
            <a:r>
              <a:rPr lang="it-IT" dirty="0"/>
              <a:t>Guidare team da casa: il viaggio verso la leadership pandemica di Paula Bellizia</a:t>
            </a:r>
            <a:endParaRPr lang="en-GB" dirty="0"/>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385894" y="1543574"/>
            <a:ext cx="11409027" cy="4790879"/>
          </a:xfrm>
        </p:spPr>
        <p:txBody>
          <a:bodyPr/>
          <a:lstStyle/>
          <a:p>
            <a:pPr algn="just">
              <a:spcAft>
                <a:spcPts val="1200"/>
              </a:spcAft>
            </a:pPr>
            <a:r>
              <a:rPr lang="it-IT" sz="1800" dirty="0"/>
              <a:t>Il brusco passaggio al lavoro a distanza a causa della pandemia globale ha posto sfide uniche per i team di tutto il mondo. Per Paula Bellizia, vicepresidente marketing di Google in America Latina, questa situazione complessa si è accompagnata a un'ulteriore difficoltà: ogni team in America Latina ha cercato modi diversi per collaborare e connettersi mentre lavorava da casa.</a:t>
            </a:r>
          </a:p>
          <a:p>
            <a:pPr algn="just">
              <a:spcAft>
                <a:spcPts val="1200"/>
              </a:spcAft>
            </a:pPr>
            <a:r>
              <a:rPr lang="it-IT" sz="1800" i="1" dirty="0"/>
              <a:t>"La pandemia ha avuto un impatto diretto sulla mia esperienza: mi sono ritrovata a guidare team nella mia regione senza la possibilità di interagire con i membri in persona, eppure sono riuscita a rafforzare il senso di appartenenza e di collaborazione con tutti loro", spiega . Non si tratta solo di lavoro ma anche di "cose semplici come non poter prendere un caffè insieme o avere conversazioni rilassate su questioni banali". Durante questo periodo, le interazioni reali erano scarse. "È proprio questo che mi ha portato a organizzare incontri individuali con i membri di diversi team per conoscerli meglio e costruire rapporti più forti con ciascuno di loro</a:t>
            </a:r>
            <a:r>
              <a:rPr lang="it-IT" sz="1800" dirty="0"/>
              <a:t>."</a:t>
            </a:r>
          </a:p>
          <a:p>
            <a:pPr algn="just">
              <a:spcAft>
                <a:spcPts val="1200"/>
              </a:spcAft>
            </a:pPr>
            <a:r>
              <a:rPr lang="it-IT" sz="1800" dirty="0"/>
              <a:t>Per le squadre di Bellizia sparse in tutta l'America Latina, rafforzare il "</a:t>
            </a:r>
            <a:r>
              <a:rPr lang="it-IT" sz="1800" b="1" dirty="0"/>
              <a:t>senso di appartenenza</a:t>
            </a:r>
            <a:r>
              <a:rPr lang="it-IT" sz="1800" dirty="0"/>
              <a:t>" era fondamentale. Di conseguenza, si riunivano virtualmente ogni due settimane e "investivano molto nel facilitare la comunicazione in modo che tutti potessero rimanere informati sui cambiamenti".</a:t>
            </a:r>
          </a:p>
          <a:p>
            <a:pPr algn="just">
              <a:spcAft>
                <a:spcPts val="1200"/>
              </a:spcAft>
            </a:pPr>
            <a:r>
              <a:rPr lang="it-IT" sz="1800" dirty="0"/>
              <a:t>Ciascun team in America Latina ha esplorato diversi modi per collaborare e connettersi lavorando da casa. "</a:t>
            </a:r>
            <a:r>
              <a:rPr lang="it-IT" sz="1800" i="1" dirty="0"/>
              <a:t>In Brasile, i team sono noti per essere entusiasti e partecipativi. Questo è esattamente il modo in cui vogliamo che siano le interazioni virtuali. Ad esempio, abbiamo tenuto un incontro online in cui i dipendenti hanno avuto varie opportunità di contribuire, come i musicisti che, unendo i loro talenti individuali con quelli degli altri membri dell’orchestra, ottengono un risultato molto più incisivo.</a:t>
            </a:r>
            <a:r>
              <a:rPr lang="it-IT" sz="1800" dirty="0"/>
              <a:t>“ spiega. </a:t>
            </a:r>
            <a:r>
              <a:rPr lang="en-GB" sz="1000" dirty="0"/>
              <a:t>Source: </a:t>
            </a:r>
            <a:r>
              <a:rPr lang="en-GB" sz="1000" dirty="0">
                <a:solidFill>
                  <a:srgbClr val="7654A2"/>
                </a:solidFill>
                <a:hlinkClick r:id="rId2">
                  <a:extLst>
                    <a:ext uri="{A12FA001-AC4F-418D-AE19-62706E023703}">
                      <ahyp:hlinkClr xmlns:ahyp="http://schemas.microsoft.com/office/drawing/2018/hyperlinkcolor" val="tx"/>
                    </a:ext>
                  </a:extLst>
                </a:hlinkClick>
              </a:rPr>
              <a:t>Think with Google</a:t>
            </a:r>
            <a:endParaRPr lang="en-GB" sz="1000" dirty="0">
              <a:solidFill>
                <a:srgbClr val="7654A2"/>
              </a:solidFill>
            </a:endParaRPr>
          </a:p>
          <a:p>
            <a:pPr algn="just"/>
            <a:endParaRPr lang="en-GB" sz="1800" dirty="0"/>
          </a:p>
          <a:p>
            <a:pPr algn="just"/>
            <a:endParaRPr lang="en-GB" sz="1800" dirty="0"/>
          </a:p>
          <a:p>
            <a:pPr algn="just"/>
            <a:endParaRPr lang="en-GB" sz="1800" dirty="0"/>
          </a:p>
          <a:p>
            <a:pPr algn="just"/>
            <a:endParaRPr lang="en-GB" sz="1800" dirty="0" err="1"/>
          </a:p>
        </p:txBody>
      </p:sp>
    </p:spTree>
    <p:extLst>
      <p:ext uri="{BB962C8B-B14F-4D97-AF65-F5344CB8AC3E}">
        <p14:creationId xmlns:p14="http://schemas.microsoft.com/office/powerpoint/2010/main" val="31241056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2F5D9BC-1893-3455-3146-BF043781EAC4}"/>
              </a:ext>
            </a:extLst>
          </p:cNvPr>
          <p:cNvSpPr>
            <a:spLocks noGrp="1"/>
          </p:cNvSpPr>
          <p:nvPr>
            <p:ph type="body" sz="quarter" idx="14"/>
          </p:nvPr>
        </p:nvSpPr>
        <p:spPr/>
        <p:txBody>
          <a:bodyPr/>
          <a:lstStyle/>
          <a:p>
            <a:r>
              <a:rPr lang="fi-FI" dirty="0"/>
              <a:t>04</a:t>
            </a:r>
          </a:p>
        </p:txBody>
      </p:sp>
      <p:sp>
        <p:nvSpPr>
          <p:cNvPr id="3" name="Text Placeholder 2">
            <a:extLst>
              <a:ext uri="{FF2B5EF4-FFF2-40B4-BE49-F238E27FC236}">
                <a16:creationId xmlns:a16="http://schemas.microsoft.com/office/drawing/2014/main" id="{6525235E-2D59-39F7-C856-89C8A9036FCB}"/>
              </a:ext>
            </a:extLst>
          </p:cNvPr>
          <p:cNvSpPr>
            <a:spLocks noGrp="1"/>
          </p:cNvSpPr>
          <p:nvPr>
            <p:ph type="body" sz="quarter" idx="17"/>
          </p:nvPr>
        </p:nvSpPr>
        <p:spPr/>
        <p:txBody>
          <a:bodyPr/>
          <a:lstStyle/>
          <a:p>
            <a:r>
              <a:rPr lang="en-US" dirty="0"/>
              <a:t>SEZIONE</a:t>
            </a:r>
          </a:p>
        </p:txBody>
      </p:sp>
      <p:sp>
        <p:nvSpPr>
          <p:cNvPr id="4" name="Text Placeholder 3">
            <a:extLst>
              <a:ext uri="{FF2B5EF4-FFF2-40B4-BE49-F238E27FC236}">
                <a16:creationId xmlns:a16="http://schemas.microsoft.com/office/drawing/2014/main" id="{FD671CFF-7D2A-06D2-7D34-EADA26EF8C58}"/>
              </a:ext>
            </a:extLst>
          </p:cNvPr>
          <p:cNvSpPr>
            <a:spLocks noGrp="1"/>
          </p:cNvSpPr>
          <p:nvPr>
            <p:ph type="body" sz="quarter" idx="18"/>
          </p:nvPr>
        </p:nvSpPr>
        <p:spPr/>
        <p:txBody>
          <a:bodyPr/>
          <a:lstStyle/>
          <a:p>
            <a:r>
              <a:rPr lang="en-US" b="1" dirty="0"/>
              <a:t>STRUMENTI PER CONFERENZE VIRTUALI</a:t>
            </a:r>
            <a:endParaRPr lang="en-US" dirty="0"/>
          </a:p>
          <a:p>
            <a:endParaRPr lang="en-US" dirty="0"/>
          </a:p>
        </p:txBody>
      </p:sp>
      <p:pic>
        <p:nvPicPr>
          <p:cNvPr id="9" name="Marcador de posición de imagen 8">
            <a:extLst>
              <a:ext uri="{FF2B5EF4-FFF2-40B4-BE49-F238E27FC236}">
                <a16:creationId xmlns:a16="http://schemas.microsoft.com/office/drawing/2014/main" id="{5747358B-BC79-0D16-71F6-BE4C1BC0715E}"/>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7815111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Marcador de posición de imagen 9">
            <a:extLst>
              <a:ext uri="{FF2B5EF4-FFF2-40B4-BE49-F238E27FC236}">
                <a16:creationId xmlns:a16="http://schemas.microsoft.com/office/drawing/2014/main" id="{53BB69B3-4463-ACFE-0A0E-9140FC4C3DED}"/>
              </a:ext>
            </a:extLst>
          </p:cNvPr>
          <p:cNvPicPr>
            <a:picLocks noGrp="1" noChangeAspect="1"/>
          </p:cNvPicPr>
          <p:nvPr>
            <p:ph type="pic" sz="quarter" idx="21"/>
          </p:nvPr>
        </p:nvPicPr>
        <p:blipFill rotWithShape="1">
          <a:blip r:embed="rId2" cstate="screen">
            <a:extLst>
              <a:ext uri="{28A0092B-C50C-407E-A947-70E740481C1C}">
                <a14:useLocalDpi xmlns:a14="http://schemas.microsoft.com/office/drawing/2010/main"/>
              </a:ext>
            </a:extLst>
          </a:blip>
          <a:srcRect t="-122"/>
          <a:stretch/>
        </p:blipFill>
        <p:spPr>
          <a:xfrm flipH="1">
            <a:off x="7482980" y="-8389"/>
            <a:ext cx="4454554" cy="6858000"/>
          </a:xfrm>
        </p:spPr>
      </p:pic>
      <p:sp>
        <p:nvSpPr>
          <p:cNvPr id="9" name="Text Placeholder 8">
            <a:extLst>
              <a:ext uri="{FF2B5EF4-FFF2-40B4-BE49-F238E27FC236}">
                <a16:creationId xmlns:a16="http://schemas.microsoft.com/office/drawing/2014/main" id="{E0B31D78-5FD0-B53D-FEF9-10FB1FDA9887}"/>
              </a:ext>
            </a:extLst>
          </p:cNvPr>
          <p:cNvSpPr>
            <a:spLocks noGrp="1"/>
          </p:cNvSpPr>
          <p:nvPr>
            <p:ph type="body" sz="quarter" idx="30"/>
          </p:nvPr>
        </p:nvSpPr>
        <p:spPr>
          <a:xfrm>
            <a:off x="398308" y="457377"/>
            <a:ext cx="7327954" cy="842867"/>
          </a:xfrm>
        </p:spPr>
        <p:txBody>
          <a:bodyPr/>
          <a:lstStyle/>
          <a:p>
            <a:r>
              <a:rPr lang="en-GB" sz="3200" dirty="0"/>
              <a:t>Virtual Conferencing Tools</a:t>
            </a:r>
          </a:p>
        </p:txBody>
      </p:sp>
      <p:sp>
        <p:nvSpPr>
          <p:cNvPr id="7" name="Text Placeholder 6">
            <a:extLst>
              <a:ext uri="{FF2B5EF4-FFF2-40B4-BE49-F238E27FC236}">
                <a16:creationId xmlns:a16="http://schemas.microsoft.com/office/drawing/2014/main" id="{3EF41F46-9F41-F9DC-7E60-F76AD3759068}"/>
              </a:ext>
            </a:extLst>
          </p:cNvPr>
          <p:cNvSpPr>
            <a:spLocks noGrp="1"/>
          </p:cNvSpPr>
          <p:nvPr>
            <p:ph type="body" sz="quarter" idx="48"/>
          </p:nvPr>
        </p:nvSpPr>
        <p:spPr>
          <a:xfrm>
            <a:off x="398308" y="1309808"/>
            <a:ext cx="6900114" cy="2508504"/>
          </a:xfrm>
        </p:spPr>
        <p:txBody>
          <a:bodyPr/>
          <a:lstStyle/>
          <a:p>
            <a:pPr algn="just">
              <a:spcAft>
                <a:spcPts val="1200"/>
              </a:spcAft>
            </a:pPr>
            <a:r>
              <a:rPr lang="it-IT" sz="1800" dirty="0"/>
              <a:t>Gli strumenti di conferenza virtuale consentono alle aziende di comunicare in tempo reale con i membri del team e i clienti da varie località. Ciò consente di risparmiare costi e tempi di viaggio, supporta un rapido processo decisionale e consente una forza lavoro distribuita. Possono essere utilizzati anche per rafforzare i rapporti di lavoro attraverso interazioni dirette, anche a distanza.</a:t>
            </a:r>
          </a:p>
          <a:p>
            <a:pPr algn="just">
              <a:spcAft>
                <a:spcPts val="1200"/>
              </a:spcAft>
            </a:pPr>
            <a:r>
              <a:rPr lang="it-IT" sz="1800" dirty="0"/>
              <a:t>In questo argomento identificheremo diversi strumenti per conferenze virtuali, con un collegamento al sito Web dello strumento per ulteriori informazioni</a:t>
            </a:r>
            <a:endParaRPr lang="en-GB" sz="1800" dirty="0"/>
          </a:p>
        </p:txBody>
      </p:sp>
      <p:sp>
        <p:nvSpPr>
          <p:cNvPr id="4" name="Text Placeholder 6">
            <a:extLst>
              <a:ext uri="{FF2B5EF4-FFF2-40B4-BE49-F238E27FC236}">
                <a16:creationId xmlns:a16="http://schemas.microsoft.com/office/drawing/2014/main" id="{C04AF1E8-A5B8-CC22-E52E-F28DDC42D16F}"/>
              </a:ext>
            </a:extLst>
          </p:cNvPr>
          <p:cNvSpPr txBox="1">
            <a:spLocks/>
          </p:cNvSpPr>
          <p:nvPr/>
        </p:nvSpPr>
        <p:spPr>
          <a:xfrm>
            <a:off x="398308" y="4026572"/>
            <a:ext cx="6900114" cy="2508504"/>
          </a:xfrm>
          <a:prstGeom prst="rect">
            <a:avLst/>
          </a:prstGeom>
        </p:spPr>
        <p:txBody>
          <a:bodyPr numCol="1" spcCol="288000" anchor="t">
            <a:noAutofit/>
          </a:bodyPr>
          <a:lstStyle>
            <a:lvl1pPr marL="0" indent="0" algn="l" defTabSz="3343281" rtl="0" eaLnBrk="1" latinLnBrk="0" hangingPunct="1">
              <a:lnSpc>
                <a:spcPct val="100000"/>
              </a:lnSpc>
              <a:spcBef>
                <a:spcPts val="0"/>
              </a:spcBef>
              <a:buFont typeface="Arial" panose="020B0604020202020204" pitchFamily="34" charset="0"/>
              <a:buNone/>
              <a:defRPr sz="1774" b="0" i="0" kern="120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2pPr>
            <a:lvl3pPr marL="1219185"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3pPr>
            <a:lvl4pPr marL="1828778"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4pPr>
            <a:lvl5pPr marL="2438374"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5pPr>
            <a:lvl6pPr marL="9194022"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6pPr>
            <a:lvl7pPr marL="10865665"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7pPr>
            <a:lvl8pPr marL="12537303"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8pPr>
            <a:lvl9pPr marL="14208947"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9pPr>
          </a:lstStyle>
          <a:p>
            <a:pPr>
              <a:spcAft>
                <a:spcPts val="1200"/>
              </a:spcAft>
            </a:pPr>
            <a:r>
              <a:rPr lang="en-GB" sz="2400" b="1" dirty="0">
                <a:solidFill>
                  <a:srgbClr val="7654A2"/>
                </a:solidFill>
              </a:rPr>
              <a:t>        ZOOM</a:t>
            </a:r>
          </a:p>
          <a:p>
            <a:pPr algn="just">
              <a:spcAft>
                <a:spcPts val="1200"/>
              </a:spcAft>
            </a:pPr>
            <a:r>
              <a:rPr lang="it-IT" sz="1800" dirty="0"/>
              <a:t>Zoom è noto per la sua facilità d'uso, video e audio di alta qualità, condivisione dello schermo e funzionalità di registrazione. Offre funzionalità come sfondi virtuali, stanze per sottogruppi di lavoro e hosting di webinar.</a:t>
            </a:r>
          </a:p>
          <a:p>
            <a:pPr algn="just">
              <a:spcAft>
                <a:spcPts val="1200"/>
              </a:spcAft>
            </a:pPr>
            <a:r>
              <a:rPr lang="it-IT" sz="1800" dirty="0"/>
              <a:t>Questa piattaforma è versatile e adatta ad aziende di tutte le dimensioni e settori. È la scelta migliore per riunioni di team, webinar, presentazioni di vendita e riunioni con i clienti</a:t>
            </a:r>
            <a:r>
              <a:rPr lang="it-IT" sz="1800" dirty="0">
                <a:hlinkClick r:id="rId3"/>
              </a:rPr>
              <a:t>. Clicca qui per un collegamento a Zoom</a:t>
            </a:r>
            <a:endParaRPr lang="en-GB" sz="1100" dirty="0">
              <a:solidFill>
                <a:srgbClr val="7654A2"/>
              </a:solidFill>
            </a:endParaRPr>
          </a:p>
        </p:txBody>
      </p:sp>
      <p:pic>
        <p:nvPicPr>
          <p:cNvPr id="12" name="Imagen 11">
            <a:extLst>
              <a:ext uri="{FF2B5EF4-FFF2-40B4-BE49-F238E27FC236}">
                <a16:creationId xmlns:a16="http://schemas.microsoft.com/office/drawing/2014/main" id="{6F88B509-C69F-0075-5A2D-8323E500EA1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98308" y="4026572"/>
            <a:ext cx="508325" cy="508325"/>
          </a:xfrm>
          <a:prstGeom prst="rect">
            <a:avLst/>
          </a:prstGeom>
        </p:spPr>
      </p:pic>
    </p:spTree>
    <p:extLst>
      <p:ext uri="{BB962C8B-B14F-4D97-AF65-F5344CB8AC3E}">
        <p14:creationId xmlns:p14="http://schemas.microsoft.com/office/powerpoint/2010/main" val="26404909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Marcador de posición de imagen 9">
            <a:extLst>
              <a:ext uri="{FF2B5EF4-FFF2-40B4-BE49-F238E27FC236}">
                <a16:creationId xmlns:a16="http://schemas.microsoft.com/office/drawing/2014/main" id="{48EC10EA-CC05-8751-6F81-3E3E8C485F34}"/>
              </a:ext>
            </a:extLst>
          </p:cNvPr>
          <p:cNvPicPr>
            <a:picLocks noGrp="1" noChangeAspect="1"/>
          </p:cNvPicPr>
          <p:nvPr>
            <p:ph type="pic" sz="quarter" idx="21"/>
          </p:nvPr>
        </p:nvPicPr>
        <p:blipFill rotWithShape="1">
          <a:blip r:embed="rId2" cstate="screen">
            <a:extLst>
              <a:ext uri="{28A0092B-C50C-407E-A947-70E740481C1C}">
                <a14:useLocalDpi xmlns:a14="http://schemas.microsoft.com/office/drawing/2010/main"/>
              </a:ext>
            </a:extLst>
          </a:blip>
          <a:srcRect/>
          <a:stretch/>
        </p:blipFill>
        <p:spPr>
          <a:xfrm>
            <a:off x="765810" y="0"/>
            <a:ext cx="3863340" cy="6858000"/>
          </a:xfrm>
        </p:spPr>
      </p:pic>
      <p:sp>
        <p:nvSpPr>
          <p:cNvPr id="5" name="Text Placeholder 6">
            <a:extLst>
              <a:ext uri="{FF2B5EF4-FFF2-40B4-BE49-F238E27FC236}">
                <a16:creationId xmlns:a16="http://schemas.microsoft.com/office/drawing/2014/main" id="{7038829A-1410-7F31-A0FF-79CC6313A54A}"/>
              </a:ext>
            </a:extLst>
          </p:cNvPr>
          <p:cNvSpPr txBox="1">
            <a:spLocks/>
          </p:cNvSpPr>
          <p:nvPr/>
        </p:nvSpPr>
        <p:spPr>
          <a:xfrm>
            <a:off x="4767279" y="1083372"/>
            <a:ext cx="6900114" cy="5122225"/>
          </a:xfrm>
          <a:prstGeom prst="rect">
            <a:avLst/>
          </a:prstGeom>
        </p:spPr>
        <p:txBody>
          <a:bodyPr numCol="1" spcCol="288000" anchor="t">
            <a:noAutofit/>
          </a:bodyPr>
          <a:lstStyle>
            <a:lvl1pPr marL="0" indent="0" algn="l" defTabSz="3343281" rtl="0" eaLnBrk="1" latinLnBrk="0" hangingPunct="1">
              <a:lnSpc>
                <a:spcPct val="100000"/>
              </a:lnSpc>
              <a:spcBef>
                <a:spcPts val="0"/>
              </a:spcBef>
              <a:buFont typeface="Arial" panose="020B0604020202020204" pitchFamily="34" charset="0"/>
              <a:buNone/>
              <a:defRPr sz="1774" b="0" i="0" kern="120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2pPr>
            <a:lvl3pPr marL="1219185"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3pPr>
            <a:lvl4pPr marL="1828778"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4pPr>
            <a:lvl5pPr marL="2438374"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5pPr>
            <a:lvl6pPr marL="9194022"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6pPr>
            <a:lvl7pPr marL="10865665"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7pPr>
            <a:lvl8pPr marL="12537303"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8pPr>
            <a:lvl9pPr marL="14208947"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9pPr>
          </a:lstStyle>
          <a:p>
            <a:pPr>
              <a:spcAft>
                <a:spcPts val="1200"/>
              </a:spcAft>
            </a:pPr>
            <a:r>
              <a:rPr lang="en-GB" sz="2400" b="1" dirty="0">
                <a:solidFill>
                  <a:srgbClr val="7654A2"/>
                </a:solidFill>
              </a:rPr>
              <a:t>MICROSOFT TEAMS</a:t>
            </a:r>
          </a:p>
          <a:p>
            <a:pPr algn="just">
              <a:spcAft>
                <a:spcPts val="1200"/>
              </a:spcAft>
            </a:pPr>
            <a:r>
              <a:rPr lang="it-IT" sz="1800" dirty="0"/>
              <a:t>Microsoft Teams si integra con la suite Microsoft 365, fornendo un'ampia gamma di strumenti aziendali. Offre chat, videoconferenze, condivisione di file e modifica collaborativa dei documenti.</a:t>
            </a:r>
          </a:p>
          <a:p>
            <a:pPr algn="just">
              <a:spcAft>
                <a:spcPts val="1200"/>
              </a:spcAft>
            </a:pPr>
            <a:r>
              <a:rPr lang="it-IT" sz="1800" dirty="0"/>
              <a:t>Questa piattaforma è ideale per la comunicazione interna del team, la collaborazione sui progetti e coloro che si affidano alle applicazioni Microsoft. </a:t>
            </a:r>
            <a:r>
              <a:rPr lang="it-IT" sz="1800" dirty="0">
                <a:hlinkClick r:id="rId3"/>
              </a:rPr>
              <a:t>Fare clic qui per un collegamento a Microsoft Teams</a:t>
            </a:r>
            <a:endParaRPr lang="en-GB" sz="1800" dirty="0"/>
          </a:p>
          <a:p>
            <a:pPr algn="just">
              <a:spcAft>
                <a:spcPts val="1200"/>
              </a:spcAft>
            </a:pPr>
            <a:r>
              <a:rPr lang="en-GB" sz="2400" b="1" dirty="0">
                <a:solidFill>
                  <a:srgbClr val="7654A2"/>
                </a:solidFill>
              </a:rPr>
              <a:t>CISCO WEBEX</a:t>
            </a:r>
          </a:p>
          <a:p>
            <a:pPr algn="just">
              <a:spcAft>
                <a:spcPts val="1200"/>
              </a:spcAft>
            </a:pPr>
            <a:r>
              <a:rPr lang="it-IT" sz="1800" dirty="0"/>
              <a:t>Cisco Webex offre videoconferenze di alta qualità, condivisione dello schermo e integrazioni con strumenti di produttività. È noto per le sue funzionalità di sicurezza e l'ampia capacità di riunioni.</a:t>
            </a:r>
          </a:p>
          <a:p>
            <a:pPr algn="just">
              <a:spcAft>
                <a:spcPts val="1200"/>
              </a:spcAft>
            </a:pPr>
            <a:r>
              <a:rPr lang="it-IT" sz="1800" dirty="0"/>
              <a:t>Questa piattaforma è la soluzione migliore per le imprese e le aziende con particolare attenzione alla sicurezza e alla collaborazione. È preferibile nei settori in cui la privacy dei dati è una delle principali preoccupazioni, come la sanità o la finanza.  </a:t>
            </a:r>
            <a:r>
              <a:rPr lang="it-IT" sz="1800" dirty="0">
                <a:hlinkClick r:id="rId4"/>
              </a:rPr>
              <a:t>Fare clic qui per un collegamento a WEBEX</a:t>
            </a:r>
            <a:endParaRPr lang="en-GB" sz="1800" dirty="0"/>
          </a:p>
        </p:txBody>
      </p:sp>
      <p:sp>
        <p:nvSpPr>
          <p:cNvPr id="3" name="Text Placeholder 2">
            <a:extLst>
              <a:ext uri="{FF2B5EF4-FFF2-40B4-BE49-F238E27FC236}">
                <a16:creationId xmlns:a16="http://schemas.microsoft.com/office/drawing/2014/main" id="{588B426B-F635-E484-633C-051A613ED1CA}"/>
              </a:ext>
            </a:extLst>
          </p:cNvPr>
          <p:cNvSpPr>
            <a:spLocks noGrp="1"/>
          </p:cNvSpPr>
          <p:nvPr>
            <p:ph type="body" sz="quarter" idx="30"/>
          </p:nvPr>
        </p:nvSpPr>
        <p:spPr>
          <a:xfrm>
            <a:off x="4359058" y="221963"/>
            <a:ext cx="7308335" cy="842867"/>
          </a:xfrm>
        </p:spPr>
        <p:txBody>
          <a:bodyPr/>
          <a:lstStyle/>
          <a:p>
            <a:pPr algn="r"/>
            <a:r>
              <a:rPr lang="en-GB" sz="3200" dirty="0"/>
              <a:t>Virtual Conferencing Tools</a:t>
            </a:r>
          </a:p>
        </p:txBody>
      </p:sp>
      <p:pic>
        <p:nvPicPr>
          <p:cNvPr id="4" name="Imagen 3">
            <a:extLst>
              <a:ext uri="{FF2B5EF4-FFF2-40B4-BE49-F238E27FC236}">
                <a16:creationId xmlns:a16="http://schemas.microsoft.com/office/drawing/2014/main" id="{F4E7E675-44B8-6467-070D-BDE85C90123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478384" y="1083372"/>
            <a:ext cx="534841" cy="525856"/>
          </a:xfrm>
          <a:prstGeom prst="rect">
            <a:avLst/>
          </a:prstGeom>
        </p:spPr>
      </p:pic>
      <p:pic>
        <p:nvPicPr>
          <p:cNvPr id="12" name="Imagen 11">
            <a:extLst>
              <a:ext uri="{FF2B5EF4-FFF2-40B4-BE49-F238E27FC236}">
                <a16:creationId xmlns:a16="http://schemas.microsoft.com/office/drawing/2014/main" id="{C621E060-C995-C27C-6369-000EAFC0631D}"/>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23292" r="24711" b="63826"/>
          <a:stretch/>
        </p:blipFill>
        <p:spPr>
          <a:xfrm>
            <a:off x="6787743" y="3546531"/>
            <a:ext cx="994410" cy="414883"/>
          </a:xfrm>
          <a:prstGeom prst="rect">
            <a:avLst/>
          </a:prstGeom>
        </p:spPr>
      </p:pic>
    </p:spTree>
    <p:extLst>
      <p:ext uri="{BB962C8B-B14F-4D97-AF65-F5344CB8AC3E}">
        <p14:creationId xmlns:p14="http://schemas.microsoft.com/office/powerpoint/2010/main" val="27908930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Marcador de posición de imagen 10">
            <a:extLst>
              <a:ext uri="{FF2B5EF4-FFF2-40B4-BE49-F238E27FC236}">
                <a16:creationId xmlns:a16="http://schemas.microsoft.com/office/drawing/2014/main" id="{8CCE7ACF-56BB-F7F5-54A0-5694E3D38B5C}"/>
              </a:ext>
            </a:extLst>
          </p:cNvPr>
          <p:cNvPicPr>
            <a:picLocks noGrp="1" noChangeAspect="1"/>
          </p:cNvPicPr>
          <p:nvPr>
            <p:ph type="pic" sz="quarter" idx="21"/>
          </p:nvPr>
        </p:nvPicPr>
        <p:blipFill rotWithShape="1">
          <a:blip r:embed="rId2" cstate="screen">
            <a:extLst>
              <a:ext uri="{28A0092B-C50C-407E-A947-70E740481C1C}">
                <a14:useLocalDpi xmlns:a14="http://schemas.microsoft.com/office/drawing/2010/main"/>
              </a:ext>
            </a:extLst>
          </a:blip>
          <a:srcRect/>
          <a:stretch/>
        </p:blipFill>
        <p:spPr>
          <a:xfrm flipH="1">
            <a:off x="7440460" y="-12526"/>
            <a:ext cx="4484318" cy="6858000"/>
          </a:xfrm>
        </p:spPr>
      </p:pic>
      <p:sp>
        <p:nvSpPr>
          <p:cNvPr id="9" name="Text Placeholder 8">
            <a:extLst>
              <a:ext uri="{FF2B5EF4-FFF2-40B4-BE49-F238E27FC236}">
                <a16:creationId xmlns:a16="http://schemas.microsoft.com/office/drawing/2014/main" id="{E0B31D78-5FD0-B53D-FEF9-10FB1FDA9887}"/>
              </a:ext>
            </a:extLst>
          </p:cNvPr>
          <p:cNvSpPr>
            <a:spLocks noGrp="1"/>
          </p:cNvSpPr>
          <p:nvPr>
            <p:ph type="body" sz="quarter" idx="30"/>
          </p:nvPr>
        </p:nvSpPr>
        <p:spPr>
          <a:xfrm>
            <a:off x="398307" y="440624"/>
            <a:ext cx="7718559" cy="842867"/>
          </a:xfrm>
        </p:spPr>
        <p:txBody>
          <a:bodyPr/>
          <a:lstStyle/>
          <a:p>
            <a:r>
              <a:rPr lang="en-GB" sz="3200" dirty="0"/>
              <a:t>Virtual Conferencing Tools</a:t>
            </a:r>
          </a:p>
        </p:txBody>
      </p:sp>
      <p:sp>
        <p:nvSpPr>
          <p:cNvPr id="5" name="Text Placeholder 6">
            <a:extLst>
              <a:ext uri="{FF2B5EF4-FFF2-40B4-BE49-F238E27FC236}">
                <a16:creationId xmlns:a16="http://schemas.microsoft.com/office/drawing/2014/main" id="{57A1F6CE-5558-A6A2-7DF8-28A047937618}"/>
              </a:ext>
            </a:extLst>
          </p:cNvPr>
          <p:cNvSpPr txBox="1">
            <a:spLocks/>
          </p:cNvSpPr>
          <p:nvPr/>
        </p:nvSpPr>
        <p:spPr>
          <a:xfrm>
            <a:off x="398307" y="1535336"/>
            <a:ext cx="6900114" cy="4806884"/>
          </a:xfrm>
          <a:prstGeom prst="rect">
            <a:avLst/>
          </a:prstGeom>
        </p:spPr>
        <p:txBody>
          <a:bodyPr numCol="1" spcCol="288000" anchor="t">
            <a:noAutofit/>
          </a:bodyPr>
          <a:lstStyle>
            <a:lvl1pPr marL="0" indent="0" algn="l" defTabSz="3343281" rtl="0" eaLnBrk="1" latinLnBrk="0" hangingPunct="1">
              <a:lnSpc>
                <a:spcPct val="100000"/>
              </a:lnSpc>
              <a:spcBef>
                <a:spcPts val="0"/>
              </a:spcBef>
              <a:buFont typeface="Arial" panose="020B0604020202020204" pitchFamily="34" charset="0"/>
              <a:buNone/>
              <a:defRPr sz="1774" b="0" i="0" kern="120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2pPr>
            <a:lvl3pPr marL="1219185"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3pPr>
            <a:lvl4pPr marL="1828778"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4pPr>
            <a:lvl5pPr marL="2438374"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5pPr>
            <a:lvl6pPr marL="9194022"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6pPr>
            <a:lvl7pPr marL="10865665"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7pPr>
            <a:lvl8pPr marL="12537303"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8pPr>
            <a:lvl9pPr marL="14208947"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9pPr>
          </a:lstStyle>
          <a:p>
            <a:pPr>
              <a:spcAft>
                <a:spcPts val="1200"/>
              </a:spcAft>
            </a:pPr>
            <a:r>
              <a:rPr lang="en-GB" sz="2400" b="1" dirty="0">
                <a:solidFill>
                  <a:srgbClr val="7654A2"/>
                </a:solidFill>
              </a:rPr>
              <a:t>ADOBE CONNECT</a:t>
            </a:r>
          </a:p>
          <a:p>
            <a:pPr algn="just">
              <a:spcAft>
                <a:spcPts val="1200"/>
              </a:spcAft>
            </a:pPr>
            <a:r>
              <a:rPr lang="it-IT" sz="1800" dirty="0"/>
              <a:t>Adobe Connect è noto per le sue potenti funzionalità, tra cui aule virtuali, webinar e sale riunioni. Offre opzioni di condivisione dei contenuti interattive e coinvolgenti.</a:t>
            </a:r>
          </a:p>
          <a:p>
            <a:pPr algn="just">
              <a:spcAft>
                <a:spcPts val="1200"/>
              </a:spcAft>
            </a:pPr>
            <a:r>
              <a:rPr lang="it-IT" sz="1800" dirty="0"/>
              <a:t>Questa piattaforma è ideale per l'istruzione, la formazione o per quelle aziende che richiedono eventi virtuali e webinar altamente interattivi. </a:t>
            </a:r>
            <a:r>
              <a:rPr lang="it-IT" sz="1800" dirty="0">
                <a:hlinkClick r:id="rId3"/>
              </a:rPr>
              <a:t>Fai clic qui per un collegamento ad Adobe Connect.</a:t>
            </a:r>
            <a:endParaRPr lang="en-GB" sz="1800" dirty="0"/>
          </a:p>
          <a:p>
            <a:pPr algn="r">
              <a:spcAft>
                <a:spcPts val="1200"/>
              </a:spcAft>
            </a:pPr>
            <a:r>
              <a:rPr lang="en-GB" sz="2400" b="1" dirty="0">
                <a:solidFill>
                  <a:srgbClr val="7654A2"/>
                </a:solidFill>
              </a:rPr>
              <a:t>ZOHO MEETING</a:t>
            </a:r>
          </a:p>
          <a:p>
            <a:pPr algn="just">
              <a:spcAft>
                <a:spcPts val="1200"/>
              </a:spcAft>
            </a:pPr>
            <a:r>
              <a:rPr lang="it-IT" sz="1800" dirty="0"/>
              <a:t>Zoho Meeting offre webinar, riunioni online e funzionalità di condivisione dello schermo. Si integra perfettamente con altre app di produttività e collaborazione Zoho.</a:t>
            </a:r>
          </a:p>
          <a:p>
            <a:pPr algn="just">
              <a:spcAft>
                <a:spcPts val="1200"/>
              </a:spcAft>
            </a:pPr>
            <a:r>
              <a:rPr lang="it-IT" sz="1800" dirty="0"/>
              <a:t>Questa piattaforma è molto conveniente e offre una soluzione semplice per riunioni e webinar online. </a:t>
            </a:r>
            <a:r>
              <a:rPr lang="it-IT" sz="1800" dirty="0">
                <a:hlinkClick r:id="rId4"/>
              </a:rPr>
              <a:t>Fare clic qui per un collegamento a Zoho</a:t>
            </a:r>
            <a:r>
              <a:rPr lang="it-IT" sz="1800" dirty="0"/>
              <a:t>.</a:t>
            </a:r>
            <a:endParaRPr lang="en-GB" sz="1100" dirty="0">
              <a:solidFill>
                <a:srgbClr val="7654A2"/>
              </a:solidFill>
            </a:endParaRPr>
          </a:p>
        </p:txBody>
      </p:sp>
      <p:pic>
        <p:nvPicPr>
          <p:cNvPr id="13" name="Imagen 12">
            <a:extLst>
              <a:ext uri="{FF2B5EF4-FFF2-40B4-BE49-F238E27FC236}">
                <a16:creationId xmlns:a16="http://schemas.microsoft.com/office/drawing/2014/main" id="{E79C0730-7403-BA0A-C666-7968D239548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302551" y="4000117"/>
            <a:ext cx="707860" cy="707860"/>
          </a:xfrm>
          <a:prstGeom prst="rect">
            <a:avLst/>
          </a:prstGeom>
        </p:spPr>
      </p:pic>
      <p:pic>
        <p:nvPicPr>
          <p:cNvPr id="15" name="Imagen 14">
            <a:extLst>
              <a:ext uri="{FF2B5EF4-FFF2-40B4-BE49-F238E27FC236}">
                <a16:creationId xmlns:a16="http://schemas.microsoft.com/office/drawing/2014/main" id="{E80972EA-A990-B95C-5226-1790950BE6C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877020" y="1401022"/>
            <a:ext cx="571029" cy="571029"/>
          </a:xfrm>
          <a:prstGeom prst="rect">
            <a:avLst/>
          </a:prstGeom>
        </p:spPr>
      </p:pic>
    </p:spTree>
    <p:extLst>
      <p:ext uri="{BB962C8B-B14F-4D97-AF65-F5344CB8AC3E}">
        <p14:creationId xmlns:p14="http://schemas.microsoft.com/office/powerpoint/2010/main" val="31792916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Marcador de posición de imagen 10">
            <a:extLst>
              <a:ext uri="{FF2B5EF4-FFF2-40B4-BE49-F238E27FC236}">
                <a16:creationId xmlns:a16="http://schemas.microsoft.com/office/drawing/2014/main" id="{0D228B1A-7135-60E5-D704-8A34E76B670E}"/>
              </a:ext>
            </a:extLst>
          </p:cNvPr>
          <p:cNvPicPr>
            <a:picLocks noGrp="1" noChangeAspect="1"/>
          </p:cNvPicPr>
          <p:nvPr>
            <p:ph type="pic" sz="quarter" idx="21"/>
          </p:nvPr>
        </p:nvPicPr>
        <p:blipFill rotWithShape="1">
          <a:blip r:embed="rId2" cstate="screen">
            <a:extLst>
              <a:ext uri="{28A0092B-C50C-407E-A947-70E740481C1C}">
                <a14:useLocalDpi xmlns:a14="http://schemas.microsoft.com/office/drawing/2010/main"/>
              </a:ext>
            </a:extLst>
          </a:blip>
          <a:srcRect/>
          <a:stretch/>
        </p:blipFill>
        <p:spPr>
          <a:xfrm>
            <a:off x="789140" y="0"/>
            <a:ext cx="3845490" cy="6858000"/>
          </a:xfrm>
        </p:spPr>
      </p:pic>
      <p:sp>
        <p:nvSpPr>
          <p:cNvPr id="5" name="Text Placeholder 6">
            <a:extLst>
              <a:ext uri="{FF2B5EF4-FFF2-40B4-BE49-F238E27FC236}">
                <a16:creationId xmlns:a16="http://schemas.microsoft.com/office/drawing/2014/main" id="{7038829A-1410-7F31-A0FF-79CC6313A54A}"/>
              </a:ext>
            </a:extLst>
          </p:cNvPr>
          <p:cNvSpPr txBox="1">
            <a:spLocks/>
          </p:cNvSpPr>
          <p:nvPr/>
        </p:nvSpPr>
        <p:spPr>
          <a:xfrm>
            <a:off x="4767279" y="1255714"/>
            <a:ext cx="6900114" cy="5122225"/>
          </a:xfrm>
          <a:prstGeom prst="rect">
            <a:avLst/>
          </a:prstGeom>
        </p:spPr>
        <p:txBody>
          <a:bodyPr numCol="1" spcCol="288000" anchor="t">
            <a:noAutofit/>
          </a:bodyPr>
          <a:lstStyle>
            <a:lvl1pPr marL="0" indent="0" algn="l" defTabSz="3343281" rtl="0" eaLnBrk="1" latinLnBrk="0" hangingPunct="1">
              <a:lnSpc>
                <a:spcPct val="100000"/>
              </a:lnSpc>
              <a:spcBef>
                <a:spcPts val="0"/>
              </a:spcBef>
              <a:buFont typeface="Arial" panose="020B0604020202020204" pitchFamily="34" charset="0"/>
              <a:buNone/>
              <a:defRPr sz="1774" b="0" i="0" kern="120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2pPr>
            <a:lvl3pPr marL="1219185"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3pPr>
            <a:lvl4pPr marL="1828778"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4pPr>
            <a:lvl5pPr marL="2438374"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5pPr>
            <a:lvl6pPr marL="9194022"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6pPr>
            <a:lvl7pPr marL="10865665"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7pPr>
            <a:lvl8pPr marL="12537303"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8pPr>
            <a:lvl9pPr marL="14208947"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9pPr>
          </a:lstStyle>
          <a:p>
            <a:pPr algn="r">
              <a:spcAft>
                <a:spcPts val="1200"/>
              </a:spcAft>
            </a:pPr>
            <a:r>
              <a:rPr lang="en-GB" sz="2400" b="1" dirty="0">
                <a:solidFill>
                  <a:srgbClr val="7654A2"/>
                </a:solidFill>
              </a:rPr>
              <a:t>BIGBLUEBUTTON</a:t>
            </a:r>
          </a:p>
          <a:p>
            <a:pPr algn="just">
              <a:spcAft>
                <a:spcPts val="1200"/>
              </a:spcAft>
            </a:pPr>
            <a:r>
              <a:rPr lang="it-IT" sz="1700" dirty="0"/>
              <a:t>BigBlueButton è una piattaforma per conferenze virtuali open source progettata per l'apprendimento online. Offre funzionalità come la condivisione della lavagna, la condivisione di documenti, stanze per sottogruppi di lavoro e sondaggi integrati.  Questa piattaforma è la migliore per conoscere lo sviluppo di giochi o per qualsiasi tipo di contenuto di e-learning. </a:t>
            </a:r>
            <a:r>
              <a:rPr lang="it-IT" sz="1700" dirty="0">
                <a:hlinkClick r:id="rId3"/>
              </a:rPr>
              <a:t>Fare clic qui per un collegamento a BigBlueButton.</a:t>
            </a:r>
            <a:endParaRPr lang="en-GB" sz="1700" dirty="0">
              <a:solidFill>
                <a:srgbClr val="7654A2"/>
              </a:solidFill>
            </a:endParaRPr>
          </a:p>
          <a:p>
            <a:pPr algn="just">
              <a:spcAft>
                <a:spcPts val="1200"/>
              </a:spcAft>
            </a:pPr>
            <a:r>
              <a:rPr lang="en-GB" sz="2400" b="1" dirty="0">
                <a:solidFill>
                  <a:srgbClr val="7654A2"/>
                </a:solidFill>
              </a:rPr>
              <a:t>BLACKBOARD LEARN</a:t>
            </a:r>
          </a:p>
          <a:p>
            <a:pPr algn="just">
              <a:spcAft>
                <a:spcPts val="1200"/>
              </a:spcAft>
            </a:pPr>
            <a:r>
              <a:rPr lang="it-IT" sz="1700" dirty="0"/>
              <a:t>Blackboard Learn è progettato per il settore dell'istruzione. Offre un solido sistema di gestione dell'apprendimento (LMS) per migliorare la formazione e lo sviluppo dei dipendenti. Blackboard offre alle PMI una piattaforma centralizzata per la formazione, la collaborazione e la conservazione delle conoscenze, migliorando le competenze e la comunicazione dei dipendenti.  Questa piattaforma è ideale per workshop virtuali interattivi o e-learning. </a:t>
            </a:r>
            <a:r>
              <a:rPr lang="it-IT" sz="1700" dirty="0">
                <a:hlinkClick r:id="rId4"/>
              </a:rPr>
              <a:t>Fare clic qui per un collegamento a Blackboard Learn</a:t>
            </a:r>
            <a:r>
              <a:rPr lang="it-IT" sz="1700" dirty="0"/>
              <a:t>.</a:t>
            </a:r>
            <a:endParaRPr lang="en-GB" sz="1700" dirty="0"/>
          </a:p>
        </p:txBody>
      </p:sp>
      <p:sp>
        <p:nvSpPr>
          <p:cNvPr id="3" name="Text Placeholder 2">
            <a:extLst>
              <a:ext uri="{FF2B5EF4-FFF2-40B4-BE49-F238E27FC236}">
                <a16:creationId xmlns:a16="http://schemas.microsoft.com/office/drawing/2014/main" id="{588B426B-F635-E484-633C-051A613ED1CA}"/>
              </a:ext>
            </a:extLst>
          </p:cNvPr>
          <p:cNvSpPr>
            <a:spLocks noGrp="1"/>
          </p:cNvSpPr>
          <p:nvPr>
            <p:ph type="body" sz="quarter" idx="30"/>
          </p:nvPr>
        </p:nvSpPr>
        <p:spPr>
          <a:xfrm>
            <a:off x="4359058" y="221963"/>
            <a:ext cx="7308335" cy="842867"/>
          </a:xfrm>
        </p:spPr>
        <p:txBody>
          <a:bodyPr/>
          <a:lstStyle/>
          <a:p>
            <a:pPr algn="r"/>
            <a:r>
              <a:rPr lang="en-GB" sz="3200" dirty="0"/>
              <a:t>Virtual Conferencing Tools</a:t>
            </a:r>
          </a:p>
        </p:txBody>
      </p:sp>
      <p:pic>
        <p:nvPicPr>
          <p:cNvPr id="6" name="Imagen 5">
            <a:extLst>
              <a:ext uri="{FF2B5EF4-FFF2-40B4-BE49-F238E27FC236}">
                <a16:creationId xmlns:a16="http://schemas.microsoft.com/office/drawing/2014/main" id="{C84BBAA8-DA9F-6DE2-3699-A4B5783E1FB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647979" y="1209151"/>
            <a:ext cx="534841" cy="534841"/>
          </a:xfrm>
          <a:prstGeom prst="rect">
            <a:avLst/>
          </a:prstGeom>
        </p:spPr>
      </p:pic>
    </p:spTree>
    <p:extLst>
      <p:ext uri="{BB962C8B-B14F-4D97-AF65-F5344CB8AC3E}">
        <p14:creationId xmlns:p14="http://schemas.microsoft.com/office/powerpoint/2010/main" val="2368431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a:extLst>
              <a:ext uri="{FF2B5EF4-FFF2-40B4-BE49-F238E27FC236}">
                <a16:creationId xmlns:a16="http://schemas.microsoft.com/office/drawing/2014/main" id="{83A70309-6976-C601-4E75-8AE158B3E56D}"/>
              </a:ext>
            </a:extLst>
          </p:cNvPr>
          <p:cNvSpPr/>
          <p:nvPr/>
        </p:nvSpPr>
        <p:spPr>
          <a:xfrm>
            <a:off x="11548997" y="4797468"/>
            <a:ext cx="538619" cy="150780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Marcador de posición de imagen 7">
            <a:extLst>
              <a:ext uri="{FF2B5EF4-FFF2-40B4-BE49-F238E27FC236}">
                <a16:creationId xmlns:a16="http://schemas.microsoft.com/office/drawing/2014/main" id="{F1299EAC-AA04-B28E-C225-32033C2D40E7}"/>
              </a:ext>
            </a:extLst>
          </p:cNvPr>
          <p:cNvPicPr>
            <a:picLocks noGrp="1" noChangeAspect="1"/>
          </p:cNvPicPr>
          <p:nvPr>
            <p:ph type="pic" sz="quarter" idx="21"/>
          </p:nvPr>
        </p:nvPicPr>
        <p:blipFill rotWithShape="1">
          <a:blip r:embed="rId2" cstate="screen">
            <a:extLst>
              <a:ext uri="{28A0092B-C50C-407E-A947-70E740481C1C}">
                <a14:useLocalDpi xmlns:a14="http://schemas.microsoft.com/office/drawing/2010/main"/>
              </a:ext>
            </a:extLst>
          </a:blip>
          <a:srcRect/>
          <a:stretch/>
        </p:blipFill>
        <p:spPr>
          <a:xfrm>
            <a:off x="9133839" y="552730"/>
            <a:ext cx="2734569" cy="2810802"/>
          </a:xfrm>
          <a:prstGeom prst="roundRect">
            <a:avLst/>
          </a:prstGeom>
        </p:spPr>
      </p:pic>
      <p:sp>
        <p:nvSpPr>
          <p:cNvPr id="9" name="Text Placeholder 8">
            <a:extLst>
              <a:ext uri="{FF2B5EF4-FFF2-40B4-BE49-F238E27FC236}">
                <a16:creationId xmlns:a16="http://schemas.microsoft.com/office/drawing/2014/main" id="{E0B31D78-5FD0-B53D-FEF9-10FB1FDA9887}"/>
              </a:ext>
            </a:extLst>
          </p:cNvPr>
          <p:cNvSpPr>
            <a:spLocks noGrp="1"/>
          </p:cNvSpPr>
          <p:nvPr>
            <p:ph type="body" sz="quarter" idx="30"/>
          </p:nvPr>
        </p:nvSpPr>
        <p:spPr>
          <a:xfrm>
            <a:off x="398307" y="290312"/>
            <a:ext cx="7718559" cy="842867"/>
          </a:xfrm>
        </p:spPr>
        <p:txBody>
          <a:bodyPr/>
          <a:lstStyle/>
          <a:p>
            <a:r>
              <a:rPr lang="en-GB" sz="3200" dirty="0"/>
              <a:t>A not-so-known App: DISCORD</a:t>
            </a:r>
          </a:p>
        </p:txBody>
      </p:sp>
      <p:sp>
        <p:nvSpPr>
          <p:cNvPr id="5" name="Text Placeholder 6">
            <a:extLst>
              <a:ext uri="{FF2B5EF4-FFF2-40B4-BE49-F238E27FC236}">
                <a16:creationId xmlns:a16="http://schemas.microsoft.com/office/drawing/2014/main" id="{57A1F6CE-5558-A6A2-7DF8-28A047937618}"/>
              </a:ext>
            </a:extLst>
          </p:cNvPr>
          <p:cNvSpPr txBox="1">
            <a:spLocks/>
          </p:cNvSpPr>
          <p:nvPr/>
        </p:nvSpPr>
        <p:spPr>
          <a:xfrm>
            <a:off x="398306" y="1230469"/>
            <a:ext cx="8610273" cy="2528420"/>
          </a:xfrm>
          <a:prstGeom prst="rect">
            <a:avLst/>
          </a:prstGeom>
        </p:spPr>
        <p:txBody>
          <a:bodyPr numCol="1" spcCol="288000" anchor="t">
            <a:noAutofit/>
          </a:bodyPr>
          <a:lstStyle>
            <a:lvl1pPr marL="0" indent="0" algn="l" defTabSz="3343281" rtl="0" eaLnBrk="1" latinLnBrk="0" hangingPunct="1">
              <a:lnSpc>
                <a:spcPct val="100000"/>
              </a:lnSpc>
              <a:spcBef>
                <a:spcPts val="0"/>
              </a:spcBef>
              <a:buFont typeface="Arial" panose="020B0604020202020204" pitchFamily="34" charset="0"/>
              <a:buNone/>
              <a:defRPr sz="1774" b="0" i="0" kern="120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2pPr>
            <a:lvl3pPr marL="1219185"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3pPr>
            <a:lvl4pPr marL="1828778"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4pPr>
            <a:lvl5pPr marL="2438374"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5pPr>
            <a:lvl6pPr marL="9194022"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6pPr>
            <a:lvl7pPr marL="10865665"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7pPr>
            <a:lvl8pPr marL="12537303"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8pPr>
            <a:lvl9pPr marL="14208947"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9pPr>
          </a:lstStyle>
          <a:p>
            <a:pPr algn="just">
              <a:spcAft>
                <a:spcPts val="1200"/>
              </a:spcAft>
            </a:pPr>
            <a:r>
              <a:rPr lang="it-IT" sz="1700" b="1" dirty="0">
                <a:solidFill>
                  <a:srgbClr val="7654A2"/>
                </a:solidFill>
              </a:rPr>
              <a:t>Discord </a:t>
            </a:r>
            <a:r>
              <a:rPr lang="it-IT" sz="1700" dirty="0"/>
              <a:t>è una piattaforma di comunicazione originariamente progettata per i giocatori, ma ha guadagnato popolarità per incontri di lavoro e collaborazioni. Tuttavia, la sua idoneità per riunioni di lavoro dipende dalla natura della tua organizzazione e dalle tue esigenze specifiche.</a:t>
            </a:r>
          </a:p>
          <a:p>
            <a:pPr algn="just">
              <a:spcAft>
                <a:spcPts val="1200"/>
              </a:spcAft>
            </a:pPr>
            <a:r>
              <a:rPr lang="it-IT" sz="1700" dirty="0"/>
              <a:t>Alcuni </a:t>
            </a:r>
            <a:r>
              <a:rPr lang="it-IT" sz="1700" b="1" dirty="0"/>
              <a:t>vantaggi</a:t>
            </a:r>
            <a:r>
              <a:rPr lang="it-IT" sz="1700" dirty="0"/>
              <a:t> che potrebbe apportare alla tua azienda sono l'interfaccia intuitiva, le funzionalità di chat vocale e video adatte per le riunioni (soppressione del rumore, cancellazione dell'eco...), funzionalità di chat e condivisione di file e personalizzazione di server, canali e ruoli, il che rende adattabile a diverse strutture aziendali.</a:t>
            </a:r>
            <a:endParaRPr lang="en-GB" sz="1700" dirty="0"/>
          </a:p>
        </p:txBody>
      </p:sp>
      <p:sp>
        <p:nvSpPr>
          <p:cNvPr id="10" name="Text Placeholder 6">
            <a:extLst>
              <a:ext uri="{FF2B5EF4-FFF2-40B4-BE49-F238E27FC236}">
                <a16:creationId xmlns:a16="http://schemas.microsoft.com/office/drawing/2014/main" id="{3F659F7F-9EF9-2323-D804-0A9547C441FD}"/>
              </a:ext>
            </a:extLst>
          </p:cNvPr>
          <p:cNvSpPr txBox="1">
            <a:spLocks/>
          </p:cNvSpPr>
          <p:nvPr/>
        </p:nvSpPr>
        <p:spPr>
          <a:xfrm>
            <a:off x="398306" y="3363532"/>
            <a:ext cx="11564049" cy="2528420"/>
          </a:xfrm>
          <a:prstGeom prst="rect">
            <a:avLst/>
          </a:prstGeom>
        </p:spPr>
        <p:txBody>
          <a:bodyPr numCol="1" spcCol="288000" anchor="t">
            <a:noAutofit/>
          </a:bodyPr>
          <a:lstStyle>
            <a:lvl1pPr marL="0" indent="0" algn="l" defTabSz="3343281" rtl="0" eaLnBrk="1" latinLnBrk="0" hangingPunct="1">
              <a:lnSpc>
                <a:spcPct val="100000"/>
              </a:lnSpc>
              <a:spcBef>
                <a:spcPts val="0"/>
              </a:spcBef>
              <a:buFont typeface="Arial" panose="020B0604020202020204" pitchFamily="34" charset="0"/>
              <a:buNone/>
              <a:defRPr sz="1774" b="0" i="0" kern="120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2pPr>
            <a:lvl3pPr marL="1219185"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3pPr>
            <a:lvl4pPr marL="1828778"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4pPr>
            <a:lvl5pPr marL="2438374"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5pPr>
            <a:lvl6pPr marL="9194022"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6pPr>
            <a:lvl7pPr marL="10865665"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7pPr>
            <a:lvl8pPr marL="12537303"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8pPr>
            <a:lvl9pPr marL="14208947"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9pPr>
          </a:lstStyle>
          <a:p>
            <a:pPr>
              <a:spcAft>
                <a:spcPts val="1000"/>
              </a:spcAft>
            </a:pPr>
            <a:r>
              <a:rPr lang="it-IT" sz="1700" dirty="0"/>
              <a:t>Alcuni fattori da tenere in </a:t>
            </a:r>
            <a:r>
              <a:rPr lang="it-IT" sz="1700" b="1" dirty="0"/>
              <a:t>considerazione</a:t>
            </a:r>
            <a:r>
              <a:rPr lang="it-IT" sz="1700" dirty="0"/>
              <a:t> sono:</a:t>
            </a:r>
          </a:p>
          <a:p>
            <a:pPr>
              <a:spcAft>
                <a:spcPts val="1000"/>
              </a:spcAft>
            </a:pPr>
            <a:r>
              <a:rPr lang="it-IT" sz="1700" b="1" dirty="0"/>
              <a:t>Sicurezza</a:t>
            </a:r>
            <a:r>
              <a:rPr lang="it-IT" sz="1700" dirty="0"/>
              <a:t>: sebbene Discord offra funzionalità di sicurezza, potrebbe non essere sicuro quanto gli strumenti di comunicazione aziendale specializzati.</a:t>
            </a:r>
          </a:p>
          <a:p>
            <a:pPr>
              <a:spcAft>
                <a:spcPts val="1000"/>
              </a:spcAft>
            </a:pPr>
            <a:r>
              <a:rPr lang="it-IT" sz="1700" b="1" dirty="0"/>
              <a:t>Professionalità</a:t>
            </a:r>
            <a:r>
              <a:rPr lang="it-IT" sz="1700" dirty="0"/>
              <a:t>: le origini di Discord nel mondo dei giochi potrebbero non essere in linea con la professionalità prevista in alcuni contesti aziendali. È essenziale garantire che l'ambiente della piattaforma corrisponda alla tua cultura aziendale.</a:t>
            </a:r>
          </a:p>
          <a:p>
            <a:pPr>
              <a:spcAft>
                <a:spcPts val="1000"/>
              </a:spcAft>
            </a:pPr>
            <a:r>
              <a:rPr lang="it-IT" sz="1700" b="1" dirty="0"/>
              <a:t>Integrazione</a:t>
            </a:r>
            <a:r>
              <a:rPr lang="it-IT" sz="1700" dirty="0"/>
              <a:t>: Discord potrebbe non integrarsi perfettamente con altri strumenti e software aziendali come piattaforme di comunicazione aziendale dedicate.</a:t>
            </a:r>
          </a:p>
          <a:p>
            <a:pPr>
              <a:spcAft>
                <a:spcPts val="1000"/>
              </a:spcAft>
            </a:pPr>
            <a:r>
              <a:rPr lang="it-IT" sz="1700" b="1" dirty="0"/>
              <a:t>Scalabilità</a:t>
            </a:r>
            <a:r>
              <a:rPr lang="it-IT" sz="1700" dirty="0"/>
              <a:t>: Discord potrebbe non essere la scelta migliore per le aziende molto grandi con ampie esigenze di comunicazione e collaborazione.</a:t>
            </a:r>
          </a:p>
          <a:p>
            <a:pPr>
              <a:spcAft>
                <a:spcPts val="1000"/>
              </a:spcAft>
            </a:pPr>
            <a:r>
              <a:rPr lang="it-IT" sz="1700" dirty="0">
                <a:hlinkClick r:id="rId3"/>
              </a:rPr>
              <a:t>Clicca qui per un collegamento a Discord</a:t>
            </a:r>
            <a:endParaRPr lang="en-GB" sz="1700" dirty="0">
              <a:solidFill>
                <a:srgbClr val="7654A2"/>
              </a:solidFill>
            </a:endParaRPr>
          </a:p>
        </p:txBody>
      </p:sp>
    </p:spTree>
    <p:extLst>
      <p:ext uri="{BB962C8B-B14F-4D97-AF65-F5344CB8AC3E}">
        <p14:creationId xmlns:p14="http://schemas.microsoft.com/office/powerpoint/2010/main" val="15836822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2F5D9BC-1893-3455-3146-BF043781EAC4}"/>
              </a:ext>
            </a:extLst>
          </p:cNvPr>
          <p:cNvSpPr>
            <a:spLocks noGrp="1"/>
          </p:cNvSpPr>
          <p:nvPr>
            <p:ph type="body" sz="quarter" idx="14"/>
          </p:nvPr>
        </p:nvSpPr>
        <p:spPr/>
        <p:txBody>
          <a:bodyPr/>
          <a:lstStyle/>
          <a:p>
            <a:r>
              <a:rPr lang="fi-FI"/>
              <a:t>05</a:t>
            </a:r>
            <a:endParaRPr lang="fi-FI" dirty="0"/>
          </a:p>
        </p:txBody>
      </p:sp>
      <p:sp>
        <p:nvSpPr>
          <p:cNvPr id="3" name="Text Placeholder 2">
            <a:extLst>
              <a:ext uri="{FF2B5EF4-FFF2-40B4-BE49-F238E27FC236}">
                <a16:creationId xmlns:a16="http://schemas.microsoft.com/office/drawing/2014/main" id="{6525235E-2D59-39F7-C856-89C8A9036FCB}"/>
              </a:ext>
            </a:extLst>
          </p:cNvPr>
          <p:cNvSpPr>
            <a:spLocks noGrp="1"/>
          </p:cNvSpPr>
          <p:nvPr>
            <p:ph type="body" sz="quarter" idx="17"/>
          </p:nvPr>
        </p:nvSpPr>
        <p:spPr/>
        <p:txBody>
          <a:bodyPr/>
          <a:lstStyle/>
          <a:p>
            <a:r>
              <a:rPr lang="en-US" dirty="0"/>
              <a:t>SEZIONE</a:t>
            </a:r>
          </a:p>
          <a:p>
            <a:endParaRPr lang="fi-FI" dirty="0"/>
          </a:p>
        </p:txBody>
      </p:sp>
      <p:sp>
        <p:nvSpPr>
          <p:cNvPr id="4" name="Text Placeholder 3">
            <a:extLst>
              <a:ext uri="{FF2B5EF4-FFF2-40B4-BE49-F238E27FC236}">
                <a16:creationId xmlns:a16="http://schemas.microsoft.com/office/drawing/2014/main" id="{FD671CFF-7D2A-06D2-7D34-EADA26EF8C58}"/>
              </a:ext>
            </a:extLst>
          </p:cNvPr>
          <p:cNvSpPr>
            <a:spLocks noGrp="1"/>
          </p:cNvSpPr>
          <p:nvPr>
            <p:ph type="body" sz="quarter" idx="18"/>
          </p:nvPr>
        </p:nvSpPr>
        <p:spPr/>
        <p:txBody>
          <a:bodyPr/>
          <a:lstStyle/>
          <a:p>
            <a:r>
              <a:rPr lang="it-IT" b="1" dirty="0"/>
              <a:t>COSTRUIRE IL MORALE DELLA SQUADRA/RETI DI SUPPORTO</a:t>
            </a:r>
            <a:endParaRPr lang="en-IE" b="1" dirty="0"/>
          </a:p>
        </p:txBody>
      </p:sp>
      <p:pic>
        <p:nvPicPr>
          <p:cNvPr id="6" name="Marcador de posición de imagen 5">
            <a:extLst>
              <a:ext uri="{FF2B5EF4-FFF2-40B4-BE49-F238E27FC236}">
                <a16:creationId xmlns:a16="http://schemas.microsoft.com/office/drawing/2014/main" id="{D69DC11A-CBFE-553D-DD0F-FCAF9D860B3E}"/>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215235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posición de imagen 3">
            <a:extLst>
              <a:ext uri="{FF2B5EF4-FFF2-40B4-BE49-F238E27FC236}">
                <a16:creationId xmlns:a16="http://schemas.microsoft.com/office/drawing/2014/main" id="{8FF5C217-8736-115B-71CE-0411B071CA85}"/>
              </a:ext>
            </a:extLst>
          </p:cNvPr>
          <p:cNvPicPr>
            <a:picLocks noGrp="1" noChangeAspect="1"/>
          </p:cNvPicPr>
          <p:nvPr>
            <p:ph type="pic" sz="quarter" idx="21"/>
          </p:nvPr>
        </p:nvPicPr>
        <p:blipFill rotWithShape="1">
          <a:blip r:embed="rId2" cstate="screen">
            <a:extLst>
              <a:ext uri="{28A0092B-C50C-407E-A947-70E740481C1C}">
                <a14:useLocalDpi xmlns:a14="http://schemas.microsoft.com/office/drawing/2010/main"/>
              </a:ext>
            </a:extLst>
          </a:blip>
          <a:srcRect/>
          <a:stretch/>
        </p:blipFill>
        <p:spPr>
          <a:xfrm>
            <a:off x="708436" y="221962"/>
            <a:ext cx="5571393" cy="6636037"/>
          </a:xfrm>
        </p:spPr>
      </p:pic>
      <p:sp>
        <p:nvSpPr>
          <p:cNvPr id="11" name="Text Placeholder 10">
            <a:extLst>
              <a:ext uri="{FF2B5EF4-FFF2-40B4-BE49-F238E27FC236}">
                <a16:creationId xmlns:a16="http://schemas.microsoft.com/office/drawing/2014/main" id="{00B9BD9A-03DA-16FE-7086-2F993E531CBB}"/>
              </a:ext>
            </a:extLst>
          </p:cNvPr>
          <p:cNvSpPr>
            <a:spLocks noGrp="1"/>
          </p:cNvSpPr>
          <p:nvPr>
            <p:ph type="body" sz="quarter" idx="30"/>
          </p:nvPr>
        </p:nvSpPr>
        <p:spPr>
          <a:xfrm>
            <a:off x="3036816" y="221963"/>
            <a:ext cx="8630578" cy="650492"/>
          </a:xfrm>
        </p:spPr>
        <p:txBody>
          <a:bodyPr/>
          <a:lstStyle/>
          <a:p>
            <a:pPr algn="r"/>
            <a:r>
              <a:rPr lang="it-IT" sz="3200" dirty="0"/>
              <a:t>Il potere delle reti di supporto nel lavoro remoto</a:t>
            </a:r>
            <a:endParaRPr lang="en-GB" sz="3200" dirty="0"/>
          </a:p>
        </p:txBody>
      </p:sp>
      <p:sp>
        <p:nvSpPr>
          <p:cNvPr id="7" name="Text Placeholder 6">
            <a:extLst>
              <a:ext uri="{FF2B5EF4-FFF2-40B4-BE49-F238E27FC236}">
                <a16:creationId xmlns:a16="http://schemas.microsoft.com/office/drawing/2014/main" id="{E9AF4C7C-99F7-2760-0874-862927A9B0AC}"/>
              </a:ext>
            </a:extLst>
          </p:cNvPr>
          <p:cNvSpPr>
            <a:spLocks noGrp="1"/>
          </p:cNvSpPr>
          <p:nvPr>
            <p:ph type="body" sz="quarter" idx="48"/>
          </p:nvPr>
        </p:nvSpPr>
        <p:spPr>
          <a:xfrm>
            <a:off x="6535024" y="1048624"/>
            <a:ext cx="5132370" cy="5050832"/>
          </a:xfrm>
        </p:spPr>
        <p:txBody>
          <a:bodyPr/>
          <a:lstStyle/>
          <a:p>
            <a:pPr algn="just">
              <a:spcAft>
                <a:spcPts val="1200"/>
              </a:spcAft>
            </a:pPr>
            <a:r>
              <a:rPr lang="it-IT" sz="1800" b="0" i="0" dirty="0">
                <a:effectLst/>
                <a:ea typeface="Calibri" panose="020F0502020204030204" pitchFamily="34" charset="0"/>
              </a:rPr>
              <a:t>Nel lavoro a distanza oggi, creare un senso di appartenenza e supporto per i dipendenti è essenziale.</a:t>
            </a:r>
          </a:p>
          <a:p>
            <a:pPr algn="just">
              <a:spcAft>
                <a:spcPts val="1200"/>
              </a:spcAft>
            </a:pPr>
            <a:r>
              <a:rPr lang="it-IT" sz="1800" b="0" i="0" dirty="0">
                <a:effectLst/>
                <a:ea typeface="Calibri" panose="020F0502020204030204" pitchFamily="34" charset="0"/>
              </a:rPr>
              <a:t>Una </a:t>
            </a:r>
            <a:r>
              <a:rPr lang="it-IT" sz="1800" b="1" i="0" dirty="0">
                <a:effectLst/>
                <a:ea typeface="Calibri" panose="020F0502020204030204" pitchFamily="34" charset="0"/>
              </a:rPr>
              <a:t>rete di supporto </a:t>
            </a:r>
            <a:r>
              <a:rPr lang="it-IT" sz="1800" b="0" i="0" dirty="0">
                <a:effectLst/>
                <a:ea typeface="Calibri" panose="020F0502020204030204" pitchFamily="34" charset="0"/>
              </a:rPr>
              <a:t>nel contesto del lavoro a distanza si riferisce al </a:t>
            </a:r>
            <a:r>
              <a:rPr lang="it-IT" sz="1800" b="1" i="0" dirty="0">
                <a:effectLst/>
                <a:ea typeface="Calibri" panose="020F0502020204030204" pitchFamily="34" charset="0"/>
              </a:rPr>
              <a:t>sistema di connessioni</a:t>
            </a:r>
            <a:r>
              <a:rPr lang="it-IT" sz="1800" b="0" i="0" dirty="0">
                <a:effectLst/>
                <a:ea typeface="Calibri" panose="020F0502020204030204" pitchFamily="34" charset="0"/>
              </a:rPr>
              <a:t>, sia professionali che personali, che forniscono incoraggiamento, assistenza e una rete di sicurezza per i dipendenti mentre affrontano le sfide del lavoro da varie località.</a:t>
            </a:r>
          </a:p>
          <a:p>
            <a:pPr algn="just">
              <a:spcAft>
                <a:spcPts val="1200"/>
              </a:spcAft>
            </a:pPr>
            <a:r>
              <a:rPr lang="it-IT" sz="1800" b="0" i="0" dirty="0">
                <a:effectLst/>
                <a:ea typeface="Calibri" panose="020F0502020204030204" pitchFamily="34" charset="0"/>
              </a:rPr>
              <a:t>Stabilire e sostenere reti di supporto per i dipendenti remoti non è solo un atto di buona volontà; è una necessità strategica. Queste reti sono le ancora di salvezza che collegano i membri dei team remoti, promuovono la collaborazione e migliorano il benessere individuale e collettivo. Trascurare di costruire o offrire tale sostegno può portare a diverse conseguenze dannose.</a:t>
            </a:r>
            <a:endParaRPr lang="en-GB" sz="1800" b="0" i="0" dirty="0">
              <a:effectLst/>
              <a:ea typeface="Calibri" panose="020F0502020204030204" pitchFamily="34" charset="0"/>
            </a:endParaRPr>
          </a:p>
        </p:txBody>
      </p:sp>
    </p:spTree>
    <p:extLst>
      <p:ext uri="{BB962C8B-B14F-4D97-AF65-F5344CB8AC3E}">
        <p14:creationId xmlns:p14="http://schemas.microsoft.com/office/powerpoint/2010/main" val="27520845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25817A8-4434-7A42-8FDC-D5DBA4F4E62B}"/>
              </a:ext>
            </a:extLst>
          </p:cNvPr>
          <p:cNvSpPr>
            <a:spLocks noGrp="1"/>
          </p:cNvSpPr>
          <p:nvPr>
            <p:ph type="body" sz="quarter" idx="30"/>
          </p:nvPr>
        </p:nvSpPr>
        <p:spPr/>
        <p:txBody>
          <a:bodyPr/>
          <a:lstStyle/>
          <a:p>
            <a:r>
              <a:rPr lang="it-IT" dirty="0"/>
              <a:t>Benvenuti al corso di formazione DigiWorkWell</a:t>
            </a:r>
            <a:endParaRPr lang="en-US" dirty="0"/>
          </a:p>
        </p:txBody>
      </p:sp>
      <p:sp>
        <p:nvSpPr>
          <p:cNvPr id="10" name="Text Placeholder 9">
            <a:extLst>
              <a:ext uri="{FF2B5EF4-FFF2-40B4-BE49-F238E27FC236}">
                <a16:creationId xmlns:a16="http://schemas.microsoft.com/office/drawing/2014/main" id="{F8251304-71BA-DB4B-935B-6BA8C2444400}"/>
              </a:ext>
            </a:extLst>
          </p:cNvPr>
          <p:cNvSpPr>
            <a:spLocks noGrp="1"/>
          </p:cNvSpPr>
          <p:nvPr>
            <p:ph type="body" sz="quarter" idx="48"/>
          </p:nvPr>
        </p:nvSpPr>
        <p:spPr/>
        <p:txBody>
          <a:bodyPr/>
          <a:lstStyle/>
          <a:p>
            <a:pPr>
              <a:spcAft>
                <a:spcPts val="600"/>
              </a:spcAft>
            </a:pPr>
            <a:r>
              <a:rPr lang="it-IT" sz="1800" dirty="0"/>
              <a:t>La digitalizzazione e la tecnologia hanno reso possibili opportunità di lavoro e di comunicazione indipendentemente dalla distanza o dal tempo. Sebbene ciò abbia avuto molti impatti positivi, questi cambiamenti possono anche avere conseguenze negative per datori di lavoro e dipendenti.</a:t>
            </a:r>
          </a:p>
          <a:p>
            <a:pPr>
              <a:spcAft>
                <a:spcPts val="600"/>
              </a:spcAft>
            </a:pPr>
            <a:r>
              <a:rPr lang="it-IT" sz="1800" dirty="0"/>
              <a:t>Questo corso offre le conoscenze, le competenze e la fiducia in se stessi necessarie per implementare un programma aziendale per prevenire il sovraccarico digitale dei dipendenti. Le PMI sono in ritardo rispetto alle grandi aziende in termini di politiche e iniziative per il benessere digitale dei dipendenti: l’82% dei datori di lavoro delle PMI NON ha in atto politiche per la salute o il benessere digitale né prevede di introdurle.</a:t>
            </a:r>
          </a:p>
          <a:p>
            <a:pPr>
              <a:spcAft>
                <a:spcPts val="600"/>
              </a:spcAft>
            </a:pPr>
            <a:r>
              <a:rPr lang="it-IT" sz="1800" dirty="0"/>
              <a:t>Il corso è suddiviso in cinque moduli. Ciascuno di questi moduli contiene un'introduzione ai temi, alle migliori pratiche e ad altro materiale formativo.</a:t>
            </a:r>
          </a:p>
          <a:p>
            <a:pPr>
              <a:spcAft>
                <a:spcPts val="600"/>
              </a:spcAft>
            </a:pPr>
            <a:r>
              <a:rPr lang="it-IT" sz="1800" b="1" dirty="0"/>
              <a:t>Durante i moduli imparerai</a:t>
            </a:r>
          </a:p>
          <a:p>
            <a:pPr marL="285750" indent="-285750">
              <a:spcAft>
                <a:spcPts val="600"/>
              </a:spcAft>
              <a:buFont typeface="Arial" panose="020B0604020202020204" pitchFamily="34" charset="0"/>
              <a:buChar char="•"/>
            </a:pPr>
            <a:r>
              <a:rPr lang="it-IT" sz="1800" dirty="0"/>
              <a:t>Cos’è il lavoro digitale e i suoi effetti sulla salute mentale e fisica</a:t>
            </a:r>
          </a:p>
          <a:p>
            <a:pPr marL="285750" indent="-285750">
              <a:spcAft>
                <a:spcPts val="600"/>
              </a:spcAft>
              <a:buFont typeface="Arial" panose="020B0604020202020204" pitchFamily="34" charset="0"/>
              <a:buChar char="•"/>
            </a:pPr>
            <a:r>
              <a:rPr lang="it-IT" sz="1800" dirty="0"/>
              <a:t>Configurare la propria vita digitale in diverse areeComprendere le caratteristiche speciali del lavoro e della comunicazione digitale</a:t>
            </a:r>
          </a:p>
          <a:p>
            <a:pPr marL="285750" indent="-285750">
              <a:spcAft>
                <a:spcPts val="600"/>
              </a:spcAft>
              <a:buFont typeface="Arial" panose="020B0604020202020204" pitchFamily="34" charset="0"/>
              <a:buChar char="•"/>
            </a:pPr>
            <a:r>
              <a:rPr lang="it-IT" sz="1800" dirty="0"/>
              <a:t>Cosa significa guidare una forza lavoro digitale e best practice per gestirla.</a:t>
            </a:r>
            <a:endParaRPr lang="en-GB" sz="1800" dirty="0"/>
          </a:p>
        </p:txBody>
      </p:sp>
      <p:sp>
        <p:nvSpPr>
          <p:cNvPr id="24" name="Slide Number Placeholder 2">
            <a:extLst>
              <a:ext uri="{FF2B5EF4-FFF2-40B4-BE49-F238E27FC236}">
                <a16:creationId xmlns:a16="http://schemas.microsoft.com/office/drawing/2014/main" id="{B900E176-0974-8C4A-8A83-E6A437E14782}"/>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pPr/>
              <a:t>3</a:t>
            </a:fld>
            <a:endParaRPr lang="en-US" sz="1291" dirty="0"/>
          </a:p>
        </p:txBody>
      </p:sp>
    </p:spTree>
    <p:extLst>
      <p:ext uri="{BB962C8B-B14F-4D97-AF65-F5344CB8AC3E}">
        <p14:creationId xmlns:p14="http://schemas.microsoft.com/office/powerpoint/2010/main" val="39967984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posición de imagen 3">
            <a:extLst>
              <a:ext uri="{FF2B5EF4-FFF2-40B4-BE49-F238E27FC236}">
                <a16:creationId xmlns:a16="http://schemas.microsoft.com/office/drawing/2014/main" id="{5C764558-924B-AA30-94EB-F0B60C69690B}"/>
              </a:ext>
            </a:extLst>
          </p:cNvPr>
          <p:cNvPicPr>
            <a:picLocks noGrp="1" noChangeAspect="1"/>
          </p:cNvPicPr>
          <p:nvPr>
            <p:ph type="pic" sz="quarter" idx="21"/>
          </p:nvPr>
        </p:nvPicPr>
        <p:blipFill rotWithShape="1">
          <a:blip r:embed="rId2" cstate="screen">
            <a:extLst>
              <a:ext uri="{28A0092B-C50C-407E-A947-70E740481C1C}">
                <a14:useLocalDpi xmlns:a14="http://schemas.microsoft.com/office/drawing/2010/main"/>
              </a:ext>
            </a:extLst>
          </a:blip>
          <a:srcRect t="-116"/>
          <a:stretch/>
        </p:blipFill>
        <p:spPr>
          <a:xfrm flipH="1">
            <a:off x="6892925" y="-7938"/>
            <a:ext cx="4992688" cy="6858001"/>
          </a:xfrm>
        </p:spPr>
      </p:pic>
      <p:sp>
        <p:nvSpPr>
          <p:cNvPr id="6" name="Text Placeholder 5">
            <a:extLst>
              <a:ext uri="{FF2B5EF4-FFF2-40B4-BE49-F238E27FC236}">
                <a16:creationId xmlns:a16="http://schemas.microsoft.com/office/drawing/2014/main" id="{45E18B39-6088-17DE-38C0-8C8C8E7F6345}"/>
              </a:ext>
            </a:extLst>
          </p:cNvPr>
          <p:cNvSpPr>
            <a:spLocks noGrp="1"/>
          </p:cNvSpPr>
          <p:nvPr>
            <p:ph type="body" sz="quarter" idx="30"/>
          </p:nvPr>
        </p:nvSpPr>
        <p:spPr>
          <a:xfrm>
            <a:off x="398308" y="352338"/>
            <a:ext cx="6776598" cy="931153"/>
          </a:xfrm>
        </p:spPr>
        <p:txBody>
          <a:bodyPr/>
          <a:lstStyle/>
          <a:p>
            <a:pPr>
              <a:spcBef>
                <a:spcPts val="0"/>
              </a:spcBef>
            </a:pPr>
            <a:r>
              <a:rPr lang="it-IT" sz="3200" dirty="0"/>
              <a:t>Le conseguenze del trascurare le reti di supporto</a:t>
            </a:r>
            <a:endParaRPr lang="en-GB" sz="3200" dirty="0"/>
          </a:p>
        </p:txBody>
      </p:sp>
      <p:sp>
        <p:nvSpPr>
          <p:cNvPr id="7" name="Text Placeholder 6">
            <a:extLst>
              <a:ext uri="{FF2B5EF4-FFF2-40B4-BE49-F238E27FC236}">
                <a16:creationId xmlns:a16="http://schemas.microsoft.com/office/drawing/2014/main" id="{08528FEF-BD5F-A632-5D35-66D4F36CD8C4}"/>
              </a:ext>
            </a:extLst>
          </p:cNvPr>
          <p:cNvSpPr>
            <a:spLocks noGrp="1"/>
          </p:cNvSpPr>
          <p:nvPr>
            <p:ph type="body" sz="quarter" idx="48"/>
          </p:nvPr>
        </p:nvSpPr>
        <p:spPr>
          <a:xfrm>
            <a:off x="398308" y="1635829"/>
            <a:ext cx="6354830" cy="4561241"/>
          </a:xfrm>
        </p:spPr>
        <p:txBody>
          <a:bodyPr/>
          <a:lstStyle/>
          <a:p>
            <a:pPr algn="just">
              <a:spcAft>
                <a:spcPts val="1000"/>
              </a:spcAft>
            </a:pPr>
            <a:r>
              <a:rPr lang="it-IT" sz="2000" b="1" i="0" dirty="0">
                <a:solidFill>
                  <a:srgbClr val="7654A2"/>
                </a:solidFill>
                <a:effectLst/>
                <a:ea typeface="Calibri" panose="020F0502020204030204" pitchFamily="34" charset="0"/>
              </a:rPr>
              <a:t>Isolamento e burnout</a:t>
            </a:r>
          </a:p>
          <a:p>
            <a:pPr algn="just">
              <a:spcAft>
                <a:spcPts val="1000"/>
              </a:spcAft>
            </a:pPr>
            <a:r>
              <a:rPr lang="it-IT" sz="2000" i="0" dirty="0">
                <a:effectLst/>
                <a:ea typeface="Calibri" panose="020F0502020204030204" pitchFamily="34" charset="0"/>
              </a:rPr>
              <a:t>I dipendenti remoti, per la natura stessa del loro lavoro, possono sentirsi isolati e disconnessi dal mondo. Questo isolamento può portare al burnout, diminuendo il benessere generale e la produttività.</a:t>
            </a:r>
          </a:p>
          <a:p>
            <a:pPr algn="just">
              <a:spcAft>
                <a:spcPts val="1000"/>
              </a:spcAft>
            </a:pPr>
            <a:r>
              <a:rPr lang="it-IT" sz="2000" b="1" i="0" dirty="0">
                <a:solidFill>
                  <a:srgbClr val="7654A2"/>
                </a:solidFill>
                <a:effectLst/>
                <a:ea typeface="Calibri" panose="020F0502020204030204" pitchFamily="34" charset="0"/>
              </a:rPr>
              <a:t>Morale in calo</a:t>
            </a:r>
          </a:p>
          <a:p>
            <a:pPr algn="just">
              <a:spcAft>
                <a:spcPts val="1000"/>
              </a:spcAft>
            </a:pPr>
            <a:r>
              <a:rPr lang="it-IT" sz="2000" i="0" dirty="0">
                <a:effectLst/>
                <a:ea typeface="Calibri" panose="020F0502020204030204" pitchFamily="34" charset="0"/>
              </a:rPr>
              <a:t>La mancanza di reti di supporto può comportare un calo del morale tra i membri del team remoto. Il morale basso spesso porta a un ridotto impegno ed entusiasmo per il lavoro.</a:t>
            </a:r>
          </a:p>
          <a:p>
            <a:pPr algn="just">
              <a:spcAft>
                <a:spcPts val="1000"/>
              </a:spcAft>
            </a:pPr>
            <a:r>
              <a:rPr lang="it-IT" sz="2000" b="1" i="0" dirty="0">
                <a:solidFill>
                  <a:srgbClr val="7654A2"/>
                </a:solidFill>
                <a:effectLst/>
                <a:ea typeface="Calibri" panose="020F0502020204030204" pitchFamily="34" charset="0"/>
              </a:rPr>
              <a:t>Interruzioni della comunicazione</a:t>
            </a:r>
          </a:p>
          <a:p>
            <a:pPr algn="just">
              <a:spcAft>
                <a:spcPts val="1000"/>
              </a:spcAft>
            </a:pPr>
            <a:r>
              <a:rPr lang="it-IT" sz="2000" i="0" dirty="0">
                <a:effectLst/>
                <a:ea typeface="Calibri" panose="020F0502020204030204" pitchFamily="34" charset="0"/>
              </a:rPr>
              <a:t>Senza reti di supporto, la comunicazione tra i dipendenti remoti potrebbe diventare frammentata e inefficiente. Ciò può ostacolare la collaborazione e il flusso di informazioni</a:t>
            </a:r>
            <a:r>
              <a:rPr lang="it-IT" sz="2000" b="1" i="0" dirty="0">
                <a:solidFill>
                  <a:srgbClr val="7654A2"/>
                </a:solidFill>
                <a:effectLst/>
                <a:ea typeface="Calibri" panose="020F0502020204030204" pitchFamily="34" charset="0"/>
              </a:rPr>
              <a:t>.</a:t>
            </a:r>
            <a:endParaRPr lang="en-US" sz="1800" i="0" dirty="0">
              <a:effectLst/>
              <a:ea typeface="Calibri" panose="020F0502020204030204" pitchFamily="34" charset="0"/>
            </a:endParaRPr>
          </a:p>
        </p:txBody>
      </p:sp>
    </p:spTree>
    <p:extLst>
      <p:ext uri="{BB962C8B-B14F-4D97-AF65-F5344CB8AC3E}">
        <p14:creationId xmlns:p14="http://schemas.microsoft.com/office/powerpoint/2010/main" val="10898562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posición de imagen 3">
            <a:extLst>
              <a:ext uri="{FF2B5EF4-FFF2-40B4-BE49-F238E27FC236}">
                <a16:creationId xmlns:a16="http://schemas.microsoft.com/office/drawing/2014/main" id="{BC2F0264-EFEB-373B-D456-223DCDD1AE22}"/>
              </a:ext>
            </a:extLst>
          </p:cNvPr>
          <p:cNvPicPr>
            <a:picLocks noGrp="1" noChangeAspect="1"/>
          </p:cNvPicPr>
          <p:nvPr>
            <p:ph type="pic" sz="quarter" idx="21"/>
          </p:nvPr>
        </p:nvPicPr>
        <p:blipFill rotWithShape="1">
          <a:blip r:embed="rId2" cstate="screen">
            <a:extLst>
              <a:ext uri="{28A0092B-C50C-407E-A947-70E740481C1C}">
                <a14:useLocalDpi xmlns:a14="http://schemas.microsoft.com/office/drawing/2010/main"/>
              </a:ext>
            </a:extLst>
          </a:blip>
          <a:srcRect/>
          <a:stretch/>
        </p:blipFill>
        <p:spPr>
          <a:xfrm>
            <a:off x="884606" y="0"/>
            <a:ext cx="4402502" cy="6858000"/>
          </a:xfrm>
        </p:spPr>
      </p:pic>
      <p:sp>
        <p:nvSpPr>
          <p:cNvPr id="3" name="Text Placeholder 2">
            <a:extLst>
              <a:ext uri="{FF2B5EF4-FFF2-40B4-BE49-F238E27FC236}">
                <a16:creationId xmlns:a16="http://schemas.microsoft.com/office/drawing/2014/main" id="{588B426B-F635-E484-633C-051A613ED1CA}"/>
              </a:ext>
            </a:extLst>
          </p:cNvPr>
          <p:cNvSpPr>
            <a:spLocks noGrp="1"/>
          </p:cNvSpPr>
          <p:nvPr>
            <p:ph type="body" sz="quarter" idx="30"/>
          </p:nvPr>
        </p:nvSpPr>
        <p:spPr>
          <a:xfrm>
            <a:off x="4890795" y="221963"/>
            <a:ext cx="6776598" cy="972355"/>
          </a:xfrm>
        </p:spPr>
        <p:txBody>
          <a:bodyPr/>
          <a:lstStyle/>
          <a:p>
            <a:pPr algn="r">
              <a:spcBef>
                <a:spcPts val="0"/>
              </a:spcBef>
            </a:pPr>
            <a:r>
              <a:rPr lang="it-IT" sz="3200" dirty="0"/>
              <a:t>Le conseguenze del trascurare le reti di supporto</a:t>
            </a:r>
            <a:endParaRPr lang="en-GB" sz="3200" dirty="0"/>
          </a:p>
        </p:txBody>
      </p:sp>
      <p:sp>
        <p:nvSpPr>
          <p:cNvPr id="5" name="Text Placeholder 6">
            <a:extLst>
              <a:ext uri="{FF2B5EF4-FFF2-40B4-BE49-F238E27FC236}">
                <a16:creationId xmlns:a16="http://schemas.microsoft.com/office/drawing/2014/main" id="{14C32B51-2E97-94BE-5E50-F8D55E755166}"/>
              </a:ext>
            </a:extLst>
          </p:cNvPr>
          <p:cNvSpPr>
            <a:spLocks noGrp="1"/>
          </p:cNvSpPr>
          <p:nvPr>
            <p:ph type="body" sz="quarter" idx="48"/>
          </p:nvPr>
        </p:nvSpPr>
        <p:spPr>
          <a:xfrm>
            <a:off x="5446787" y="1392548"/>
            <a:ext cx="6220606" cy="4561241"/>
          </a:xfrm>
        </p:spPr>
        <p:txBody>
          <a:bodyPr/>
          <a:lstStyle/>
          <a:p>
            <a:pPr>
              <a:spcAft>
                <a:spcPts val="1000"/>
              </a:spcAft>
            </a:pPr>
            <a:r>
              <a:rPr lang="it-IT" sz="2000" b="1" i="0" dirty="0">
                <a:solidFill>
                  <a:srgbClr val="7654A2"/>
                </a:solidFill>
                <a:effectLst/>
                <a:ea typeface="Calibri" panose="020F0502020204030204" pitchFamily="34" charset="0"/>
              </a:rPr>
              <a:t>Sfide per la salute mentale</a:t>
            </a:r>
          </a:p>
          <a:p>
            <a:pPr>
              <a:spcAft>
                <a:spcPts val="1000"/>
              </a:spcAft>
            </a:pPr>
            <a:r>
              <a:rPr lang="it-IT" sz="2000" i="0" dirty="0">
                <a:effectLst/>
                <a:ea typeface="Calibri" panose="020F0502020204030204" pitchFamily="34" charset="0"/>
              </a:rPr>
              <a:t>L'isolamento e la mancanza di reti di supporto possono contribuire a problemi di salute mentale, tra cui ansia e depressione, che influiscono negativamente sulla capacità di un dipendente di lavorare in modo efficace.</a:t>
            </a:r>
          </a:p>
          <a:p>
            <a:pPr>
              <a:spcAft>
                <a:spcPts val="1000"/>
              </a:spcAft>
            </a:pPr>
            <a:r>
              <a:rPr lang="it-IT" sz="2000" b="1" i="0" dirty="0">
                <a:solidFill>
                  <a:srgbClr val="7654A2"/>
                </a:solidFill>
                <a:effectLst/>
                <a:ea typeface="Calibri" panose="020F0502020204030204" pitchFamily="34" charset="0"/>
              </a:rPr>
              <a:t>Tassi di turnover elevati</a:t>
            </a:r>
          </a:p>
          <a:p>
            <a:pPr>
              <a:spcAft>
                <a:spcPts val="1000"/>
              </a:spcAft>
            </a:pPr>
            <a:r>
              <a:rPr lang="it-IT" sz="2000" i="0" dirty="0">
                <a:effectLst/>
                <a:ea typeface="Calibri" panose="020F0502020204030204" pitchFamily="34" charset="0"/>
              </a:rPr>
              <a:t>I dipendenti isolati hanno maggiori probabilità di sentirsi disimpegnati e potrebbero cercare opportunità di lavoro alternative. Tassi di turnover elevati possono essere costosi per le imprese.</a:t>
            </a:r>
          </a:p>
          <a:p>
            <a:pPr>
              <a:spcAft>
                <a:spcPts val="1000"/>
              </a:spcAft>
            </a:pPr>
            <a:r>
              <a:rPr lang="it-IT" sz="2000" b="1" i="0" dirty="0">
                <a:solidFill>
                  <a:srgbClr val="7654A2"/>
                </a:solidFill>
                <a:effectLst/>
                <a:ea typeface="Calibri" panose="020F0502020204030204" pitchFamily="34" charset="0"/>
              </a:rPr>
              <a:t>Produttività ridotta</a:t>
            </a:r>
          </a:p>
          <a:p>
            <a:pPr>
              <a:spcAft>
                <a:spcPts val="1000"/>
              </a:spcAft>
            </a:pPr>
            <a:r>
              <a:rPr lang="it-IT" sz="2000" i="0" dirty="0">
                <a:effectLst/>
                <a:ea typeface="Calibri" panose="020F0502020204030204" pitchFamily="34" charset="0"/>
              </a:rPr>
              <a:t>I dipendenti remoti che affrontano sfide senza supporto possono sperimentare una riduzione della produttività a causa dell’aumento dei livelli di stress e della mancanza di risorse per superare gli ostacoli.</a:t>
            </a:r>
            <a:endParaRPr lang="en-US" sz="1800" i="0" dirty="0">
              <a:effectLst/>
              <a:ea typeface="Calibri" panose="020F0502020204030204" pitchFamily="34" charset="0"/>
            </a:endParaRPr>
          </a:p>
        </p:txBody>
      </p:sp>
    </p:spTree>
    <p:extLst>
      <p:ext uri="{BB962C8B-B14F-4D97-AF65-F5344CB8AC3E}">
        <p14:creationId xmlns:p14="http://schemas.microsoft.com/office/powerpoint/2010/main" val="14722642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posición de imagen 3">
            <a:extLst>
              <a:ext uri="{FF2B5EF4-FFF2-40B4-BE49-F238E27FC236}">
                <a16:creationId xmlns:a16="http://schemas.microsoft.com/office/drawing/2014/main" id="{C4E1F5B8-DC98-0702-5623-B37F2199B057}"/>
              </a:ext>
            </a:extLst>
          </p:cNvPr>
          <p:cNvPicPr>
            <a:picLocks noGrp="1" noChangeAspect="1"/>
          </p:cNvPicPr>
          <p:nvPr>
            <p:ph type="pic" sz="quarter" idx="21"/>
          </p:nvPr>
        </p:nvPicPr>
        <p:blipFill rotWithShape="1">
          <a:blip r:embed="rId2" cstate="screen">
            <a:extLst>
              <a:ext uri="{28A0092B-C50C-407E-A947-70E740481C1C}">
                <a14:useLocalDpi xmlns:a14="http://schemas.microsoft.com/office/drawing/2010/main"/>
              </a:ext>
            </a:extLst>
          </a:blip>
          <a:srcRect t="-116"/>
          <a:stretch/>
        </p:blipFill>
        <p:spPr>
          <a:xfrm flipH="1">
            <a:off x="7631723" y="-7938"/>
            <a:ext cx="4253890" cy="6858001"/>
          </a:xfrm>
        </p:spPr>
      </p:pic>
      <p:sp>
        <p:nvSpPr>
          <p:cNvPr id="6" name="Text Placeholder 5">
            <a:extLst>
              <a:ext uri="{FF2B5EF4-FFF2-40B4-BE49-F238E27FC236}">
                <a16:creationId xmlns:a16="http://schemas.microsoft.com/office/drawing/2014/main" id="{45E18B39-6088-17DE-38C0-8C8C8E7F6345}"/>
              </a:ext>
            </a:extLst>
          </p:cNvPr>
          <p:cNvSpPr>
            <a:spLocks noGrp="1"/>
          </p:cNvSpPr>
          <p:nvPr>
            <p:ph type="body" sz="quarter" idx="30"/>
          </p:nvPr>
        </p:nvSpPr>
        <p:spPr>
          <a:xfrm>
            <a:off x="398307" y="352338"/>
            <a:ext cx="7957127" cy="931153"/>
          </a:xfrm>
        </p:spPr>
        <p:txBody>
          <a:bodyPr/>
          <a:lstStyle/>
          <a:p>
            <a:pPr>
              <a:spcBef>
                <a:spcPts val="0"/>
              </a:spcBef>
            </a:pPr>
            <a:r>
              <a:rPr lang="it-IT" sz="3200" dirty="0"/>
              <a:t>Vantaggi della creazione di reti di supporto per i dipendenti remoti:</a:t>
            </a:r>
            <a:endParaRPr lang="en-GB" sz="3200" dirty="0"/>
          </a:p>
        </p:txBody>
      </p:sp>
      <p:sp>
        <p:nvSpPr>
          <p:cNvPr id="7" name="Text Placeholder 6">
            <a:extLst>
              <a:ext uri="{FF2B5EF4-FFF2-40B4-BE49-F238E27FC236}">
                <a16:creationId xmlns:a16="http://schemas.microsoft.com/office/drawing/2014/main" id="{08528FEF-BD5F-A632-5D35-66D4F36CD8C4}"/>
              </a:ext>
            </a:extLst>
          </p:cNvPr>
          <p:cNvSpPr>
            <a:spLocks noGrp="1"/>
          </p:cNvSpPr>
          <p:nvPr>
            <p:ph type="body" sz="quarter" idx="48"/>
          </p:nvPr>
        </p:nvSpPr>
        <p:spPr>
          <a:xfrm>
            <a:off x="398307" y="1434518"/>
            <a:ext cx="7109840" cy="5071144"/>
          </a:xfrm>
        </p:spPr>
        <p:txBody>
          <a:bodyPr/>
          <a:lstStyle/>
          <a:p>
            <a:pPr algn="just">
              <a:spcAft>
                <a:spcPts val="600"/>
              </a:spcAft>
            </a:pPr>
            <a:r>
              <a:rPr lang="it-IT" sz="1800" b="1" i="0" dirty="0">
                <a:solidFill>
                  <a:srgbClr val="7654A2"/>
                </a:solidFill>
                <a:effectLst/>
                <a:ea typeface="Calibri" panose="020F0502020204030204" pitchFamily="34" charset="0"/>
              </a:rPr>
              <a:t>Migliora il benessere</a:t>
            </a:r>
          </a:p>
          <a:p>
            <a:pPr algn="just">
              <a:spcAft>
                <a:spcPts val="600"/>
              </a:spcAft>
            </a:pPr>
            <a:r>
              <a:rPr lang="it-IT" sz="1800" i="0" dirty="0">
                <a:effectLst/>
                <a:ea typeface="Calibri" panose="020F0502020204030204" pitchFamily="34" charset="0"/>
              </a:rPr>
              <a:t>Le reti di supporto offrono un senso di appartenenza e supporto emotivo, che aumenta il benessere mentale ed emotivo dei dipendenti remoti</a:t>
            </a:r>
            <a:r>
              <a:rPr lang="it-IT" sz="1800" b="1" i="0" dirty="0">
                <a:solidFill>
                  <a:srgbClr val="7654A2"/>
                </a:solidFill>
                <a:effectLst/>
                <a:ea typeface="Calibri" panose="020F0502020204030204" pitchFamily="34" charset="0"/>
              </a:rPr>
              <a:t>.</a:t>
            </a:r>
          </a:p>
          <a:p>
            <a:pPr algn="just">
              <a:spcAft>
                <a:spcPts val="600"/>
              </a:spcAft>
            </a:pPr>
            <a:r>
              <a:rPr lang="it-IT" sz="1800" b="1" i="0" dirty="0">
                <a:solidFill>
                  <a:srgbClr val="7654A2"/>
                </a:solidFill>
                <a:effectLst/>
                <a:ea typeface="Calibri" panose="020F0502020204030204" pitchFamily="34" charset="0"/>
              </a:rPr>
              <a:t>Migliora la collaborazione</a:t>
            </a:r>
          </a:p>
          <a:p>
            <a:pPr algn="just">
              <a:spcAft>
                <a:spcPts val="600"/>
              </a:spcAft>
            </a:pPr>
            <a:r>
              <a:rPr lang="it-IT" sz="1800" i="0" dirty="0">
                <a:effectLst/>
                <a:ea typeface="Calibri" panose="020F0502020204030204" pitchFamily="34" charset="0"/>
              </a:rPr>
              <a:t>Queste reti facilitano una migliore collaborazione creando uno spazio per condividere idee, risolvere problemi insieme e promuovere un senso di lavoro di squadra.</a:t>
            </a:r>
          </a:p>
          <a:p>
            <a:pPr algn="just">
              <a:spcAft>
                <a:spcPts val="600"/>
              </a:spcAft>
            </a:pPr>
            <a:r>
              <a:rPr lang="it-IT" sz="1800" b="1" i="0" dirty="0">
                <a:solidFill>
                  <a:srgbClr val="7654A2"/>
                </a:solidFill>
                <a:effectLst/>
                <a:ea typeface="Calibri" panose="020F0502020204030204" pitchFamily="34" charset="0"/>
              </a:rPr>
              <a:t>Aumenta il morale e la produttività</a:t>
            </a:r>
          </a:p>
          <a:p>
            <a:pPr algn="just">
              <a:spcAft>
                <a:spcPts val="600"/>
              </a:spcAft>
            </a:pPr>
            <a:r>
              <a:rPr lang="it-IT" sz="1800" i="0" dirty="0">
                <a:effectLst/>
                <a:ea typeface="Calibri" panose="020F0502020204030204" pitchFamily="34" charset="0"/>
              </a:rPr>
              <a:t>Quando i dipendenti si sentono supportati e apprezzati, il loro morale migliora, portando ad una maggiore soddisfazione e lealtà sul lavoro. Non solo, è probabile che i dipendenti coinvolti e contenti siano più produttivi.</a:t>
            </a:r>
          </a:p>
          <a:p>
            <a:pPr algn="just">
              <a:spcAft>
                <a:spcPts val="600"/>
              </a:spcAft>
            </a:pPr>
            <a:r>
              <a:rPr lang="it-IT" sz="1800" b="1" i="0" dirty="0">
                <a:solidFill>
                  <a:srgbClr val="7654A2"/>
                </a:solidFill>
                <a:effectLst/>
                <a:ea typeface="Calibri" panose="020F0502020204030204" pitchFamily="34" charset="0"/>
              </a:rPr>
              <a:t>Conservazione e reclutamento</a:t>
            </a:r>
          </a:p>
          <a:p>
            <a:pPr algn="just">
              <a:spcAft>
                <a:spcPts val="600"/>
              </a:spcAft>
            </a:pPr>
            <a:r>
              <a:rPr lang="it-IT" sz="1800" i="0" dirty="0">
                <a:effectLst/>
                <a:ea typeface="Calibri" panose="020F0502020204030204" pitchFamily="34" charset="0"/>
              </a:rPr>
              <a:t>Un ambiente di lavoro remoto favorevole rende più facile trattenere i migliori talenti e attrarre nuovi dipendenti. È un vantaggio competitivo nel mercato del lavoro.</a:t>
            </a:r>
            <a:endParaRPr lang="en-GB" sz="1800" i="0" dirty="0">
              <a:effectLst/>
              <a:ea typeface="Calibri" panose="020F0502020204030204" pitchFamily="34" charset="0"/>
            </a:endParaRPr>
          </a:p>
        </p:txBody>
      </p:sp>
    </p:spTree>
    <p:extLst>
      <p:ext uri="{BB962C8B-B14F-4D97-AF65-F5344CB8AC3E}">
        <p14:creationId xmlns:p14="http://schemas.microsoft.com/office/powerpoint/2010/main" val="38189078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posición de imagen 3">
            <a:extLst>
              <a:ext uri="{FF2B5EF4-FFF2-40B4-BE49-F238E27FC236}">
                <a16:creationId xmlns:a16="http://schemas.microsoft.com/office/drawing/2014/main" id="{B6AD0068-6753-C230-D88E-AB29A34E55CE}"/>
              </a:ext>
            </a:extLst>
          </p:cNvPr>
          <p:cNvPicPr>
            <a:picLocks noGrp="1" noChangeAspect="1"/>
          </p:cNvPicPr>
          <p:nvPr>
            <p:ph type="pic" sz="quarter" idx="21"/>
          </p:nvPr>
        </p:nvPicPr>
        <p:blipFill rotWithShape="1">
          <a:blip r:embed="rId2" cstate="screen">
            <a:extLst>
              <a:ext uri="{28A0092B-C50C-407E-A947-70E740481C1C}">
                <a14:useLocalDpi xmlns:a14="http://schemas.microsoft.com/office/drawing/2010/main"/>
              </a:ext>
            </a:extLst>
          </a:blip>
          <a:srcRect/>
          <a:stretch/>
        </p:blipFill>
        <p:spPr>
          <a:xfrm>
            <a:off x="884606" y="0"/>
            <a:ext cx="4144594" cy="6858000"/>
          </a:xfrm>
        </p:spPr>
      </p:pic>
      <p:sp>
        <p:nvSpPr>
          <p:cNvPr id="3" name="Text Placeholder 2">
            <a:extLst>
              <a:ext uri="{FF2B5EF4-FFF2-40B4-BE49-F238E27FC236}">
                <a16:creationId xmlns:a16="http://schemas.microsoft.com/office/drawing/2014/main" id="{588B426B-F635-E484-633C-051A613ED1CA}"/>
              </a:ext>
            </a:extLst>
          </p:cNvPr>
          <p:cNvSpPr>
            <a:spLocks noGrp="1"/>
          </p:cNvSpPr>
          <p:nvPr>
            <p:ph type="body" sz="quarter" idx="30"/>
          </p:nvPr>
        </p:nvSpPr>
        <p:spPr>
          <a:xfrm>
            <a:off x="4890795" y="221963"/>
            <a:ext cx="6776598" cy="1064831"/>
          </a:xfrm>
        </p:spPr>
        <p:txBody>
          <a:bodyPr/>
          <a:lstStyle/>
          <a:p>
            <a:pPr algn="r">
              <a:spcBef>
                <a:spcPts val="0"/>
              </a:spcBef>
            </a:pPr>
            <a:r>
              <a:rPr lang="it-IT" sz="3200" dirty="0"/>
              <a:t>Come costruire e mantenere</a:t>
            </a:r>
          </a:p>
          <a:p>
            <a:pPr algn="r">
              <a:spcBef>
                <a:spcPts val="0"/>
              </a:spcBef>
            </a:pPr>
            <a:r>
              <a:rPr lang="it-IT" sz="3200" dirty="0"/>
              <a:t>Una rete di supporto</a:t>
            </a:r>
            <a:endParaRPr lang="en-GB" sz="3200" dirty="0"/>
          </a:p>
        </p:txBody>
      </p:sp>
      <p:sp>
        <p:nvSpPr>
          <p:cNvPr id="6" name="Text Placeholder 6">
            <a:extLst>
              <a:ext uri="{FF2B5EF4-FFF2-40B4-BE49-F238E27FC236}">
                <a16:creationId xmlns:a16="http://schemas.microsoft.com/office/drawing/2014/main" id="{65C59379-67A8-3474-A2D9-25BAE7EA0197}"/>
              </a:ext>
            </a:extLst>
          </p:cNvPr>
          <p:cNvSpPr>
            <a:spLocks noGrp="1"/>
          </p:cNvSpPr>
          <p:nvPr>
            <p:ph type="body" sz="quarter" idx="48"/>
          </p:nvPr>
        </p:nvSpPr>
        <p:spPr>
          <a:xfrm>
            <a:off x="5259897" y="1286794"/>
            <a:ext cx="6407496" cy="5097228"/>
          </a:xfrm>
        </p:spPr>
        <p:txBody>
          <a:bodyPr/>
          <a:lstStyle/>
          <a:p>
            <a:pPr>
              <a:spcAft>
                <a:spcPts val="1200"/>
              </a:spcAft>
            </a:pPr>
            <a:r>
              <a:rPr lang="it-IT" sz="1800" b="1" i="0" dirty="0">
                <a:solidFill>
                  <a:srgbClr val="7654A2"/>
                </a:solidFill>
                <a:effectLst/>
                <a:ea typeface="Calibri" panose="020F0502020204030204" pitchFamily="34" charset="0"/>
              </a:rPr>
              <a:t>Definire lo scopo</a:t>
            </a:r>
          </a:p>
          <a:p>
            <a:pPr>
              <a:spcAft>
                <a:spcPts val="1200"/>
              </a:spcAft>
            </a:pPr>
            <a:r>
              <a:rPr lang="it-IT" sz="1800" i="0" dirty="0">
                <a:effectLst/>
                <a:ea typeface="Calibri" panose="020F0502020204030204" pitchFamily="34" charset="0"/>
              </a:rPr>
              <a:t>È importante chiarire lo scopo della rete di supporto. Determina se si tratta di sviluppo professionale, supporto emotivo, condivisione di competenze o una combinazione di questi.</a:t>
            </a:r>
          </a:p>
          <a:p>
            <a:pPr>
              <a:spcAft>
                <a:spcPts val="1200"/>
              </a:spcAft>
            </a:pPr>
            <a:r>
              <a:rPr lang="it-IT" sz="1800" b="1" i="0" dirty="0">
                <a:solidFill>
                  <a:srgbClr val="7654A2"/>
                </a:solidFill>
                <a:effectLst/>
                <a:ea typeface="Calibri" panose="020F0502020204030204" pitchFamily="34" charset="0"/>
              </a:rPr>
              <a:t>Identificare i giocatori chiave</a:t>
            </a:r>
          </a:p>
          <a:p>
            <a:pPr>
              <a:spcAft>
                <a:spcPts val="1200"/>
              </a:spcAft>
            </a:pPr>
            <a:r>
              <a:rPr lang="it-IT" sz="1800" i="0" dirty="0">
                <a:effectLst/>
                <a:ea typeface="Calibri" panose="020F0502020204030204" pitchFamily="34" charset="0"/>
              </a:rPr>
              <a:t>Identificare le persone all'interno dell'organizzazione che sono entusiaste di partecipare e contribuire alla rete di supporto. Potrebbero essere team leader, mentori o dipendenti esperti.</a:t>
            </a:r>
          </a:p>
          <a:p>
            <a:pPr>
              <a:spcAft>
                <a:spcPts val="1200"/>
              </a:spcAft>
            </a:pPr>
            <a:r>
              <a:rPr lang="it-IT" sz="1800" b="1" i="0" dirty="0">
                <a:solidFill>
                  <a:srgbClr val="7654A2"/>
                </a:solidFill>
                <a:effectLst/>
                <a:ea typeface="Calibri" panose="020F0502020204030204" pitchFamily="34" charset="0"/>
              </a:rPr>
              <a:t>Stabilisci obiettivi chiari</a:t>
            </a:r>
          </a:p>
          <a:p>
            <a:pPr>
              <a:spcAft>
                <a:spcPts val="1200"/>
              </a:spcAft>
            </a:pPr>
            <a:r>
              <a:rPr lang="it-IT" sz="1800" i="0" dirty="0">
                <a:effectLst/>
                <a:ea typeface="Calibri" panose="020F0502020204030204" pitchFamily="34" charset="0"/>
              </a:rPr>
              <a:t>Definire quali sono i risultati desiderati e come verrà misurato il successo.</a:t>
            </a:r>
          </a:p>
          <a:p>
            <a:pPr>
              <a:spcAft>
                <a:spcPts val="1200"/>
              </a:spcAft>
            </a:pPr>
            <a:r>
              <a:rPr lang="it-IT" sz="1800" b="1" i="0" dirty="0">
                <a:solidFill>
                  <a:srgbClr val="7654A2"/>
                </a:solidFill>
                <a:effectLst/>
                <a:ea typeface="Calibri" panose="020F0502020204030204" pitchFamily="34" charset="0"/>
              </a:rPr>
              <a:t>Imposta i canali di comunicazione</a:t>
            </a:r>
          </a:p>
          <a:p>
            <a:pPr>
              <a:spcAft>
                <a:spcPts val="1200"/>
              </a:spcAft>
            </a:pPr>
            <a:r>
              <a:rPr lang="it-IT" sz="1800" i="0" dirty="0">
                <a:effectLst/>
                <a:ea typeface="Calibri" panose="020F0502020204030204" pitchFamily="34" charset="0"/>
              </a:rPr>
              <a:t>Alcuni strumenti e canali di comunicazione sono forniti nell'argomento "Strumenti per conferenze virtuali".</a:t>
            </a:r>
            <a:endParaRPr lang="en-US" sz="1600" i="0" dirty="0">
              <a:effectLst/>
              <a:ea typeface="Calibri" panose="020F0502020204030204" pitchFamily="34" charset="0"/>
            </a:endParaRPr>
          </a:p>
        </p:txBody>
      </p:sp>
    </p:spTree>
    <p:extLst>
      <p:ext uri="{BB962C8B-B14F-4D97-AF65-F5344CB8AC3E}">
        <p14:creationId xmlns:p14="http://schemas.microsoft.com/office/powerpoint/2010/main" val="13347836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posición de imagen 3">
            <a:extLst>
              <a:ext uri="{FF2B5EF4-FFF2-40B4-BE49-F238E27FC236}">
                <a16:creationId xmlns:a16="http://schemas.microsoft.com/office/drawing/2014/main" id="{1868AD2D-1F92-3E14-E03E-3D60B9A81B89}"/>
              </a:ext>
            </a:extLst>
          </p:cNvPr>
          <p:cNvPicPr>
            <a:picLocks noGrp="1" noChangeAspect="1"/>
          </p:cNvPicPr>
          <p:nvPr>
            <p:ph type="pic" sz="quarter" idx="21"/>
          </p:nvPr>
        </p:nvPicPr>
        <p:blipFill rotWithShape="1">
          <a:blip r:embed="rId2" cstate="screen">
            <a:extLst>
              <a:ext uri="{28A0092B-C50C-407E-A947-70E740481C1C}">
                <a14:useLocalDpi xmlns:a14="http://schemas.microsoft.com/office/drawing/2010/main"/>
              </a:ext>
            </a:extLst>
          </a:blip>
          <a:srcRect t="-116"/>
          <a:stretch/>
        </p:blipFill>
        <p:spPr>
          <a:xfrm flipH="1">
            <a:off x="7514491" y="-7938"/>
            <a:ext cx="4371121" cy="6858001"/>
          </a:xfrm>
        </p:spPr>
      </p:pic>
      <p:sp>
        <p:nvSpPr>
          <p:cNvPr id="6" name="Text Placeholder 5">
            <a:extLst>
              <a:ext uri="{FF2B5EF4-FFF2-40B4-BE49-F238E27FC236}">
                <a16:creationId xmlns:a16="http://schemas.microsoft.com/office/drawing/2014/main" id="{45E18B39-6088-17DE-38C0-8C8C8E7F6345}"/>
              </a:ext>
            </a:extLst>
          </p:cNvPr>
          <p:cNvSpPr>
            <a:spLocks noGrp="1"/>
          </p:cNvSpPr>
          <p:nvPr>
            <p:ph type="body" sz="quarter" idx="30"/>
          </p:nvPr>
        </p:nvSpPr>
        <p:spPr>
          <a:xfrm>
            <a:off x="398307" y="167805"/>
            <a:ext cx="7957127" cy="931153"/>
          </a:xfrm>
        </p:spPr>
        <p:txBody>
          <a:bodyPr/>
          <a:lstStyle/>
          <a:p>
            <a:pPr>
              <a:spcBef>
                <a:spcPts val="0"/>
              </a:spcBef>
            </a:pPr>
            <a:r>
              <a:rPr lang="en-GB" sz="3200" dirty="0"/>
              <a:t>How to Build and Maintain</a:t>
            </a:r>
          </a:p>
          <a:p>
            <a:pPr>
              <a:spcBef>
                <a:spcPts val="0"/>
              </a:spcBef>
            </a:pPr>
            <a:r>
              <a:rPr lang="en-GB" sz="3200" dirty="0"/>
              <a:t>A Support Network</a:t>
            </a:r>
          </a:p>
        </p:txBody>
      </p:sp>
      <p:sp>
        <p:nvSpPr>
          <p:cNvPr id="7" name="Text Placeholder 6">
            <a:extLst>
              <a:ext uri="{FF2B5EF4-FFF2-40B4-BE49-F238E27FC236}">
                <a16:creationId xmlns:a16="http://schemas.microsoft.com/office/drawing/2014/main" id="{08528FEF-BD5F-A632-5D35-66D4F36CD8C4}"/>
              </a:ext>
            </a:extLst>
          </p:cNvPr>
          <p:cNvSpPr>
            <a:spLocks noGrp="1"/>
          </p:cNvSpPr>
          <p:nvPr>
            <p:ph type="body" sz="quarter" idx="48"/>
          </p:nvPr>
        </p:nvSpPr>
        <p:spPr>
          <a:xfrm>
            <a:off x="398307" y="1098958"/>
            <a:ext cx="6874948" cy="5297647"/>
          </a:xfrm>
        </p:spPr>
        <p:txBody>
          <a:bodyPr/>
          <a:lstStyle/>
          <a:p>
            <a:pPr algn="just">
              <a:spcAft>
                <a:spcPts val="600"/>
              </a:spcAft>
            </a:pPr>
            <a:r>
              <a:rPr lang="en-GB" sz="2000" b="1" i="0" dirty="0">
                <a:solidFill>
                  <a:srgbClr val="7654A2"/>
                </a:solidFill>
                <a:effectLst/>
                <a:ea typeface="Calibri" panose="020F0502020204030204" pitchFamily="34" charset="0"/>
              </a:rPr>
              <a:t>Create a Welcoming Environment</a:t>
            </a:r>
            <a:endParaRPr lang="en-GB" sz="2000" b="1" dirty="0">
              <a:solidFill>
                <a:srgbClr val="7654A2"/>
              </a:solidFill>
              <a:ea typeface="Calibri" panose="020F0502020204030204" pitchFamily="34" charset="0"/>
            </a:endParaRPr>
          </a:p>
          <a:p>
            <a:pPr algn="just">
              <a:spcAft>
                <a:spcPts val="1200"/>
              </a:spcAft>
            </a:pPr>
            <a:r>
              <a:rPr lang="en-GB" sz="1800" i="0" dirty="0">
                <a:effectLst/>
                <a:ea typeface="Calibri" panose="020F0502020204030204" pitchFamily="34" charset="0"/>
              </a:rPr>
              <a:t>Foster a culture of inclusivity, trust, and respect. Ensure that all members feel comfortable sharing their thoughts and experiences.</a:t>
            </a:r>
          </a:p>
          <a:p>
            <a:pPr>
              <a:spcAft>
                <a:spcPts val="600"/>
              </a:spcAft>
            </a:pPr>
            <a:r>
              <a:rPr lang="en-GB" sz="2000" b="1" i="0" dirty="0">
                <a:solidFill>
                  <a:srgbClr val="7654A2"/>
                </a:solidFill>
                <a:effectLst/>
                <a:ea typeface="Calibri" panose="020F0502020204030204" pitchFamily="34" charset="0"/>
              </a:rPr>
              <a:t>Have Regular Meetings</a:t>
            </a:r>
          </a:p>
          <a:p>
            <a:pPr algn="just">
              <a:spcAft>
                <a:spcPts val="1200"/>
              </a:spcAft>
            </a:pPr>
            <a:r>
              <a:rPr lang="en-GB" sz="1800" i="0" dirty="0">
                <a:effectLst/>
                <a:ea typeface="Calibri" panose="020F0502020204030204" pitchFamily="34" charset="0"/>
              </a:rPr>
              <a:t>Schedule regular meetings, whether they are weekly, bi-weekly, or monthly. Consistency is key to maintaining engagement.</a:t>
            </a:r>
          </a:p>
          <a:p>
            <a:pPr algn="just">
              <a:spcAft>
                <a:spcPts val="600"/>
              </a:spcAft>
            </a:pPr>
            <a:r>
              <a:rPr lang="en-GB" sz="2000" b="1" i="0" dirty="0">
                <a:solidFill>
                  <a:srgbClr val="7654A2"/>
                </a:solidFill>
                <a:effectLst/>
                <a:ea typeface="Calibri" panose="020F0502020204030204" pitchFamily="34" charset="0"/>
              </a:rPr>
              <a:t>Structured Discussions</a:t>
            </a:r>
          </a:p>
          <a:p>
            <a:pPr algn="just">
              <a:spcAft>
                <a:spcPts val="1200"/>
              </a:spcAft>
            </a:pPr>
            <a:r>
              <a:rPr lang="en-GB" sz="1800" i="0" dirty="0">
                <a:effectLst/>
                <a:ea typeface="Calibri" panose="020F0502020204030204" pitchFamily="34" charset="0"/>
              </a:rPr>
              <a:t>Have structured discussions during meetings. This could include sharing achievements, discussing challenges, or learning from guest speakers. </a:t>
            </a:r>
          </a:p>
          <a:p>
            <a:pPr>
              <a:spcAft>
                <a:spcPts val="600"/>
              </a:spcAft>
            </a:pPr>
            <a:r>
              <a:rPr lang="en-US" sz="2000" b="1" i="0" dirty="0">
                <a:solidFill>
                  <a:srgbClr val="7654A2"/>
                </a:solidFill>
                <a:effectLst/>
                <a:ea typeface="Calibri" panose="020F0502020204030204" pitchFamily="34" charset="0"/>
              </a:rPr>
              <a:t>Mentorship Programs</a:t>
            </a:r>
          </a:p>
          <a:p>
            <a:pPr algn="just">
              <a:spcAft>
                <a:spcPts val="1200"/>
              </a:spcAft>
            </a:pPr>
            <a:r>
              <a:rPr lang="en-GB" sz="1800" i="0" dirty="0">
                <a:effectLst/>
                <a:ea typeface="Calibri" panose="020F0502020204030204" pitchFamily="34" charset="0"/>
              </a:rPr>
              <a:t>Establish mentorship programs where experienced employees can guide newcomers or those seeking professional growth.</a:t>
            </a:r>
          </a:p>
          <a:p>
            <a:pPr algn="just">
              <a:spcAft>
                <a:spcPts val="1200"/>
              </a:spcAft>
            </a:pPr>
            <a:r>
              <a:rPr lang="en-GB" sz="2000" b="1" dirty="0">
                <a:solidFill>
                  <a:srgbClr val="7654A2"/>
                </a:solidFill>
                <a:ea typeface="Calibri" panose="020F0502020204030204" pitchFamily="34" charset="0"/>
              </a:rPr>
              <a:t>Provide Resources</a:t>
            </a:r>
          </a:p>
          <a:p>
            <a:pPr algn="just">
              <a:spcAft>
                <a:spcPts val="1200"/>
              </a:spcAft>
            </a:pPr>
            <a:r>
              <a:rPr lang="en-GB" sz="1800" i="0" dirty="0">
                <a:effectLst/>
                <a:ea typeface="Calibri" panose="020F0502020204030204" pitchFamily="34" charset="0"/>
              </a:rPr>
              <a:t>Offer access to resources, training materials, or experts to help members achieve their goals. This could include mindfulness sessions or other ways to promote wellbeing.</a:t>
            </a:r>
          </a:p>
        </p:txBody>
      </p:sp>
    </p:spTree>
    <p:extLst>
      <p:ext uri="{BB962C8B-B14F-4D97-AF65-F5344CB8AC3E}">
        <p14:creationId xmlns:p14="http://schemas.microsoft.com/office/powerpoint/2010/main" val="42769893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posición de imagen 3">
            <a:extLst>
              <a:ext uri="{FF2B5EF4-FFF2-40B4-BE49-F238E27FC236}">
                <a16:creationId xmlns:a16="http://schemas.microsoft.com/office/drawing/2014/main" id="{616CA41F-3539-5452-0D6A-C37DBB902892}"/>
              </a:ext>
            </a:extLst>
          </p:cNvPr>
          <p:cNvPicPr>
            <a:picLocks noGrp="1" noChangeAspect="1"/>
          </p:cNvPicPr>
          <p:nvPr>
            <p:ph type="pic" sz="quarter" idx="21"/>
          </p:nvPr>
        </p:nvPicPr>
        <p:blipFill rotWithShape="1">
          <a:blip r:embed="rId2" cstate="screen">
            <a:extLst>
              <a:ext uri="{28A0092B-C50C-407E-A947-70E740481C1C}">
                <a14:useLocalDpi xmlns:a14="http://schemas.microsoft.com/office/drawing/2010/main"/>
              </a:ext>
            </a:extLst>
          </a:blip>
          <a:srcRect/>
          <a:stretch/>
        </p:blipFill>
        <p:spPr>
          <a:xfrm>
            <a:off x="802545" y="0"/>
            <a:ext cx="4375291" cy="6858000"/>
          </a:xfrm>
        </p:spPr>
      </p:pic>
      <p:sp>
        <p:nvSpPr>
          <p:cNvPr id="3" name="Text Placeholder 2">
            <a:extLst>
              <a:ext uri="{FF2B5EF4-FFF2-40B4-BE49-F238E27FC236}">
                <a16:creationId xmlns:a16="http://schemas.microsoft.com/office/drawing/2014/main" id="{588B426B-F635-E484-633C-051A613ED1CA}"/>
              </a:ext>
            </a:extLst>
          </p:cNvPr>
          <p:cNvSpPr>
            <a:spLocks noGrp="1"/>
          </p:cNvSpPr>
          <p:nvPr>
            <p:ph type="body" sz="quarter" idx="30"/>
          </p:nvPr>
        </p:nvSpPr>
        <p:spPr/>
        <p:txBody>
          <a:bodyPr/>
          <a:lstStyle/>
          <a:p>
            <a:pPr algn="r">
              <a:spcBef>
                <a:spcPts val="0"/>
              </a:spcBef>
            </a:pPr>
            <a:r>
              <a:rPr lang="en-GB" sz="3200" dirty="0"/>
              <a:t>How to Build and Maintain</a:t>
            </a:r>
          </a:p>
          <a:p>
            <a:pPr algn="r">
              <a:spcBef>
                <a:spcPts val="0"/>
              </a:spcBef>
            </a:pPr>
            <a:r>
              <a:rPr lang="en-GB" sz="3200" dirty="0"/>
              <a:t>A Support Network</a:t>
            </a:r>
          </a:p>
        </p:txBody>
      </p:sp>
      <p:sp>
        <p:nvSpPr>
          <p:cNvPr id="6" name="Text Placeholder 6">
            <a:extLst>
              <a:ext uri="{FF2B5EF4-FFF2-40B4-BE49-F238E27FC236}">
                <a16:creationId xmlns:a16="http://schemas.microsoft.com/office/drawing/2014/main" id="{65C59379-67A8-3474-A2D9-25BAE7EA0197}"/>
              </a:ext>
            </a:extLst>
          </p:cNvPr>
          <p:cNvSpPr>
            <a:spLocks noGrp="1"/>
          </p:cNvSpPr>
          <p:nvPr>
            <p:ph type="body" sz="quarter" idx="48"/>
          </p:nvPr>
        </p:nvSpPr>
        <p:spPr>
          <a:xfrm>
            <a:off x="5259897" y="1199626"/>
            <a:ext cx="6407496" cy="5184396"/>
          </a:xfrm>
        </p:spPr>
        <p:txBody>
          <a:bodyPr/>
          <a:lstStyle/>
          <a:p>
            <a:pPr>
              <a:spcAft>
                <a:spcPts val="1200"/>
              </a:spcAft>
            </a:pPr>
            <a:r>
              <a:rPr lang="en-GB" sz="2000" b="1" i="0" dirty="0">
                <a:solidFill>
                  <a:srgbClr val="7654A2"/>
                </a:solidFill>
                <a:effectLst/>
                <a:ea typeface="Calibri" panose="020F0502020204030204" pitchFamily="34" charset="0"/>
              </a:rPr>
              <a:t>Encourage Open Dialogue</a:t>
            </a:r>
            <a:endParaRPr lang="en-GB" sz="2000" b="1" dirty="0">
              <a:solidFill>
                <a:srgbClr val="7654A2"/>
              </a:solidFill>
              <a:ea typeface="Calibri" panose="020F0502020204030204" pitchFamily="34" charset="0"/>
            </a:endParaRPr>
          </a:p>
          <a:p>
            <a:pPr algn="just">
              <a:spcAft>
                <a:spcPts val="1200"/>
              </a:spcAft>
            </a:pPr>
            <a:r>
              <a:rPr lang="en-GB" sz="1800" i="0" dirty="0">
                <a:effectLst/>
                <a:ea typeface="Calibri" panose="020F0502020204030204" pitchFamily="34" charset="0"/>
              </a:rPr>
              <a:t>Promote open and honest conversations. Encourage members to express their thoughts, questions, and concerns.</a:t>
            </a:r>
          </a:p>
          <a:p>
            <a:pPr algn="just">
              <a:spcAft>
                <a:spcPts val="1200"/>
              </a:spcAft>
            </a:pPr>
            <a:r>
              <a:rPr lang="en-GB" sz="2000" b="1" i="0" dirty="0">
                <a:solidFill>
                  <a:srgbClr val="7654A2"/>
                </a:solidFill>
                <a:effectLst/>
                <a:ea typeface="Calibri" panose="020F0502020204030204" pitchFamily="34" charset="0"/>
              </a:rPr>
              <a:t>Feedback Mechanism</a:t>
            </a:r>
          </a:p>
          <a:p>
            <a:pPr algn="just">
              <a:spcAft>
                <a:spcPts val="1200"/>
              </a:spcAft>
            </a:pPr>
            <a:r>
              <a:rPr lang="en-GB" sz="1800" i="0" dirty="0">
                <a:effectLst/>
                <a:ea typeface="Calibri" panose="020F0502020204030204" pitchFamily="34" charset="0"/>
              </a:rPr>
              <a:t>Implement a feedback mechanism to collect suggestions for improvement. Regularly assess the network's effectiveness.</a:t>
            </a:r>
          </a:p>
          <a:p>
            <a:pPr>
              <a:spcAft>
                <a:spcPts val="1200"/>
              </a:spcAft>
            </a:pPr>
            <a:r>
              <a:rPr lang="en-GB" sz="2000" b="1" i="0" dirty="0">
                <a:solidFill>
                  <a:srgbClr val="7654A2"/>
                </a:solidFill>
                <a:effectLst/>
                <a:ea typeface="Calibri" panose="020F0502020204030204" pitchFamily="34" charset="0"/>
              </a:rPr>
              <a:t>Social Interactions</a:t>
            </a:r>
          </a:p>
          <a:p>
            <a:pPr algn="just">
              <a:spcAft>
                <a:spcPts val="1200"/>
              </a:spcAft>
            </a:pPr>
            <a:r>
              <a:rPr lang="en-GB" sz="1800" i="0" dirty="0">
                <a:effectLst/>
                <a:ea typeface="Calibri" panose="020F0502020204030204" pitchFamily="34" charset="0"/>
              </a:rPr>
              <a:t>Balance professional discussions with social interactions. Virtual coffee breaks or informal gatherings can help build personal connections. For more inspiration, you can check out the “</a:t>
            </a:r>
            <a:r>
              <a:rPr lang="en-GB" sz="1800" i="0" dirty="0">
                <a:solidFill>
                  <a:srgbClr val="7654A2"/>
                </a:solidFill>
                <a:effectLst/>
                <a:ea typeface="Calibri" panose="020F0502020204030204" pitchFamily="34" charset="0"/>
                <a:hlinkClick r:id="rId3" action="ppaction://hlinksldjump">
                  <a:extLst>
                    <a:ext uri="{A12FA001-AC4F-418D-AE19-62706E023703}">
                      <ahyp:hlinkClr xmlns:ahyp="http://schemas.microsoft.com/office/drawing/2018/hyperlinkcolor" val="tx"/>
                    </a:ext>
                  </a:extLst>
                </a:hlinkClick>
              </a:rPr>
              <a:t>Activities</a:t>
            </a:r>
            <a:r>
              <a:rPr lang="en-GB" sz="1800" i="0" dirty="0">
                <a:effectLst/>
                <a:ea typeface="Calibri" panose="020F0502020204030204" pitchFamily="34" charset="0"/>
              </a:rPr>
              <a:t>” section. </a:t>
            </a:r>
          </a:p>
          <a:p>
            <a:pPr>
              <a:spcAft>
                <a:spcPts val="1200"/>
              </a:spcAft>
            </a:pPr>
            <a:r>
              <a:rPr lang="en-GB" sz="2000" b="1" i="0" dirty="0">
                <a:solidFill>
                  <a:srgbClr val="7654A2"/>
                </a:solidFill>
                <a:effectLst/>
                <a:ea typeface="Calibri" panose="020F0502020204030204" pitchFamily="34" charset="0"/>
              </a:rPr>
              <a:t>Support Diversity and Inclusion</a:t>
            </a:r>
          </a:p>
          <a:p>
            <a:pPr algn="just">
              <a:spcAft>
                <a:spcPts val="1200"/>
              </a:spcAft>
            </a:pPr>
            <a:r>
              <a:rPr lang="en-GB" sz="1800" i="0" dirty="0">
                <a:effectLst/>
                <a:ea typeface="Calibri" panose="020F0502020204030204" pitchFamily="34" charset="0"/>
              </a:rPr>
              <a:t>Ensure that the network welcomes and supports individuals from diverse backgrounds. </a:t>
            </a:r>
            <a:endParaRPr lang="en-US" sz="1800" i="0" dirty="0">
              <a:effectLst/>
              <a:ea typeface="Calibri" panose="020F0502020204030204" pitchFamily="34" charset="0"/>
            </a:endParaRPr>
          </a:p>
        </p:txBody>
      </p:sp>
    </p:spTree>
    <p:extLst>
      <p:ext uri="{BB962C8B-B14F-4D97-AF65-F5344CB8AC3E}">
        <p14:creationId xmlns:p14="http://schemas.microsoft.com/office/powerpoint/2010/main" val="27211112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posición de imagen 3">
            <a:extLst>
              <a:ext uri="{FF2B5EF4-FFF2-40B4-BE49-F238E27FC236}">
                <a16:creationId xmlns:a16="http://schemas.microsoft.com/office/drawing/2014/main" id="{0912A054-9555-51F2-A323-9FAA413897FC}"/>
              </a:ext>
            </a:extLst>
          </p:cNvPr>
          <p:cNvPicPr>
            <a:picLocks noGrp="1" noChangeAspect="1"/>
          </p:cNvPicPr>
          <p:nvPr>
            <p:ph type="pic" sz="quarter" idx="21"/>
          </p:nvPr>
        </p:nvPicPr>
        <p:blipFill rotWithShape="1">
          <a:blip r:embed="rId2" cstate="screen">
            <a:extLst>
              <a:ext uri="{28A0092B-C50C-407E-A947-70E740481C1C}">
                <a14:useLocalDpi xmlns:a14="http://schemas.microsoft.com/office/drawing/2010/main"/>
              </a:ext>
            </a:extLst>
          </a:blip>
          <a:srcRect/>
          <a:stretch/>
        </p:blipFill>
        <p:spPr>
          <a:xfrm flipH="1">
            <a:off x="6928094" y="-7938"/>
            <a:ext cx="4992688" cy="6858001"/>
          </a:xfrm>
        </p:spPr>
      </p:pic>
      <p:sp>
        <p:nvSpPr>
          <p:cNvPr id="6" name="Text Placeholder 5">
            <a:extLst>
              <a:ext uri="{FF2B5EF4-FFF2-40B4-BE49-F238E27FC236}">
                <a16:creationId xmlns:a16="http://schemas.microsoft.com/office/drawing/2014/main" id="{45E18B39-6088-17DE-38C0-8C8C8E7F6345}"/>
              </a:ext>
            </a:extLst>
          </p:cNvPr>
          <p:cNvSpPr>
            <a:spLocks noGrp="1"/>
          </p:cNvSpPr>
          <p:nvPr>
            <p:ph type="body" sz="quarter" idx="30"/>
          </p:nvPr>
        </p:nvSpPr>
        <p:spPr>
          <a:xfrm>
            <a:off x="398307" y="167805"/>
            <a:ext cx="7957127" cy="931153"/>
          </a:xfrm>
        </p:spPr>
        <p:txBody>
          <a:bodyPr/>
          <a:lstStyle/>
          <a:p>
            <a:pPr>
              <a:spcBef>
                <a:spcPts val="0"/>
              </a:spcBef>
            </a:pPr>
            <a:r>
              <a:rPr lang="it-IT" sz="3200" dirty="0"/>
              <a:t>Come costruire e mantenere</a:t>
            </a:r>
          </a:p>
          <a:p>
            <a:pPr>
              <a:spcBef>
                <a:spcPts val="0"/>
              </a:spcBef>
            </a:pPr>
            <a:r>
              <a:rPr lang="it-IT" sz="3200" dirty="0"/>
              <a:t>Una rete di supporto</a:t>
            </a:r>
            <a:endParaRPr lang="en-GB" sz="3200" dirty="0"/>
          </a:p>
        </p:txBody>
      </p:sp>
      <p:sp>
        <p:nvSpPr>
          <p:cNvPr id="7" name="Text Placeholder 6">
            <a:extLst>
              <a:ext uri="{FF2B5EF4-FFF2-40B4-BE49-F238E27FC236}">
                <a16:creationId xmlns:a16="http://schemas.microsoft.com/office/drawing/2014/main" id="{08528FEF-BD5F-A632-5D35-66D4F36CD8C4}"/>
              </a:ext>
            </a:extLst>
          </p:cNvPr>
          <p:cNvSpPr>
            <a:spLocks noGrp="1"/>
          </p:cNvSpPr>
          <p:nvPr>
            <p:ph type="body" sz="quarter" idx="48"/>
          </p:nvPr>
        </p:nvSpPr>
        <p:spPr>
          <a:xfrm>
            <a:off x="398307" y="1274701"/>
            <a:ext cx="6401078" cy="5121904"/>
          </a:xfrm>
        </p:spPr>
        <p:txBody>
          <a:bodyPr/>
          <a:lstStyle/>
          <a:p>
            <a:pPr algn="just">
              <a:spcAft>
                <a:spcPts val="1200"/>
              </a:spcAft>
            </a:pPr>
            <a:r>
              <a:rPr lang="it-IT" sz="2000" b="1" i="0" dirty="0">
                <a:solidFill>
                  <a:srgbClr val="7654A2"/>
                </a:solidFill>
                <a:effectLst/>
                <a:ea typeface="Calibri" panose="020F0502020204030204" pitchFamily="34" charset="0"/>
              </a:rPr>
              <a:t>Festeggia i risultati</a:t>
            </a:r>
          </a:p>
          <a:p>
            <a:pPr algn="just">
              <a:spcAft>
                <a:spcPts val="1200"/>
              </a:spcAft>
            </a:pPr>
            <a:r>
              <a:rPr lang="it-IT" sz="1800" i="0" dirty="0">
                <a:effectLst/>
                <a:ea typeface="Calibri" panose="020F0502020204030204" pitchFamily="34" charset="0"/>
              </a:rPr>
              <a:t>Riconoscere e celebrare i risultati, riconoscere i contributi e le pietre miliari dei membri della rete.</a:t>
            </a:r>
          </a:p>
          <a:p>
            <a:pPr algn="just">
              <a:spcAft>
                <a:spcPts val="1200"/>
              </a:spcAft>
            </a:pPr>
            <a:r>
              <a:rPr lang="it-IT" sz="2000" b="1" i="0" dirty="0">
                <a:solidFill>
                  <a:srgbClr val="7654A2"/>
                </a:solidFill>
                <a:effectLst/>
                <a:ea typeface="Calibri" panose="020F0502020204030204" pitchFamily="34" charset="0"/>
              </a:rPr>
              <a:t>Aggiusta ed evolvi</a:t>
            </a:r>
          </a:p>
          <a:p>
            <a:pPr algn="just">
              <a:spcAft>
                <a:spcPts val="1200"/>
              </a:spcAft>
            </a:pPr>
            <a:r>
              <a:rPr lang="it-IT" sz="1800" i="0" dirty="0">
                <a:effectLst/>
                <a:ea typeface="Calibri" panose="020F0502020204030204" pitchFamily="34" charset="0"/>
              </a:rPr>
              <a:t>Sii aperto nel modificare la struttura e le attività della rete in base al feedback e al cambiamento delle esigenze. La flessibilità è la chiave del successo a lungo termine.</a:t>
            </a:r>
          </a:p>
          <a:p>
            <a:pPr algn="just">
              <a:spcAft>
                <a:spcPts val="1200"/>
              </a:spcAft>
            </a:pPr>
            <a:r>
              <a:rPr lang="it-IT" sz="2000" b="1" i="0" dirty="0">
                <a:solidFill>
                  <a:srgbClr val="7654A2"/>
                </a:solidFill>
                <a:effectLst/>
                <a:ea typeface="Calibri" panose="020F0502020204030204" pitchFamily="34" charset="0"/>
              </a:rPr>
              <a:t>Promuovere la cura di sé</a:t>
            </a:r>
          </a:p>
          <a:p>
            <a:pPr algn="just">
              <a:spcAft>
                <a:spcPts val="1200"/>
              </a:spcAft>
            </a:pPr>
            <a:r>
              <a:rPr lang="it-IT" sz="1800" i="0" dirty="0">
                <a:effectLst/>
                <a:ea typeface="Calibri" panose="020F0502020204030204" pitchFamily="34" charset="0"/>
              </a:rPr>
              <a:t>Incoraggiare i membri a dare priorità alla cura di sé e al benessere. Fornire risorse per gestire lo stress e mantenere l’equilibrio tra lavoro e vita privata.</a:t>
            </a:r>
          </a:p>
          <a:p>
            <a:pPr algn="just">
              <a:spcAft>
                <a:spcPts val="1200"/>
              </a:spcAft>
            </a:pPr>
            <a:r>
              <a:rPr lang="it-IT" sz="2000" b="1" i="0" dirty="0">
                <a:solidFill>
                  <a:srgbClr val="7654A2"/>
                </a:solidFill>
                <a:effectLst/>
                <a:ea typeface="Calibri" panose="020F0502020204030204" pitchFamily="34" charset="0"/>
              </a:rPr>
              <a:t>Opportunità di sviluppo professionale</a:t>
            </a:r>
          </a:p>
          <a:p>
            <a:pPr algn="just">
              <a:spcAft>
                <a:spcPts val="1200"/>
              </a:spcAft>
            </a:pPr>
            <a:r>
              <a:rPr lang="it-IT" sz="1800" i="0" dirty="0">
                <a:effectLst/>
                <a:ea typeface="Calibri" panose="020F0502020204030204" pitchFamily="34" charset="0"/>
              </a:rPr>
              <a:t>Offrire opportunità di sviluppo delle competenze e di crescita professionale all'interno della rete. Prendi in considerazione l'organizzazione di workshop, webinar o sessioni di formazione.</a:t>
            </a:r>
            <a:endParaRPr lang="en-GB" sz="1600" i="0" dirty="0">
              <a:effectLst/>
              <a:ea typeface="Calibri" panose="020F0502020204030204" pitchFamily="34" charset="0"/>
            </a:endParaRPr>
          </a:p>
        </p:txBody>
      </p:sp>
    </p:spTree>
    <p:extLst>
      <p:ext uri="{BB962C8B-B14F-4D97-AF65-F5344CB8AC3E}">
        <p14:creationId xmlns:p14="http://schemas.microsoft.com/office/powerpoint/2010/main" val="12565406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2F5D9BC-1893-3455-3146-BF043781EAC4}"/>
              </a:ext>
            </a:extLst>
          </p:cNvPr>
          <p:cNvSpPr>
            <a:spLocks noGrp="1"/>
          </p:cNvSpPr>
          <p:nvPr>
            <p:ph type="body" sz="quarter" idx="14"/>
          </p:nvPr>
        </p:nvSpPr>
        <p:spPr/>
        <p:txBody>
          <a:bodyPr/>
          <a:lstStyle/>
          <a:p>
            <a:r>
              <a:rPr lang="fi-FI" dirty="0"/>
              <a:t>06</a:t>
            </a:r>
          </a:p>
        </p:txBody>
      </p:sp>
      <p:sp>
        <p:nvSpPr>
          <p:cNvPr id="3" name="Text Placeholder 2">
            <a:extLst>
              <a:ext uri="{FF2B5EF4-FFF2-40B4-BE49-F238E27FC236}">
                <a16:creationId xmlns:a16="http://schemas.microsoft.com/office/drawing/2014/main" id="{6525235E-2D59-39F7-C856-89C8A9036FCB}"/>
              </a:ext>
            </a:extLst>
          </p:cNvPr>
          <p:cNvSpPr>
            <a:spLocks noGrp="1"/>
          </p:cNvSpPr>
          <p:nvPr>
            <p:ph type="body" sz="quarter" idx="17"/>
          </p:nvPr>
        </p:nvSpPr>
        <p:spPr/>
        <p:txBody>
          <a:bodyPr/>
          <a:lstStyle/>
          <a:p>
            <a:r>
              <a:rPr lang="en-US" dirty="0"/>
              <a:t>SEZIONE</a:t>
            </a:r>
          </a:p>
          <a:p>
            <a:endParaRPr lang="fi-FI" dirty="0"/>
          </a:p>
        </p:txBody>
      </p:sp>
      <p:sp>
        <p:nvSpPr>
          <p:cNvPr id="4" name="Text Placeholder 3">
            <a:extLst>
              <a:ext uri="{FF2B5EF4-FFF2-40B4-BE49-F238E27FC236}">
                <a16:creationId xmlns:a16="http://schemas.microsoft.com/office/drawing/2014/main" id="{FD671CFF-7D2A-06D2-7D34-EADA26EF8C58}"/>
              </a:ext>
            </a:extLst>
          </p:cNvPr>
          <p:cNvSpPr>
            <a:spLocks noGrp="1"/>
          </p:cNvSpPr>
          <p:nvPr>
            <p:ph type="body" sz="quarter" idx="18"/>
          </p:nvPr>
        </p:nvSpPr>
        <p:spPr/>
        <p:txBody>
          <a:bodyPr/>
          <a:lstStyle/>
          <a:p>
            <a:r>
              <a:rPr lang="en-US" b="1" dirty="0"/>
              <a:t>CASO DI STUDIO: T2CLIENT</a:t>
            </a:r>
          </a:p>
        </p:txBody>
      </p:sp>
      <p:pic>
        <p:nvPicPr>
          <p:cNvPr id="19" name="Marcador de posición de imagen 18">
            <a:extLst>
              <a:ext uri="{FF2B5EF4-FFF2-40B4-BE49-F238E27FC236}">
                <a16:creationId xmlns:a16="http://schemas.microsoft.com/office/drawing/2014/main" id="{BEAA3D8A-871A-E93A-97BE-18660EC3987F}"/>
              </a:ext>
            </a:extLst>
          </p:cNvPr>
          <p:cNvPicPr>
            <a:picLocks noGrp="1" noChangeAspect="1"/>
          </p:cNvPicPr>
          <p:nvPr>
            <p:ph type="pic" sz="quarter" idx="21"/>
          </p:nvPr>
        </p:nvPicPr>
        <p:blipFill rotWithShape="1">
          <a:blip r:embed="rId2" cstate="screen">
            <a:extLst>
              <a:ext uri="{28A0092B-C50C-407E-A947-70E740481C1C}">
                <a14:useLocalDpi xmlns:a14="http://schemas.microsoft.com/office/drawing/2010/main"/>
              </a:ext>
            </a:extLst>
          </a:blip>
          <a:srcRect/>
          <a:stretch/>
        </p:blipFill>
        <p:spPr>
          <a:xfrm>
            <a:off x="6841657" y="0"/>
            <a:ext cx="5364392" cy="6325815"/>
          </a:xfrm>
        </p:spPr>
      </p:pic>
      <p:pic>
        <p:nvPicPr>
          <p:cNvPr id="23" name="Imagen 22">
            <a:extLst>
              <a:ext uri="{FF2B5EF4-FFF2-40B4-BE49-F238E27FC236}">
                <a16:creationId xmlns:a16="http://schemas.microsoft.com/office/drawing/2014/main" id="{FF375D39-88AB-4A81-ABA9-F9B6D5058EA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22044" y="1585724"/>
            <a:ext cx="2403618" cy="1013302"/>
          </a:xfrm>
          <a:prstGeom prst="rect">
            <a:avLst/>
          </a:prstGeom>
        </p:spPr>
      </p:pic>
    </p:spTree>
    <p:extLst>
      <p:ext uri="{BB962C8B-B14F-4D97-AF65-F5344CB8AC3E}">
        <p14:creationId xmlns:p14="http://schemas.microsoft.com/office/powerpoint/2010/main" val="5166317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254C534-0BCD-047D-5DA7-BC562F0B4699}"/>
              </a:ext>
            </a:extLst>
          </p:cNvPr>
          <p:cNvSpPr>
            <a:spLocks noGrp="1"/>
          </p:cNvSpPr>
          <p:nvPr>
            <p:ph type="body" sz="quarter" idx="30"/>
          </p:nvPr>
        </p:nvSpPr>
        <p:spPr>
          <a:xfrm>
            <a:off x="289249" y="840615"/>
            <a:ext cx="11607282" cy="634134"/>
          </a:xfrm>
        </p:spPr>
        <p:txBody>
          <a:bodyPr/>
          <a:lstStyle/>
          <a:p>
            <a:r>
              <a:rPr lang="it-IT" sz="2400" b="1" i="0" dirty="0">
                <a:effectLst/>
                <a:latin typeface="Söhne"/>
              </a:rPr>
              <a:t>Caso di studio: abbracciare la connessione e il coinvolgimento virtuali - Technology 2 Client</a:t>
            </a:r>
            <a:endParaRPr lang="en-IE" sz="2400" dirty="0"/>
          </a:p>
        </p:txBody>
      </p:sp>
      <p:sp>
        <p:nvSpPr>
          <p:cNvPr id="7" name="Text Placeholder 6">
            <a:extLst>
              <a:ext uri="{FF2B5EF4-FFF2-40B4-BE49-F238E27FC236}">
                <a16:creationId xmlns:a16="http://schemas.microsoft.com/office/drawing/2014/main" id="{B01FDDA3-6237-C0D0-1882-51ED38E2EF0B}"/>
              </a:ext>
            </a:extLst>
          </p:cNvPr>
          <p:cNvSpPr>
            <a:spLocks noGrp="1"/>
          </p:cNvSpPr>
          <p:nvPr>
            <p:ph type="body" sz="quarter" idx="48"/>
          </p:nvPr>
        </p:nvSpPr>
        <p:spPr>
          <a:xfrm>
            <a:off x="534793" y="1470316"/>
            <a:ext cx="10483429" cy="4547069"/>
          </a:xfrm>
        </p:spPr>
        <p:txBody>
          <a:bodyPr/>
          <a:lstStyle/>
          <a:p>
            <a:pPr algn="ctr">
              <a:spcAft>
                <a:spcPts val="1200"/>
              </a:spcAft>
            </a:pPr>
            <a:r>
              <a:rPr lang="it-IT" sz="1700" b="1" dirty="0"/>
              <a:t>Introduzione</a:t>
            </a:r>
          </a:p>
          <a:p>
            <a:pPr algn="ctr">
              <a:spcAft>
                <a:spcPts val="1200"/>
              </a:spcAft>
            </a:pPr>
            <a:r>
              <a:rPr lang="it-IT" sz="1700" dirty="0"/>
              <a:t>Technology 2 Client (T2C) è una società di servizi tecnologici con sede a Barcellona, Spagna, specializzata in soluzioni IT e sviluppo di software. L'attività è stata avviata nel 2003 e il suo organico è composto prevalentemente da consulenti tecnologici con elevato grado di esperienza e specializzazione.</a:t>
            </a:r>
          </a:p>
          <a:p>
            <a:pPr algn="ctr">
              <a:spcAft>
                <a:spcPts val="1200"/>
              </a:spcAft>
            </a:pPr>
            <a:r>
              <a:rPr lang="it-IT" sz="1700" dirty="0"/>
              <a:t>Quando la pandemia di COVID-19 ha sconvolto le pratiche lavorative tradizionali e il lavoro a distanza forzato, T2C ha dovuto affrontare la sfida di mantenere la coesione, il morale e il coinvolgimento del team. L'azienda ha riconosciuto l'importanza di rimanere in contatto e di promuovere un ambiente di lavoro positivo durante questo periodo difficile.</a:t>
            </a:r>
          </a:p>
          <a:p>
            <a:pPr algn="ctr">
              <a:spcAft>
                <a:spcPts val="1200"/>
              </a:spcAft>
            </a:pPr>
            <a:r>
              <a:rPr lang="it-IT" sz="1700" b="1" dirty="0"/>
              <a:t>Sfida</a:t>
            </a:r>
          </a:p>
          <a:p>
            <a:pPr algn="ctr">
              <a:spcAft>
                <a:spcPts val="1200"/>
              </a:spcAft>
            </a:pPr>
            <a:r>
              <a:rPr lang="it-IT" sz="1700" dirty="0"/>
              <a:t>L’improvviso passaggio al lavoro a distanza ha presentato diverse sfide:</a:t>
            </a:r>
          </a:p>
          <a:p>
            <a:pPr algn="ctr">
              <a:spcAft>
                <a:spcPts val="1200"/>
              </a:spcAft>
            </a:pPr>
            <a:r>
              <a:rPr lang="it-IT" sz="1700" dirty="0"/>
              <a:t>Isolamento e disconnessione: i dipendenti erano isolati e le tradizionali attività di team building non erano più possibili.</a:t>
            </a:r>
          </a:p>
          <a:p>
            <a:pPr algn="ctr">
              <a:spcAft>
                <a:spcPts val="1200"/>
              </a:spcAft>
            </a:pPr>
            <a:r>
              <a:rPr lang="it-IT" sz="1700" dirty="0"/>
              <a:t>Mantenere il morale del team: T2C si preoccupava di mantenere il proprio team motivato e connesso, soprattutto nell'incertezza della pandemia.</a:t>
            </a:r>
          </a:p>
          <a:p>
            <a:pPr algn="ctr">
              <a:spcAft>
                <a:spcPts val="1200"/>
              </a:spcAft>
            </a:pPr>
            <a:r>
              <a:rPr lang="it-IT" sz="1700" dirty="0"/>
              <a:t>Coinvolgimento creativo: l'azienda aveva bisogno di modi creativi per coinvolgere i dipendenti e ridurre il senso di isolamento.</a:t>
            </a:r>
            <a:endParaRPr lang="en-GB" sz="1700" dirty="0"/>
          </a:p>
        </p:txBody>
      </p:sp>
    </p:spTree>
    <p:extLst>
      <p:ext uri="{BB962C8B-B14F-4D97-AF65-F5344CB8AC3E}">
        <p14:creationId xmlns:p14="http://schemas.microsoft.com/office/powerpoint/2010/main" val="20269221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254C534-0BCD-047D-5DA7-BC562F0B4699}"/>
              </a:ext>
            </a:extLst>
          </p:cNvPr>
          <p:cNvSpPr>
            <a:spLocks noGrp="1"/>
          </p:cNvSpPr>
          <p:nvPr>
            <p:ph type="body" sz="quarter" idx="30"/>
          </p:nvPr>
        </p:nvSpPr>
        <p:spPr>
          <a:xfrm>
            <a:off x="307911" y="840615"/>
            <a:ext cx="11635274" cy="634134"/>
          </a:xfrm>
        </p:spPr>
        <p:txBody>
          <a:bodyPr/>
          <a:lstStyle/>
          <a:p>
            <a:r>
              <a:rPr lang="it-IT" sz="2400" b="1" i="0" dirty="0">
                <a:effectLst/>
                <a:latin typeface="Söhne"/>
              </a:rPr>
              <a:t>Caso di studio: abbracciare la connessione e il coinvolgimento virtuali - Technology 2 Client</a:t>
            </a:r>
            <a:endParaRPr lang="en-IE" sz="2400" dirty="0"/>
          </a:p>
        </p:txBody>
      </p:sp>
      <p:sp>
        <p:nvSpPr>
          <p:cNvPr id="7" name="Text Placeholder 6">
            <a:extLst>
              <a:ext uri="{FF2B5EF4-FFF2-40B4-BE49-F238E27FC236}">
                <a16:creationId xmlns:a16="http://schemas.microsoft.com/office/drawing/2014/main" id="{B01FDDA3-6237-C0D0-1882-51ED38E2EF0B}"/>
              </a:ext>
            </a:extLst>
          </p:cNvPr>
          <p:cNvSpPr>
            <a:spLocks noGrp="1"/>
          </p:cNvSpPr>
          <p:nvPr>
            <p:ph type="body" sz="quarter" idx="48"/>
          </p:nvPr>
        </p:nvSpPr>
        <p:spPr>
          <a:xfrm>
            <a:off x="534793" y="1474750"/>
            <a:ext cx="10483429" cy="4716562"/>
          </a:xfrm>
        </p:spPr>
        <p:txBody>
          <a:bodyPr/>
          <a:lstStyle/>
          <a:p>
            <a:pPr algn="ctr">
              <a:spcAft>
                <a:spcPts val="1200"/>
              </a:spcAft>
            </a:pPr>
            <a:r>
              <a:rPr lang="it-IT" sz="1800" b="1" dirty="0"/>
              <a:t>Soluzione</a:t>
            </a:r>
          </a:p>
          <a:p>
            <a:pPr algn="ctr">
              <a:spcAft>
                <a:spcPts val="1200"/>
              </a:spcAft>
            </a:pPr>
            <a:r>
              <a:rPr lang="it-IT" sz="1800" dirty="0"/>
              <a:t>T2C ha deciso di utilizzare "Gather", una piattaforma che consente agli utenti di creare spazi virtuali in cui i dipendenti possono interagire in modo divertente e coinvolgente. L'azienda ha inoltre introdotto attività come concorsi di Bingo e Hat per mantenere il team connesso e favorire un senso di comunità.</a:t>
            </a:r>
          </a:p>
          <a:p>
            <a:pPr algn="ctr">
              <a:spcAft>
                <a:spcPts val="1200"/>
              </a:spcAft>
            </a:pPr>
            <a:r>
              <a:rPr lang="it-IT" sz="1800" b="1" dirty="0"/>
              <a:t>Implementazione</a:t>
            </a:r>
          </a:p>
          <a:p>
            <a:pPr algn="ctr">
              <a:spcAft>
                <a:spcPts val="1200"/>
              </a:spcAft>
            </a:pPr>
            <a:r>
              <a:rPr lang="it-IT" sz="1800" dirty="0"/>
              <a:t>Ufficio virtuale su Gather: T2C ha creato un ufficio virtuale sulla piattaforma Gather, replicando il layout dell'ufficio fisico per creare un senso di familiarità. I dipendenti potevano navigare nello spazio virtuale e interagire con i colleghi utilizzando gli avatar. Una volta avvicinati ai colleghi, hanno potuto vedere la loro telecamera e parlare con loro. Potevano anche condividere lo schermo, quindi ha funzionato bene replicando l'intero team che partecipava a una riunione di persona. (</a:t>
            </a:r>
            <a:r>
              <a:rPr lang="it-IT" sz="1200" dirty="0"/>
              <a:t>Video allegato da </a:t>
            </a:r>
            <a:r>
              <a:rPr lang="it-IT" sz="1200" dirty="0">
                <a:hlinkClick r:id="rId2"/>
              </a:rPr>
              <a:t>Gather</a:t>
            </a:r>
            <a:r>
              <a:rPr lang="it-IT" sz="1800" dirty="0"/>
              <a:t>)</a:t>
            </a:r>
          </a:p>
          <a:p>
            <a:pPr algn="ctr">
              <a:spcAft>
                <a:spcPts val="1200"/>
              </a:spcAft>
            </a:pPr>
            <a:r>
              <a:rPr lang="it-IT" sz="1800" dirty="0"/>
              <a:t>Giochi online: durante i pomeriggi, i dipendenti di T2Client hanno organizzato incontri per giocare a giochi mobile come </a:t>
            </a:r>
            <a:r>
              <a:rPr lang="it-IT" sz="1800" dirty="0">
                <a:hlinkClick r:id="rId3"/>
              </a:rPr>
              <a:t>COD mobile </a:t>
            </a:r>
            <a:r>
              <a:rPr lang="it-IT" sz="1800" dirty="0"/>
              <a:t>e </a:t>
            </a:r>
            <a:r>
              <a:rPr lang="it-IT" sz="1800" dirty="0">
                <a:hlinkClick r:id="rId4"/>
              </a:rPr>
              <a:t>Among Us</a:t>
            </a:r>
            <a:r>
              <a:rPr lang="it-IT" sz="1800" dirty="0"/>
              <a:t>.</a:t>
            </a:r>
            <a:endParaRPr lang="en-GB" sz="1000" dirty="0"/>
          </a:p>
        </p:txBody>
      </p:sp>
    </p:spTree>
    <p:extLst>
      <p:ext uri="{BB962C8B-B14F-4D97-AF65-F5344CB8AC3E}">
        <p14:creationId xmlns:p14="http://schemas.microsoft.com/office/powerpoint/2010/main" val="18097756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712040" y="523547"/>
            <a:ext cx="10483431" cy="804265"/>
          </a:xfrm>
        </p:spPr>
        <p:txBody>
          <a:bodyPr/>
          <a:lstStyle/>
          <a:p>
            <a:r>
              <a:rPr lang="en-US" dirty="0"/>
              <a:t>RIEPILOGO</a:t>
            </a:r>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427562" y="1209211"/>
            <a:ext cx="10483429" cy="4439577"/>
          </a:xfrm>
        </p:spPr>
        <p:txBody>
          <a:bodyPr/>
          <a:lstStyle/>
          <a:p>
            <a:pPr>
              <a:spcAft>
                <a:spcPts val="1200"/>
              </a:spcAft>
            </a:pPr>
            <a:r>
              <a:rPr lang="it-IT" sz="1800" dirty="0"/>
              <a:t>In questo modulo di comunicazione digitale imparerai a conoscere:</a:t>
            </a:r>
          </a:p>
          <a:p>
            <a:pPr marL="285750" indent="-285750">
              <a:spcAft>
                <a:spcPts val="1200"/>
              </a:spcAft>
              <a:buFont typeface="Arial" panose="020B0604020202020204" pitchFamily="34" charset="0"/>
              <a:buChar char="•"/>
            </a:pPr>
            <a:r>
              <a:rPr lang="it-IT" sz="1800" b="1" dirty="0"/>
              <a:t>Comunicazione digitale nel business</a:t>
            </a:r>
            <a:r>
              <a:rPr lang="it-IT" sz="1800" dirty="0"/>
              <a:t>: importanza di una comunicazione digitale efficace nel contesto aziendale, programmi delle sessioni e vantaggi di una buona comunicazione digitale.</a:t>
            </a:r>
          </a:p>
          <a:p>
            <a:pPr marL="285750" indent="-285750">
              <a:spcAft>
                <a:spcPts val="1200"/>
              </a:spcAft>
              <a:buFont typeface="Arial" panose="020B0604020202020204" pitchFamily="34" charset="0"/>
              <a:buChar char="•"/>
            </a:pPr>
            <a:r>
              <a:rPr lang="it-IT" sz="1800" b="1" dirty="0"/>
              <a:t>Caratteristiche di un lavoro di buona qualità</a:t>
            </a:r>
            <a:r>
              <a:rPr lang="it-IT" sz="1800" dirty="0"/>
              <a:t>: caratteristiche di un lavoro di alta qualità in un ambiente professionale, sottolineando il ruolo della comunicazione digitale nel raggiungimento dell'eccellenza.</a:t>
            </a:r>
          </a:p>
          <a:p>
            <a:pPr marL="285750" indent="-285750">
              <a:spcAft>
                <a:spcPts val="1200"/>
              </a:spcAft>
              <a:buFont typeface="Arial" panose="020B0604020202020204" pitchFamily="34" charset="0"/>
              <a:buChar char="•"/>
            </a:pPr>
            <a:r>
              <a:rPr lang="it-IT" sz="1800" b="1" dirty="0"/>
              <a:t>Interazioni sociali</a:t>
            </a:r>
            <a:r>
              <a:rPr lang="it-IT" sz="1800" dirty="0"/>
              <a:t>: l'importanza di promuovere il benessere dei dipendenti remoti attraverso le interazioni sociali digitali all'interno del luogo di lavoro virtuale e il modo in cui svolgono un ruolo cruciale nel promuovere la collaborazione, l'impegno e il successo complessivo.</a:t>
            </a:r>
          </a:p>
          <a:p>
            <a:pPr marL="285750" indent="-285750">
              <a:spcAft>
                <a:spcPts val="1200"/>
              </a:spcAft>
              <a:buFont typeface="Arial" panose="020B0604020202020204" pitchFamily="34" charset="0"/>
              <a:buChar char="•"/>
            </a:pPr>
            <a:r>
              <a:rPr lang="it-IT" sz="1800" b="1" dirty="0"/>
              <a:t>Piattaforme per conferenze virtuali</a:t>
            </a:r>
            <a:r>
              <a:rPr lang="it-IT" sz="1800" dirty="0"/>
              <a:t>: descrizione delle varie piattaforme per conferenze virtuali adatte a diversi settori aziendali e dei loro vantaggi.</a:t>
            </a:r>
          </a:p>
          <a:p>
            <a:pPr marL="285750" indent="-285750">
              <a:spcAft>
                <a:spcPts val="1200"/>
              </a:spcAft>
              <a:buFont typeface="Arial" panose="020B0604020202020204" pitchFamily="34" charset="0"/>
              <a:buChar char="•"/>
            </a:pPr>
            <a:r>
              <a:rPr lang="it-IT" sz="1800" b="1" dirty="0"/>
              <a:t>Reti di supporto per i dipendenti remoti</a:t>
            </a:r>
            <a:r>
              <a:rPr lang="it-IT" sz="1800" dirty="0"/>
              <a:t>: quanto è importante costruire reti di supporto per i lavoratori remoti, le conseguenze di non offrirle e i vantaggi per le aziende. Inclusi alcuni suggerimenti per costruire e mantenere il morale della squadra.</a:t>
            </a:r>
          </a:p>
          <a:p>
            <a:pPr marL="285750" indent="-285750">
              <a:spcAft>
                <a:spcPts val="1200"/>
              </a:spcAft>
              <a:buFont typeface="Arial" panose="020B0604020202020204" pitchFamily="34" charset="0"/>
              <a:buChar char="•"/>
            </a:pPr>
            <a:r>
              <a:rPr lang="it-IT" sz="1800" b="1" dirty="0"/>
              <a:t>Caso di studio – T2Client</a:t>
            </a:r>
            <a:r>
              <a:rPr lang="it-IT" sz="1800" dirty="0"/>
              <a:t>: descrizione delle buone pratiche di un'azienda spagnola durante il blocco del COVID-19. Come hanno affrontato le diverse sfide del lavoro a distanza e la sua implementazione.</a:t>
            </a:r>
            <a:endParaRPr lang="en-GB" sz="1800" dirty="0"/>
          </a:p>
          <a:p>
            <a:pPr marL="457200" indent="-457200">
              <a:spcAft>
                <a:spcPts val="1200"/>
              </a:spcAft>
              <a:buFont typeface="Arial" panose="020B0604020202020204" pitchFamily="34" charset="0"/>
              <a:buChar char="•"/>
            </a:pPr>
            <a:endParaRPr lang="en-US" sz="1800" dirty="0"/>
          </a:p>
        </p:txBody>
      </p:sp>
    </p:spTree>
    <p:extLst>
      <p:ext uri="{BB962C8B-B14F-4D97-AF65-F5344CB8AC3E}">
        <p14:creationId xmlns:p14="http://schemas.microsoft.com/office/powerpoint/2010/main" val="1691411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3yy6rTnJQ_720p_1691443174">
            <a:hlinkClick r:id="" action="ppaction://media"/>
            <a:extLst>
              <a:ext uri="{FF2B5EF4-FFF2-40B4-BE49-F238E27FC236}">
                <a16:creationId xmlns:a16="http://schemas.microsoft.com/office/drawing/2014/main" id="{115BCF27-0583-92B2-DAE9-46BA903E7418}"/>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430065" y="1058070"/>
            <a:ext cx="7288375" cy="5678349"/>
          </a:xfrm>
          <a:prstGeom prst="rect">
            <a:avLst/>
          </a:prstGeom>
        </p:spPr>
      </p:pic>
      <p:pic>
        <p:nvPicPr>
          <p:cNvPr id="1026" name="Picture 2">
            <a:extLst>
              <a:ext uri="{FF2B5EF4-FFF2-40B4-BE49-F238E27FC236}">
                <a16:creationId xmlns:a16="http://schemas.microsoft.com/office/drawing/2014/main" id="{B1019195-3869-0F1D-4CE1-C6FAB33556F0}"/>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117747" y="1308649"/>
            <a:ext cx="3629637" cy="2722228"/>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n 11">
            <a:extLst>
              <a:ext uri="{FF2B5EF4-FFF2-40B4-BE49-F238E27FC236}">
                <a16:creationId xmlns:a16="http://schemas.microsoft.com/office/drawing/2014/main" id="{787E5EB2-73F4-F34C-9CB9-B7F914EE663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115882" y="4299111"/>
            <a:ext cx="3631502" cy="2042720"/>
          </a:xfrm>
          <a:prstGeom prst="rect">
            <a:avLst/>
          </a:prstGeom>
        </p:spPr>
      </p:pic>
      <p:sp>
        <p:nvSpPr>
          <p:cNvPr id="3" name="Text Placeholder 5">
            <a:extLst>
              <a:ext uri="{FF2B5EF4-FFF2-40B4-BE49-F238E27FC236}">
                <a16:creationId xmlns:a16="http://schemas.microsoft.com/office/drawing/2014/main" id="{A0B4729F-C6CC-3CEF-D400-5C8010F8B207}"/>
              </a:ext>
            </a:extLst>
          </p:cNvPr>
          <p:cNvSpPr>
            <a:spLocks noGrp="1"/>
          </p:cNvSpPr>
          <p:nvPr>
            <p:ph type="body" sz="quarter" idx="30"/>
          </p:nvPr>
        </p:nvSpPr>
        <p:spPr>
          <a:xfrm>
            <a:off x="534793" y="423936"/>
            <a:ext cx="10742093" cy="634134"/>
          </a:xfrm>
        </p:spPr>
        <p:txBody>
          <a:bodyPr/>
          <a:lstStyle/>
          <a:p>
            <a:r>
              <a:rPr lang="it-IT" sz="2800" b="1" i="0" dirty="0">
                <a:effectLst/>
                <a:ea typeface="Calibri" panose="020F0502020204030204" pitchFamily="34" charset="0"/>
              </a:rPr>
              <a:t>Esempi dello strumento Gather in azione:</a:t>
            </a:r>
            <a:endParaRPr lang="en-IE" sz="2800" dirty="0">
              <a:ea typeface="Calibri" panose="020F0502020204030204" pitchFamily="34" charset="0"/>
            </a:endParaRPr>
          </a:p>
        </p:txBody>
      </p:sp>
    </p:spTree>
    <p:extLst>
      <p:ext uri="{BB962C8B-B14F-4D97-AF65-F5344CB8AC3E}">
        <p14:creationId xmlns:p14="http://schemas.microsoft.com/office/powerpoint/2010/main" val="3357962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506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254C534-0BCD-047D-5DA7-BC562F0B4699}"/>
              </a:ext>
            </a:extLst>
          </p:cNvPr>
          <p:cNvSpPr>
            <a:spLocks noGrp="1"/>
          </p:cNvSpPr>
          <p:nvPr>
            <p:ph type="body" sz="quarter" idx="30"/>
          </p:nvPr>
        </p:nvSpPr>
        <p:spPr>
          <a:xfrm>
            <a:off x="382555" y="840615"/>
            <a:ext cx="11616612" cy="634134"/>
          </a:xfrm>
        </p:spPr>
        <p:txBody>
          <a:bodyPr/>
          <a:lstStyle/>
          <a:p>
            <a:r>
              <a:rPr lang="it-IT" sz="2400" b="1" i="0" dirty="0">
                <a:effectLst/>
                <a:latin typeface="Söhne"/>
              </a:rPr>
              <a:t>Caso di studio: abbracciare la connessione e il coinvolgimento virtuali - Technology 2 Client</a:t>
            </a:r>
            <a:endParaRPr lang="en-IE" sz="2400" dirty="0"/>
          </a:p>
        </p:txBody>
      </p:sp>
      <p:sp>
        <p:nvSpPr>
          <p:cNvPr id="7" name="Text Placeholder 6">
            <a:extLst>
              <a:ext uri="{FF2B5EF4-FFF2-40B4-BE49-F238E27FC236}">
                <a16:creationId xmlns:a16="http://schemas.microsoft.com/office/drawing/2014/main" id="{B01FDDA3-6237-C0D0-1882-51ED38E2EF0B}"/>
              </a:ext>
            </a:extLst>
          </p:cNvPr>
          <p:cNvSpPr>
            <a:spLocks noGrp="1"/>
          </p:cNvSpPr>
          <p:nvPr>
            <p:ph type="body" sz="quarter" idx="48"/>
          </p:nvPr>
        </p:nvSpPr>
        <p:spPr>
          <a:xfrm>
            <a:off x="534793" y="1470316"/>
            <a:ext cx="10483429" cy="4547069"/>
          </a:xfrm>
        </p:spPr>
        <p:txBody>
          <a:bodyPr/>
          <a:lstStyle/>
          <a:p>
            <a:pPr marL="285750" indent="-285750">
              <a:spcAft>
                <a:spcPts val="1200"/>
              </a:spcAft>
              <a:buFont typeface="Arial" panose="020B0604020202020204" pitchFamily="34" charset="0"/>
              <a:buChar char="•"/>
            </a:pPr>
            <a:r>
              <a:rPr lang="it-IT" sz="1800" b="1" dirty="0"/>
              <a:t>Pause Bingo: </a:t>
            </a:r>
            <a:r>
              <a:rPr lang="it-IT" sz="1800" dirty="0"/>
              <a:t>il venerdì venivano organizzate sessioni regolari di Bingo. Il gioco incoraggiava la competizione amichevole e offriva opportunità per battute spensierate.</a:t>
            </a:r>
          </a:p>
          <a:p>
            <a:pPr marL="285750" indent="-285750">
              <a:spcAft>
                <a:spcPts val="1200"/>
              </a:spcAft>
              <a:buFont typeface="Arial" panose="020B0604020202020204" pitchFamily="34" charset="0"/>
              <a:buChar char="•"/>
            </a:pPr>
            <a:r>
              <a:rPr lang="it-IT" sz="1800" b="1" dirty="0"/>
              <a:t>Concorsi di cappelli: </a:t>
            </a:r>
            <a:r>
              <a:rPr lang="it-IT" sz="1800" dirty="0"/>
              <a:t>di tanto in tanto si tenevano concorsi di cappelli. I dipendenti indosseranno cappelli creativi durante le riunioni virtuali, aggiungendo un elemento di divertimento e creatività alle videochiamate. Sono stati premiati i cappelli più fantasiosi e divertenti.</a:t>
            </a:r>
          </a:p>
          <a:p>
            <a:pPr algn="ctr">
              <a:spcAft>
                <a:spcPts val="1200"/>
              </a:spcAft>
            </a:pPr>
            <a:r>
              <a:rPr lang="it-IT" sz="1800" b="1" dirty="0"/>
              <a:t>Risultati</a:t>
            </a:r>
          </a:p>
          <a:p>
            <a:pPr>
              <a:spcAft>
                <a:spcPts val="1200"/>
              </a:spcAft>
            </a:pPr>
            <a:r>
              <a:rPr lang="it-IT" sz="1800" dirty="0"/>
              <a:t>L'introduzione di Gather e delle attività virtuali ha avuto diversi risultati positivi:</a:t>
            </a:r>
          </a:p>
          <a:p>
            <a:pPr marL="285750" indent="-285750">
              <a:spcAft>
                <a:spcPts val="1200"/>
              </a:spcAft>
              <a:buFont typeface="Arial" panose="020B0604020202020204" pitchFamily="34" charset="0"/>
              <a:buChar char="•"/>
            </a:pPr>
            <a:r>
              <a:rPr lang="it-IT" sz="1800" b="1" dirty="0"/>
              <a:t>Morale del team migliorato: </a:t>
            </a:r>
            <a:r>
              <a:rPr lang="it-IT" sz="1800" dirty="0"/>
              <a:t>i dipendenti hanno riferito di sentirsi più connessi e coinvolti, nonostante la distanza fisica. Le attività virtuali hanno portato un senso di unione e cameratismo.</a:t>
            </a:r>
          </a:p>
          <a:p>
            <a:pPr marL="285750" indent="-285750">
              <a:spcAft>
                <a:spcPts val="1200"/>
              </a:spcAft>
              <a:buFont typeface="Arial" panose="020B0604020202020204" pitchFamily="34" charset="0"/>
              <a:buChar char="•"/>
            </a:pPr>
            <a:r>
              <a:rPr lang="it-IT" sz="1800" b="1" dirty="0"/>
              <a:t>Miglioramento del benessere mentale: </a:t>
            </a:r>
            <a:r>
              <a:rPr lang="it-IT" sz="1800" dirty="0"/>
              <a:t>T2C ha notato un aumento del benessere dei dipendenti e una riduzione della sensazione di isolamento e stress, elementi essenziali durante i tempi difficili della pandemia.</a:t>
            </a:r>
          </a:p>
          <a:p>
            <a:pPr marL="285750" indent="-285750">
              <a:spcAft>
                <a:spcPts val="1200"/>
              </a:spcAft>
              <a:buFont typeface="Arial" panose="020B0604020202020204" pitchFamily="34" charset="0"/>
              <a:buChar char="•"/>
            </a:pPr>
            <a:r>
              <a:rPr lang="it-IT" sz="1800" b="1" dirty="0"/>
              <a:t>Maggiore creatività: </a:t>
            </a:r>
            <a:r>
              <a:rPr lang="it-IT" sz="1800" dirty="0"/>
              <a:t>i concorsi Hat e gli spazi tematici Gather hanno incoraggiato i dipendenti a sfruttare la propria creatività, favorendo un ambiente di lavoro positivo e innovativo.</a:t>
            </a:r>
            <a:endParaRPr lang="en-GB" sz="1800" dirty="0"/>
          </a:p>
        </p:txBody>
      </p:sp>
    </p:spTree>
    <p:extLst>
      <p:ext uri="{BB962C8B-B14F-4D97-AF65-F5344CB8AC3E}">
        <p14:creationId xmlns:p14="http://schemas.microsoft.com/office/powerpoint/2010/main" val="22931599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254C534-0BCD-047D-5DA7-BC562F0B4699}"/>
              </a:ext>
            </a:extLst>
          </p:cNvPr>
          <p:cNvSpPr>
            <a:spLocks noGrp="1"/>
          </p:cNvSpPr>
          <p:nvPr>
            <p:ph type="body" sz="quarter" idx="30"/>
          </p:nvPr>
        </p:nvSpPr>
        <p:spPr>
          <a:xfrm>
            <a:off x="251926" y="840615"/>
            <a:ext cx="11672595" cy="634134"/>
          </a:xfrm>
        </p:spPr>
        <p:txBody>
          <a:bodyPr/>
          <a:lstStyle/>
          <a:p>
            <a:r>
              <a:rPr lang="it-IT" sz="2400" b="1" i="0" dirty="0">
                <a:effectLst/>
                <a:latin typeface="Söhne"/>
              </a:rPr>
              <a:t>Caso di studio: abbracciare la connessione e il coinvolgimento virtuali - Technology 2 Client</a:t>
            </a:r>
            <a:endParaRPr lang="en-IE" sz="2400" dirty="0"/>
          </a:p>
        </p:txBody>
      </p:sp>
      <p:sp>
        <p:nvSpPr>
          <p:cNvPr id="7" name="Text Placeholder 6">
            <a:extLst>
              <a:ext uri="{FF2B5EF4-FFF2-40B4-BE49-F238E27FC236}">
                <a16:creationId xmlns:a16="http://schemas.microsoft.com/office/drawing/2014/main" id="{B01FDDA3-6237-C0D0-1882-51ED38E2EF0B}"/>
              </a:ext>
            </a:extLst>
          </p:cNvPr>
          <p:cNvSpPr>
            <a:spLocks noGrp="1"/>
          </p:cNvSpPr>
          <p:nvPr>
            <p:ph type="body" sz="quarter" idx="48"/>
          </p:nvPr>
        </p:nvSpPr>
        <p:spPr>
          <a:xfrm>
            <a:off x="534793" y="1644242"/>
            <a:ext cx="10483429" cy="4547069"/>
          </a:xfrm>
        </p:spPr>
        <p:txBody>
          <a:bodyPr/>
          <a:lstStyle/>
          <a:p>
            <a:pPr marL="285750" indent="-285750">
              <a:spcAft>
                <a:spcPts val="1200"/>
              </a:spcAft>
              <a:buFont typeface="Arial" panose="020B0604020202020204" pitchFamily="34" charset="0"/>
              <a:buChar char="•"/>
            </a:pPr>
            <a:r>
              <a:rPr lang="it-IT" sz="1800" b="1" dirty="0"/>
              <a:t>Aumento della produttività: </a:t>
            </a:r>
            <a:r>
              <a:rPr lang="it-IT" sz="1800" dirty="0"/>
              <a:t>le attività hanno avuto un impatto positivo sulla produttività e sulla motivazione, con i dipendenti che hanno mostrato un rinnovato impegno nel proprio lavoro.</a:t>
            </a:r>
          </a:p>
          <a:p>
            <a:pPr algn="ctr">
              <a:spcAft>
                <a:spcPts val="1200"/>
              </a:spcAft>
            </a:pPr>
            <a:r>
              <a:rPr lang="it-IT" sz="1800" b="1" dirty="0"/>
              <a:t>Lezioni imparate</a:t>
            </a:r>
          </a:p>
          <a:p>
            <a:pPr>
              <a:spcAft>
                <a:spcPts val="1200"/>
              </a:spcAft>
            </a:pPr>
            <a:r>
              <a:rPr lang="it-IT" sz="1800" dirty="0"/>
              <a:t>L'esperienza di T2C evidenzia diverse lezioni chiave per le organizzazioni che affrontano sfide simili:</a:t>
            </a:r>
          </a:p>
          <a:p>
            <a:pPr marL="285750" indent="-285750">
              <a:spcAft>
                <a:spcPts val="1200"/>
              </a:spcAft>
              <a:buFont typeface="Arial" panose="020B0604020202020204" pitchFamily="34" charset="0"/>
              <a:buChar char="•"/>
            </a:pPr>
            <a:r>
              <a:rPr lang="it-IT" sz="1800" b="1" dirty="0"/>
              <a:t>Adattabilità: </a:t>
            </a:r>
            <a:r>
              <a:rPr lang="it-IT" sz="1800" dirty="0"/>
              <a:t>abbracciare soluzioni innovative e adattarsi alle mutevoli circostanze è essenziale per mantenere un ambiente di lavoro positivo.</a:t>
            </a:r>
          </a:p>
          <a:p>
            <a:pPr marL="285750" indent="-285750">
              <a:spcAft>
                <a:spcPts val="1200"/>
              </a:spcAft>
              <a:buFont typeface="Arial" panose="020B0604020202020204" pitchFamily="34" charset="0"/>
              <a:buChar char="•"/>
            </a:pPr>
            <a:r>
              <a:rPr lang="it-IT" sz="1800" b="1" dirty="0"/>
              <a:t>La connessione è importante: </a:t>
            </a:r>
            <a:r>
              <a:rPr lang="it-IT" sz="1800" dirty="0"/>
              <a:t>mantenere le connessioni tra i dipendenti è fondamentale per il benessere e la produttività nelle situazioni di lavoro remoto.</a:t>
            </a:r>
          </a:p>
          <a:p>
            <a:pPr marL="285750" indent="-285750">
              <a:spcAft>
                <a:spcPts val="1200"/>
              </a:spcAft>
              <a:buFont typeface="Arial" panose="020B0604020202020204" pitchFamily="34" charset="0"/>
              <a:buChar char="•"/>
            </a:pPr>
            <a:r>
              <a:rPr lang="it-IT" sz="1800" b="1" dirty="0"/>
              <a:t>Bilanciare divertimento e lavoro: </a:t>
            </a:r>
            <a:r>
              <a:rPr lang="it-IT" sz="1800" dirty="0"/>
              <a:t>la combinazione di piattaforme legate al lavoro come Gather con attività creative e divertenti può favorire un ambiente di lavoro remoto dinamico e coinvolgente.</a:t>
            </a:r>
          </a:p>
          <a:p>
            <a:pPr marL="285750" indent="-285750">
              <a:spcAft>
                <a:spcPts val="1200"/>
              </a:spcAft>
              <a:buFont typeface="Arial" panose="020B0604020202020204" pitchFamily="34" charset="0"/>
              <a:buChar char="•"/>
            </a:pPr>
            <a:r>
              <a:rPr lang="it-IT" sz="1800" b="1" dirty="0"/>
              <a:t>Coinvolgimento dei dipendenti: </a:t>
            </a:r>
            <a:r>
              <a:rPr lang="it-IT" sz="1800" dirty="0"/>
              <a:t>coinvolgere i dipendenti nel processo decisionale e nella pianificazione delle attività può garantire che le attività siano divertenti e significative.</a:t>
            </a:r>
            <a:endParaRPr lang="en-GB" sz="1800" dirty="0"/>
          </a:p>
        </p:txBody>
      </p:sp>
    </p:spTree>
    <p:extLst>
      <p:ext uri="{BB962C8B-B14F-4D97-AF65-F5344CB8AC3E}">
        <p14:creationId xmlns:p14="http://schemas.microsoft.com/office/powerpoint/2010/main" val="13865336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851B00E-87A4-6809-75C0-0606E0F7688C}"/>
              </a:ext>
            </a:extLst>
          </p:cNvPr>
          <p:cNvSpPr>
            <a:spLocks noGrp="1"/>
          </p:cNvSpPr>
          <p:nvPr>
            <p:ph type="body" sz="quarter" idx="16"/>
          </p:nvPr>
        </p:nvSpPr>
        <p:spPr>
          <a:xfrm>
            <a:off x="575886" y="3527961"/>
            <a:ext cx="3354126" cy="1008397"/>
          </a:xfrm>
        </p:spPr>
        <p:txBody>
          <a:bodyPr/>
          <a:lstStyle/>
          <a:p>
            <a:r>
              <a:rPr lang="en-US" dirty="0" err="1"/>
              <a:t>Segui</a:t>
            </a:r>
            <a:r>
              <a:rPr lang="en-US" dirty="0"/>
              <a:t> il nostro </a:t>
            </a:r>
            <a:r>
              <a:rPr lang="en-US" dirty="0" err="1"/>
              <a:t>viaggio</a:t>
            </a:r>
            <a:endParaRPr lang="en-US" dirty="0"/>
          </a:p>
        </p:txBody>
      </p:sp>
      <p:sp>
        <p:nvSpPr>
          <p:cNvPr id="5" name="Text Placeholder 4">
            <a:extLst>
              <a:ext uri="{FF2B5EF4-FFF2-40B4-BE49-F238E27FC236}">
                <a16:creationId xmlns:a16="http://schemas.microsoft.com/office/drawing/2014/main" id="{E06499F2-5E90-07E2-4CB3-FFBDC4494273}"/>
              </a:ext>
            </a:extLst>
          </p:cNvPr>
          <p:cNvSpPr>
            <a:spLocks noGrp="1"/>
          </p:cNvSpPr>
          <p:nvPr>
            <p:ph type="body" sz="quarter" idx="20"/>
          </p:nvPr>
        </p:nvSpPr>
        <p:spPr/>
        <p:txBody>
          <a:bodyPr/>
          <a:lstStyle/>
          <a:p>
            <a:r>
              <a:rPr lang="en-US" dirty="0" err="1"/>
              <a:t>www.</a:t>
            </a:r>
            <a:r>
              <a:rPr lang="en-US" b="1" dirty="0" err="1"/>
              <a:t>digiworkwell</a:t>
            </a:r>
            <a:r>
              <a:rPr lang="en-US" dirty="0" err="1"/>
              <a:t>.eu</a:t>
            </a:r>
            <a:endParaRPr lang="en-US" dirty="0"/>
          </a:p>
        </p:txBody>
      </p:sp>
      <p:grpSp>
        <p:nvGrpSpPr>
          <p:cNvPr id="24" name="Group 23">
            <a:extLst>
              <a:ext uri="{FF2B5EF4-FFF2-40B4-BE49-F238E27FC236}">
                <a16:creationId xmlns:a16="http://schemas.microsoft.com/office/drawing/2014/main" id="{B205A1CF-0959-78DE-5028-7853151D2286}"/>
              </a:ext>
            </a:extLst>
          </p:cNvPr>
          <p:cNvGrpSpPr/>
          <p:nvPr/>
        </p:nvGrpSpPr>
        <p:grpSpPr>
          <a:xfrm>
            <a:off x="575886" y="4931243"/>
            <a:ext cx="2476327" cy="417772"/>
            <a:chOff x="575887" y="5068173"/>
            <a:chExt cx="1664680" cy="280842"/>
          </a:xfrm>
        </p:grpSpPr>
        <p:grpSp>
          <p:nvGrpSpPr>
            <p:cNvPr id="6" name="Graphic 3">
              <a:extLst>
                <a:ext uri="{FF2B5EF4-FFF2-40B4-BE49-F238E27FC236}">
                  <a16:creationId xmlns:a16="http://schemas.microsoft.com/office/drawing/2014/main" id="{C16F0B8A-7F69-937C-F2ED-17559B20A6AB}"/>
                </a:ext>
              </a:extLst>
            </p:cNvPr>
            <p:cNvGrpSpPr/>
            <p:nvPr/>
          </p:nvGrpSpPr>
          <p:grpSpPr>
            <a:xfrm>
              <a:off x="1614025" y="5068173"/>
              <a:ext cx="280634" cy="280634"/>
              <a:chOff x="1950027" y="2499889"/>
              <a:chExt cx="850463" cy="850463"/>
            </a:xfrm>
          </p:grpSpPr>
          <p:sp>
            <p:nvSpPr>
              <p:cNvPr id="7" name="Freeform 6">
                <a:extLst>
                  <a:ext uri="{FF2B5EF4-FFF2-40B4-BE49-F238E27FC236}">
                    <a16:creationId xmlns:a16="http://schemas.microsoft.com/office/drawing/2014/main" id="{207490F1-E345-5BC9-D101-99147648B512}"/>
                  </a:ext>
                </a:extLst>
              </p:cNvPr>
              <p:cNvSpPr/>
              <p:nvPr/>
            </p:nvSpPr>
            <p:spPr>
              <a:xfrm>
                <a:off x="1950027"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B79974"/>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nvGrpSpPr>
              <p:cNvPr id="8" name="Graphic 3">
                <a:extLst>
                  <a:ext uri="{FF2B5EF4-FFF2-40B4-BE49-F238E27FC236}">
                    <a16:creationId xmlns:a16="http://schemas.microsoft.com/office/drawing/2014/main" id="{EF0EC305-2157-B506-4C46-7D05B4AB506E}"/>
                  </a:ext>
                </a:extLst>
              </p:cNvPr>
              <p:cNvGrpSpPr/>
              <p:nvPr/>
            </p:nvGrpSpPr>
            <p:grpSpPr>
              <a:xfrm>
                <a:off x="2107521" y="2657382"/>
                <a:ext cx="535476" cy="535477"/>
                <a:chOff x="2107521" y="2657382"/>
                <a:chExt cx="535476" cy="535477"/>
              </a:xfrm>
              <a:solidFill>
                <a:srgbClr val="FFFFFF"/>
              </a:solidFill>
            </p:grpSpPr>
            <p:sp>
              <p:nvSpPr>
                <p:cNvPr id="9" name="Freeform 8">
                  <a:extLst>
                    <a:ext uri="{FF2B5EF4-FFF2-40B4-BE49-F238E27FC236}">
                      <a16:creationId xmlns:a16="http://schemas.microsoft.com/office/drawing/2014/main" id="{9212B4F7-97DF-6D12-BC9E-8A1F181265E4}"/>
                    </a:ext>
                  </a:extLst>
                </p:cNvPr>
                <p:cNvSpPr/>
                <p:nvPr/>
              </p:nvSpPr>
              <p:spPr>
                <a:xfrm>
                  <a:off x="2107521" y="2657382"/>
                  <a:ext cx="535476" cy="535477"/>
                </a:xfrm>
                <a:custGeom>
                  <a:avLst/>
                  <a:gdLst>
                    <a:gd name="connsiteX0" fmla="*/ 267739 w 535476"/>
                    <a:gd name="connsiteY0" fmla="*/ 48508 h 535477"/>
                    <a:gd name="connsiteX1" fmla="*/ 376094 w 535476"/>
                    <a:gd name="connsiteY1" fmla="*/ 49768 h 535477"/>
                    <a:gd name="connsiteX2" fmla="*/ 425862 w 535476"/>
                    <a:gd name="connsiteY2" fmla="*/ 59217 h 535477"/>
                    <a:gd name="connsiteX3" fmla="*/ 456730 w 535476"/>
                    <a:gd name="connsiteY3" fmla="*/ 79377 h 535477"/>
                    <a:gd name="connsiteX4" fmla="*/ 476890 w 535476"/>
                    <a:gd name="connsiteY4" fmla="*/ 110245 h 535477"/>
                    <a:gd name="connsiteX5" fmla="*/ 486339 w 535476"/>
                    <a:gd name="connsiteY5" fmla="*/ 160013 h 535477"/>
                    <a:gd name="connsiteX6" fmla="*/ 487599 w 535476"/>
                    <a:gd name="connsiteY6" fmla="*/ 268368 h 535477"/>
                    <a:gd name="connsiteX7" fmla="*/ 486339 w 535476"/>
                    <a:gd name="connsiteY7" fmla="*/ 376724 h 535477"/>
                    <a:gd name="connsiteX8" fmla="*/ 476890 w 535476"/>
                    <a:gd name="connsiteY8" fmla="*/ 426492 h 535477"/>
                    <a:gd name="connsiteX9" fmla="*/ 456730 w 535476"/>
                    <a:gd name="connsiteY9" fmla="*/ 457360 h 535477"/>
                    <a:gd name="connsiteX10" fmla="*/ 425862 w 535476"/>
                    <a:gd name="connsiteY10" fmla="*/ 477519 h 535477"/>
                    <a:gd name="connsiteX11" fmla="*/ 376094 w 535476"/>
                    <a:gd name="connsiteY11" fmla="*/ 486969 h 535477"/>
                    <a:gd name="connsiteX12" fmla="*/ 267739 w 535476"/>
                    <a:gd name="connsiteY12" fmla="*/ 488229 h 535477"/>
                    <a:gd name="connsiteX13" fmla="*/ 159383 w 535476"/>
                    <a:gd name="connsiteY13" fmla="*/ 486969 h 535477"/>
                    <a:gd name="connsiteX14" fmla="*/ 109615 w 535476"/>
                    <a:gd name="connsiteY14" fmla="*/ 477519 h 535477"/>
                    <a:gd name="connsiteX15" fmla="*/ 78747 w 535476"/>
                    <a:gd name="connsiteY15" fmla="*/ 457360 h 535477"/>
                    <a:gd name="connsiteX16" fmla="*/ 58587 w 535476"/>
                    <a:gd name="connsiteY16" fmla="*/ 426492 h 535477"/>
                    <a:gd name="connsiteX17" fmla="*/ 49138 w 535476"/>
                    <a:gd name="connsiteY17" fmla="*/ 376724 h 535477"/>
                    <a:gd name="connsiteX18" fmla="*/ 47878 w 535476"/>
                    <a:gd name="connsiteY18" fmla="*/ 268368 h 535477"/>
                    <a:gd name="connsiteX19" fmla="*/ 49138 w 535476"/>
                    <a:gd name="connsiteY19" fmla="*/ 160013 h 535477"/>
                    <a:gd name="connsiteX20" fmla="*/ 58587 w 535476"/>
                    <a:gd name="connsiteY20" fmla="*/ 110245 h 535477"/>
                    <a:gd name="connsiteX21" fmla="*/ 78747 w 535476"/>
                    <a:gd name="connsiteY21" fmla="*/ 79377 h 535477"/>
                    <a:gd name="connsiteX22" fmla="*/ 109615 w 535476"/>
                    <a:gd name="connsiteY22" fmla="*/ 59217 h 535477"/>
                    <a:gd name="connsiteX23" fmla="*/ 159383 w 535476"/>
                    <a:gd name="connsiteY23" fmla="*/ 49768 h 535477"/>
                    <a:gd name="connsiteX24" fmla="*/ 267739 w 535476"/>
                    <a:gd name="connsiteY24" fmla="*/ 48508 h 535477"/>
                    <a:gd name="connsiteX25" fmla="*/ 267739 w 535476"/>
                    <a:gd name="connsiteY25" fmla="*/ 0 h 535477"/>
                    <a:gd name="connsiteX26" fmla="*/ 157493 w 535476"/>
                    <a:gd name="connsiteY26" fmla="*/ 1890 h 535477"/>
                    <a:gd name="connsiteX27" fmla="*/ 92606 w 535476"/>
                    <a:gd name="connsiteY27" fmla="*/ 14489 h 535477"/>
                    <a:gd name="connsiteX28" fmla="*/ 45358 w 535476"/>
                    <a:gd name="connsiteY28" fmla="*/ 45358 h 535477"/>
                    <a:gd name="connsiteX29" fmla="*/ 14489 w 535476"/>
                    <a:gd name="connsiteY29" fmla="*/ 92606 h 535477"/>
                    <a:gd name="connsiteX30" fmla="*/ 1890 w 535476"/>
                    <a:gd name="connsiteY30" fmla="*/ 157493 h 535477"/>
                    <a:gd name="connsiteX31" fmla="*/ 0 w 535476"/>
                    <a:gd name="connsiteY31" fmla="*/ 267739 h 535477"/>
                    <a:gd name="connsiteX32" fmla="*/ 1890 w 535476"/>
                    <a:gd name="connsiteY32" fmla="*/ 377984 h 535477"/>
                    <a:gd name="connsiteX33" fmla="*/ 14489 w 535476"/>
                    <a:gd name="connsiteY33" fmla="*/ 442871 h 535477"/>
                    <a:gd name="connsiteX34" fmla="*/ 45358 w 535476"/>
                    <a:gd name="connsiteY34" fmla="*/ 490119 h 535477"/>
                    <a:gd name="connsiteX35" fmla="*/ 92606 w 535476"/>
                    <a:gd name="connsiteY35" fmla="*/ 520988 h 535477"/>
                    <a:gd name="connsiteX36" fmla="*/ 157493 w 535476"/>
                    <a:gd name="connsiteY36" fmla="*/ 533587 h 535477"/>
                    <a:gd name="connsiteX37" fmla="*/ 267739 w 535476"/>
                    <a:gd name="connsiteY37" fmla="*/ 535477 h 535477"/>
                    <a:gd name="connsiteX38" fmla="*/ 377984 w 535476"/>
                    <a:gd name="connsiteY38" fmla="*/ 533587 h 535477"/>
                    <a:gd name="connsiteX39" fmla="*/ 442871 w 535476"/>
                    <a:gd name="connsiteY39" fmla="*/ 520988 h 535477"/>
                    <a:gd name="connsiteX40" fmla="*/ 490119 w 535476"/>
                    <a:gd name="connsiteY40" fmla="*/ 490119 h 535477"/>
                    <a:gd name="connsiteX41" fmla="*/ 520988 w 535476"/>
                    <a:gd name="connsiteY41" fmla="*/ 442871 h 535477"/>
                    <a:gd name="connsiteX42" fmla="*/ 533587 w 535476"/>
                    <a:gd name="connsiteY42" fmla="*/ 377984 h 535477"/>
                    <a:gd name="connsiteX43" fmla="*/ 535477 w 535476"/>
                    <a:gd name="connsiteY43" fmla="*/ 267739 h 535477"/>
                    <a:gd name="connsiteX44" fmla="*/ 533587 w 535476"/>
                    <a:gd name="connsiteY44" fmla="*/ 157493 h 535477"/>
                    <a:gd name="connsiteX45" fmla="*/ 520988 w 535476"/>
                    <a:gd name="connsiteY45" fmla="*/ 92606 h 535477"/>
                    <a:gd name="connsiteX46" fmla="*/ 490119 w 535476"/>
                    <a:gd name="connsiteY46" fmla="*/ 45358 h 535477"/>
                    <a:gd name="connsiteX47" fmla="*/ 442871 w 535476"/>
                    <a:gd name="connsiteY47" fmla="*/ 14489 h 535477"/>
                    <a:gd name="connsiteX48" fmla="*/ 377984 w 535476"/>
                    <a:gd name="connsiteY48" fmla="*/ 1890 h 535477"/>
                    <a:gd name="connsiteX49" fmla="*/ 267739 w 535476"/>
                    <a:gd name="connsiteY49" fmla="*/ 0 h 535477"/>
                    <a:gd name="connsiteX50" fmla="*/ 267739 w 535476"/>
                    <a:gd name="connsiteY50" fmla="*/ 0 h 53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35476" h="535477">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1" name="Freeform 10">
                  <a:extLst>
                    <a:ext uri="{FF2B5EF4-FFF2-40B4-BE49-F238E27FC236}">
                      <a16:creationId xmlns:a16="http://schemas.microsoft.com/office/drawing/2014/main" id="{A6004818-C8CE-1437-8DFC-6531BA840172}"/>
                    </a:ext>
                  </a:extLst>
                </p:cNvPr>
                <p:cNvSpPr/>
                <p:nvPr/>
              </p:nvSpPr>
              <p:spPr>
                <a:xfrm>
                  <a:off x="2237925" y="2787786"/>
                  <a:ext cx="274668" cy="274668"/>
                </a:xfrm>
                <a:custGeom>
                  <a:avLst/>
                  <a:gdLst>
                    <a:gd name="connsiteX0" fmla="*/ 137334 w 274668"/>
                    <a:gd name="connsiteY0" fmla="*/ 0 h 274668"/>
                    <a:gd name="connsiteX1" fmla="*/ 0 w 274668"/>
                    <a:gd name="connsiteY1" fmla="*/ 137334 h 274668"/>
                    <a:gd name="connsiteX2" fmla="*/ 137334 w 274668"/>
                    <a:gd name="connsiteY2" fmla="*/ 274668 h 274668"/>
                    <a:gd name="connsiteX3" fmla="*/ 274668 w 274668"/>
                    <a:gd name="connsiteY3" fmla="*/ 137334 h 274668"/>
                    <a:gd name="connsiteX4" fmla="*/ 137334 w 274668"/>
                    <a:gd name="connsiteY4" fmla="*/ 0 h 274668"/>
                    <a:gd name="connsiteX5" fmla="*/ 137334 w 274668"/>
                    <a:gd name="connsiteY5" fmla="*/ 226790 h 274668"/>
                    <a:gd name="connsiteX6" fmla="*/ 47878 w 274668"/>
                    <a:gd name="connsiteY6" fmla="*/ 137334 h 274668"/>
                    <a:gd name="connsiteX7" fmla="*/ 137334 w 274668"/>
                    <a:gd name="connsiteY7" fmla="*/ 47878 h 274668"/>
                    <a:gd name="connsiteX8" fmla="*/ 226790 w 274668"/>
                    <a:gd name="connsiteY8" fmla="*/ 137334 h 274668"/>
                    <a:gd name="connsiteX9" fmla="*/ 137334 w 274668"/>
                    <a:gd name="connsiteY9" fmla="*/ 226790 h 27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668" h="274668">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2" name="Freeform 11">
                  <a:extLst>
                    <a:ext uri="{FF2B5EF4-FFF2-40B4-BE49-F238E27FC236}">
                      <a16:creationId xmlns:a16="http://schemas.microsoft.com/office/drawing/2014/main" id="{C59713EE-BFB0-C40E-9344-FCFC1CB8A270}"/>
                    </a:ext>
                  </a:extLst>
                </p:cNvPr>
                <p:cNvSpPr/>
                <p:nvPr/>
              </p:nvSpPr>
              <p:spPr>
                <a:xfrm>
                  <a:off x="2486134" y="2749988"/>
                  <a:ext cx="64257" cy="64257"/>
                </a:xfrm>
                <a:custGeom>
                  <a:avLst/>
                  <a:gdLst>
                    <a:gd name="connsiteX0" fmla="*/ 64257 w 64257"/>
                    <a:gd name="connsiteY0" fmla="*/ 32129 h 64257"/>
                    <a:gd name="connsiteX1" fmla="*/ 32129 w 64257"/>
                    <a:gd name="connsiteY1" fmla="*/ 64257 h 64257"/>
                    <a:gd name="connsiteX2" fmla="*/ 0 w 64257"/>
                    <a:gd name="connsiteY2" fmla="*/ 32129 h 64257"/>
                    <a:gd name="connsiteX3" fmla="*/ 32129 w 64257"/>
                    <a:gd name="connsiteY3" fmla="*/ 0 h 64257"/>
                    <a:gd name="connsiteX4" fmla="*/ 64257 w 64257"/>
                    <a:gd name="connsiteY4" fmla="*/ 32129 h 64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57" h="64257">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grpSp>
          <p:nvGrpSpPr>
            <p:cNvPr id="13" name="Graphic 3">
              <a:extLst>
                <a:ext uri="{FF2B5EF4-FFF2-40B4-BE49-F238E27FC236}">
                  <a16:creationId xmlns:a16="http://schemas.microsoft.com/office/drawing/2014/main" id="{6ADFA78E-0546-9468-4BB4-200E92A1AB17}"/>
                </a:ext>
              </a:extLst>
            </p:cNvPr>
            <p:cNvGrpSpPr/>
            <p:nvPr/>
          </p:nvGrpSpPr>
          <p:grpSpPr>
            <a:xfrm>
              <a:off x="921794" y="5068173"/>
              <a:ext cx="280634" cy="280634"/>
              <a:chOff x="-147782" y="2499889"/>
              <a:chExt cx="850463" cy="850463"/>
            </a:xfrm>
          </p:grpSpPr>
          <p:sp>
            <p:nvSpPr>
              <p:cNvPr id="14" name="Freeform 13">
                <a:extLst>
                  <a:ext uri="{FF2B5EF4-FFF2-40B4-BE49-F238E27FC236}">
                    <a16:creationId xmlns:a16="http://schemas.microsoft.com/office/drawing/2014/main" id="{FDBCB942-26FF-C552-B1A3-52312ED6BF4D}"/>
                  </a:ext>
                </a:extLst>
              </p:cNvPr>
              <p:cNvSpPr/>
              <p:nvPr/>
            </p:nvSpPr>
            <p:spPr>
              <a:xfrm>
                <a:off x="-147782"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B79974"/>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5" name="Freeform 14">
                <a:extLst>
                  <a:ext uri="{FF2B5EF4-FFF2-40B4-BE49-F238E27FC236}">
                    <a16:creationId xmlns:a16="http://schemas.microsoft.com/office/drawing/2014/main" id="{9295F478-319D-3477-9C4B-A70F9E9B7ED5}"/>
                  </a:ext>
                </a:extLst>
              </p:cNvPr>
              <p:cNvSpPr/>
              <p:nvPr/>
            </p:nvSpPr>
            <p:spPr>
              <a:xfrm>
                <a:off x="18530" y="2722899"/>
                <a:ext cx="549966" cy="447280"/>
              </a:xfrm>
              <a:custGeom>
                <a:avLst/>
                <a:gdLst>
                  <a:gd name="connsiteX0" fmla="*/ 173243 w 549966"/>
                  <a:gd name="connsiteY0" fmla="*/ 447281 h 447280"/>
                  <a:gd name="connsiteX1" fmla="*/ 494529 w 549966"/>
                  <a:gd name="connsiteY1" fmla="*/ 125995 h 447280"/>
                  <a:gd name="connsiteX2" fmla="*/ 493899 w 549966"/>
                  <a:gd name="connsiteY2" fmla="*/ 111505 h 447280"/>
                  <a:gd name="connsiteX3" fmla="*/ 549966 w 549966"/>
                  <a:gd name="connsiteY3" fmla="*/ 52918 h 447280"/>
                  <a:gd name="connsiteX4" fmla="*/ 485079 w 549966"/>
                  <a:gd name="connsiteY4" fmla="*/ 70557 h 447280"/>
                  <a:gd name="connsiteX5" fmla="*/ 534847 w 549966"/>
                  <a:gd name="connsiteY5" fmla="*/ 8190 h 447280"/>
                  <a:gd name="connsiteX6" fmla="*/ 463030 w 549966"/>
                  <a:gd name="connsiteY6" fmla="*/ 35908 h 447280"/>
                  <a:gd name="connsiteX7" fmla="*/ 380504 w 549966"/>
                  <a:gd name="connsiteY7" fmla="*/ 0 h 447280"/>
                  <a:gd name="connsiteX8" fmla="*/ 267739 w 549966"/>
                  <a:gd name="connsiteY8" fmla="*/ 112765 h 447280"/>
                  <a:gd name="connsiteX9" fmla="*/ 270888 w 549966"/>
                  <a:gd name="connsiteY9" fmla="*/ 138594 h 447280"/>
                  <a:gd name="connsiteX10" fmla="*/ 38428 w 549966"/>
                  <a:gd name="connsiteY10" fmla="*/ 20789 h 447280"/>
                  <a:gd name="connsiteX11" fmla="*/ 23309 w 549966"/>
                  <a:gd name="connsiteY11" fmla="*/ 77487 h 447280"/>
                  <a:gd name="connsiteX12" fmla="*/ 73707 w 549966"/>
                  <a:gd name="connsiteY12" fmla="*/ 171353 h 447280"/>
                  <a:gd name="connsiteX13" fmla="*/ 22679 w 549966"/>
                  <a:gd name="connsiteY13" fmla="*/ 157493 h 447280"/>
                  <a:gd name="connsiteX14" fmla="*/ 22679 w 549966"/>
                  <a:gd name="connsiteY14" fmla="*/ 158753 h 447280"/>
                  <a:gd name="connsiteX15" fmla="*/ 113395 w 549966"/>
                  <a:gd name="connsiteY15" fmla="*/ 269628 h 447280"/>
                  <a:gd name="connsiteX16" fmla="*/ 83786 w 549966"/>
                  <a:gd name="connsiteY16" fmla="*/ 273408 h 447280"/>
                  <a:gd name="connsiteX17" fmla="*/ 62367 w 549966"/>
                  <a:gd name="connsiteY17" fmla="*/ 271518 h 447280"/>
                  <a:gd name="connsiteX18" fmla="*/ 167573 w 549966"/>
                  <a:gd name="connsiteY18" fmla="*/ 349635 h 447280"/>
                  <a:gd name="connsiteX19" fmla="*/ 27089 w 549966"/>
                  <a:gd name="connsiteY19" fmla="*/ 398143 h 447280"/>
                  <a:gd name="connsiteX20" fmla="*/ 0 w 549966"/>
                  <a:gd name="connsiteY20" fmla="*/ 396883 h 447280"/>
                  <a:gd name="connsiteX21" fmla="*/ 173243 w 549966"/>
                  <a:gd name="connsiteY21" fmla="*/ 447281 h 44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9966" h="447280">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16" name="Graphic 3">
              <a:extLst>
                <a:ext uri="{FF2B5EF4-FFF2-40B4-BE49-F238E27FC236}">
                  <a16:creationId xmlns:a16="http://schemas.microsoft.com/office/drawing/2014/main" id="{80CDBD12-7227-6369-73DA-B64E6DFBC12C}"/>
                </a:ext>
              </a:extLst>
            </p:cNvPr>
            <p:cNvGrpSpPr/>
            <p:nvPr/>
          </p:nvGrpSpPr>
          <p:grpSpPr>
            <a:xfrm>
              <a:off x="1959933" y="5068173"/>
              <a:ext cx="280634" cy="280634"/>
              <a:chOff x="2998302" y="2499889"/>
              <a:chExt cx="850463" cy="850463"/>
            </a:xfrm>
          </p:grpSpPr>
          <p:sp>
            <p:nvSpPr>
              <p:cNvPr id="17" name="Freeform 16">
                <a:extLst>
                  <a:ext uri="{FF2B5EF4-FFF2-40B4-BE49-F238E27FC236}">
                    <a16:creationId xmlns:a16="http://schemas.microsoft.com/office/drawing/2014/main" id="{FF365CDF-6FF9-91B4-82AB-20B0506EDBF3}"/>
                  </a:ext>
                </a:extLst>
              </p:cNvPr>
              <p:cNvSpPr/>
              <p:nvPr/>
            </p:nvSpPr>
            <p:spPr>
              <a:xfrm>
                <a:off x="2998302" y="2499889"/>
                <a:ext cx="850463" cy="850463"/>
              </a:xfrm>
              <a:custGeom>
                <a:avLst/>
                <a:gdLst>
                  <a:gd name="connsiteX0" fmla="*/ 850463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3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B79974"/>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8" name="Freeform 17">
                <a:extLst>
                  <a:ext uri="{FF2B5EF4-FFF2-40B4-BE49-F238E27FC236}">
                    <a16:creationId xmlns:a16="http://schemas.microsoft.com/office/drawing/2014/main" id="{C51DB4C4-55D6-B57D-7ADB-2642557C7218}"/>
                  </a:ext>
                </a:extLst>
              </p:cNvPr>
              <p:cNvSpPr/>
              <p:nvPr/>
            </p:nvSpPr>
            <p:spPr>
              <a:xfrm>
                <a:off x="3139416" y="2726679"/>
                <a:ext cx="568235" cy="398142"/>
              </a:xfrm>
              <a:custGeom>
                <a:avLst/>
                <a:gdLst>
                  <a:gd name="connsiteX0" fmla="*/ 556266 w 568235"/>
                  <a:gd name="connsiteY0" fmla="*/ 62367 h 398142"/>
                  <a:gd name="connsiteX1" fmla="*/ 505868 w 568235"/>
                  <a:gd name="connsiteY1" fmla="*/ 11969 h 398142"/>
                  <a:gd name="connsiteX2" fmla="*/ 284118 w 568235"/>
                  <a:gd name="connsiteY2" fmla="*/ 0 h 398142"/>
                  <a:gd name="connsiteX3" fmla="*/ 62367 w 568235"/>
                  <a:gd name="connsiteY3" fmla="*/ 11969 h 398142"/>
                  <a:gd name="connsiteX4" fmla="*/ 11970 w 568235"/>
                  <a:gd name="connsiteY4" fmla="*/ 62367 h 398142"/>
                  <a:gd name="connsiteX5" fmla="*/ 0 w 568235"/>
                  <a:gd name="connsiteY5" fmla="*/ 199071 h 398142"/>
                  <a:gd name="connsiteX6" fmla="*/ 11970 w 568235"/>
                  <a:gd name="connsiteY6" fmla="*/ 335776 h 398142"/>
                  <a:gd name="connsiteX7" fmla="*/ 62367 w 568235"/>
                  <a:gd name="connsiteY7" fmla="*/ 386173 h 398142"/>
                  <a:gd name="connsiteX8" fmla="*/ 284118 w 568235"/>
                  <a:gd name="connsiteY8" fmla="*/ 398143 h 398142"/>
                  <a:gd name="connsiteX9" fmla="*/ 505868 w 568235"/>
                  <a:gd name="connsiteY9" fmla="*/ 386173 h 398142"/>
                  <a:gd name="connsiteX10" fmla="*/ 556266 w 568235"/>
                  <a:gd name="connsiteY10" fmla="*/ 335776 h 398142"/>
                  <a:gd name="connsiteX11" fmla="*/ 568236 w 568235"/>
                  <a:gd name="connsiteY11" fmla="*/ 199071 h 398142"/>
                  <a:gd name="connsiteX12" fmla="*/ 556266 w 568235"/>
                  <a:gd name="connsiteY12" fmla="*/ 62367 h 398142"/>
                  <a:gd name="connsiteX13" fmla="*/ 227420 w 568235"/>
                  <a:gd name="connsiteY13" fmla="*/ 283488 h 398142"/>
                  <a:gd name="connsiteX14" fmla="*/ 227420 w 568235"/>
                  <a:gd name="connsiteY14" fmla="*/ 113395 h 398142"/>
                  <a:gd name="connsiteX15" fmla="*/ 374834 w 568235"/>
                  <a:gd name="connsiteY15" fmla="*/ 198441 h 398142"/>
                  <a:gd name="connsiteX16" fmla="*/ 227420 w 568235"/>
                  <a:gd name="connsiteY16" fmla="*/ 283488 h 39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8235" h="398142">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19" name="Graphic 3">
              <a:extLst>
                <a:ext uri="{FF2B5EF4-FFF2-40B4-BE49-F238E27FC236}">
                  <a16:creationId xmlns:a16="http://schemas.microsoft.com/office/drawing/2014/main" id="{0DC999F4-1270-4BAD-D991-3FF630789A37}"/>
                </a:ext>
              </a:extLst>
            </p:cNvPr>
            <p:cNvGrpSpPr/>
            <p:nvPr/>
          </p:nvGrpSpPr>
          <p:grpSpPr>
            <a:xfrm>
              <a:off x="575887" y="5068173"/>
              <a:ext cx="280634" cy="280842"/>
              <a:chOff x="-1196056" y="2499889"/>
              <a:chExt cx="850463" cy="851093"/>
            </a:xfrm>
          </p:grpSpPr>
          <p:sp>
            <p:nvSpPr>
              <p:cNvPr id="20" name="Freeform 19">
                <a:extLst>
                  <a:ext uri="{FF2B5EF4-FFF2-40B4-BE49-F238E27FC236}">
                    <a16:creationId xmlns:a16="http://schemas.microsoft.com/office/drawing/2014/main" id="{DB34B1BE-7597-2BD6-C4DE-8970A9DDD349}"/>
                  </a:ext>
                </a:extLst>
              </p:cNvPr>
              <p:cNvSpPr/>
              <p:nvPr/>
            </p:nvSpPr>
            <p:spPr>
              <a:xfrm>
                <a:off x="-1196056" y="2499889"/>
                <a:ext cx="850463" cy="845423"/>
              </a:xfrm>
              <a:custGeom>
                <a:avLst/>
                <a:gdLst>
                  <a:gd name="connsiteX0" fmla="*/ 850463 w 850463"/>
                  <a:gd name="connsiteY0" fmla="*/ 425232 h 845423"/>
                  <a:gd name="connsiteX1" fmla="*/ 425232 w 850463"/>
                  <a:gd name="connsiteY1" fmla="*/ 0 h 845423"/>
                  <a:gd name="connsiteX2" fmla="*/ 0 w 850463"/>
                  <a:gd name="connsiteY2" fmla="*/ 425232 h 845423"/>
                  <a:gd name="connsiteX3" fmla="*/ 359085 w 850463"/>
                  <a:gd name="connsiteY3" fmla="*/ 845424 h 845423"/>
                  <a:gd name="connsiteX4" fmla="*/ 359085 w 850463"/>
                  <a:gd name="connsiteY4" fmla="*/ 548076 h 845423"/>
                  <a:gd name="connsiteX5" fmla="*/ 251359 w 850463"/>
                  <a:gd name="connsiteY5" fmla="*/ 548076 h 845423"/>
                  <a:gd name="connsiteX6" fmla="*/ 251359 w 850463"/>
                  <a:gd name="connsiteY6" fmla="*/ 425232 h 845423"/>
                  <a:gd name="connsiteX7" fmla="*/ 359085 w 850463"/>
                  <a:gd name="connsiteY7" fmla="*/ 425232 h 845423"/>
                  <a:gd name="connsiteX8" fmla="*/ 359085 w 850463"/>
                  <a:gd name="connsiteY8" fmla="*/ 331996 h 845423"/>
                  <a:gd name="connsiteX9" fmla="*/ 519728 w 850463"/>
                  <a:gd name="connsiteY9" fmla="*/ 166313 h 845423"/>
                  <a:gd name="connsiteX10" fmla="*/ 614854 w 850463"/>
                  <a:gd name="connsiteY10" fmla="*/ 174503 h 845423"/>
                  <a:gd name="connsiteX11" fmla="*/ 614854 w 850463"/>
                  <a:gd name="connsiteY11" fmla="*/ 279078 h 845423"/>
                  <a:gd name="connsiteX12" fmla="*/ 561306 w 850463"/>
                  <a:gd name="connsiteY12" fmla="*/ 279078 h 845423"/>
                  <a:gd name="connsiteX13" fmla="*/ 492009 w 850463"/>
                  <a:gd name="connsiteY13" fmla="*/ 345225 h 845423"/>
                  <a:gd name="connsiteX14" fmla="*/ 492009 w 850463"/>
                  <a:gd name="connsiteY14" fmla="*/ 425232 h 845423"/>
                  <a:gd name="connsiteX15" fmla="*/ 609184 w 850463"/>
                  <a:gd name="connsiteY15" fmla="*/ 425232 h 845423"/>
                  <a:gd name="connsiteX16" fmla="*/ 590285 w 850463"/>
                  <a:gd name="connsiteY16" fmla="*/ 548076 h 845423"/>
                  <a:gd name="connsiteX17" fmla="*/ 491379 w 850463"/>
                  <a:gd name="connsiteY17" fmla="*/ 548076 h 845423"/>
                  <a:gd name="connsiteX18" fmla="*/ 491379 w 850463"/>
                  <a:gd name="connsiteY18" fmla="*/ 845424 h 845423"/>
                  <a:gd name="connsiteX19" fmla="*/ 850463 w 850463"/>
                  <a:gd name="connsiteY19" fmla="*/ 425232 h 84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0463" h="845423">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B79974"/>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1" name="Freeform 20">
                <a:extLst>
                  <a:ext uri="{FF2B5EF4-FFF2-40B4-BE49-F238E27FC236}">
                    <a16:creationId xmlns:a16="http://schemas.microsoft.com/office/drawing/2014/main" id="{1A5B505D-0AE7-E7E0-3E8C-E879D3E0AE76}"/>
                  </a:ext>
                </a:extLst>
              </p:cNvPr>
              <p:cNvSpPr/>
              <p:nvPr/>
            </p:nvSpPr>
            <p:spPr>
              <a:xfrm>
                <a:off x="-945327" y="2666201"/>
                <a:ext cx="363494" cy="684780"/>
              </a:xfrm>
              <a:custGeom>
                <a:avLst/>
                <a:gdLst>
                  <a:gd name="connsiteX0" fmla="*/ 339555 w 363494"/>
                  <a:gd name="connsiteY0" fmla="*/ 381764 h 684780"/>
                  <a:gd name="connsiteX1" fmla="*/ 358455 w 363494"/>
                  <a:gd name="connsiteY1" fmla="*/ 258919 h 684780"/>
                  <a:gd name="connsiteX2" fmla="*/ 240650 w 363494"/>
                  <a:gd name="connsiteY2" fmla="*/ 258919 h 684780"/>
                  <a:gd name="connsiteX3" fmla="*/ 240650 w 363494"/>
                  <a:gd name="connsiteY3" fmla="*/ 179542 h 684780"/>
                  <a:gd name="connsiteX4" fmla="*/ 309947 w 363494"/>
                  <a:gd name="connsiteY4" fmla="*/ 113395 h 684780"/>
                  <a:gd name="connsiteX5" fmla="*/ 363494 w 363494"/>
                  <a:gd name="connsiteY5" fmla="*/ 113395 h 684780"/>
                  <a:gd name="connsiteX6" fmla="*/ 363494 w 363494"/>
                  <a:gd name="connsiteY6" fmla="*/ 8190 h 684780"/>
                  <a:gd name="connsiteX7" fmla="*/ 268368 w 363494"/>
                  <a:gd name="connsiteY7" fmla="*/ 0 h 684780"/>
                  <a:gd name="connsiteX8" fmla="*/ 107725 w 363494"/>
                  <a:gd name="connsiteY8" fmla="*/ 165683 h 684780"/>
                  <a:gd name="connsiteX9" fmla="*/ 107725 w 363494"/>
                  <a:gd name="connsiteY9" fmla="*/ 259549 h 684780"/>
                  <a:gd name="connsiteX10" fmla="*/ 0 w 363494"/>
                  <a:gd name="connsiteY10" fmla="*/ 259549 h 684780"/>
                  <a:gd name="connsiteX11" fmla="*/ 0 w 363494"/>
                  <a:gd name="connsiteY11" fmla="*/ 382394 h 684780"/>
                  <a:gd name="connsiteX12" fmla="*/ 107725 w 363494"/>
                  <a:gd name="connsiteY12" fmla="*/ 382394 h 684780"/>
                  <a:gd name="connsiteX13" fmla="*/ 107725 w 363494"/>
                  <a:gd name="connsiteY13" fmla="*/ 679741 h 684780"/>
                  <a:gd name="connsiteX14" fmla="*/ 173873 w 363494"/>
                  <a:gd name="connsiteY14" fmla="*/ 684781 h 684780"/>
                  <a:gd name="connsiteX15" fmla="*/ 240020 w 363494"/>
                  <a:gd name="connsiteY15" fmla="*/ 679741 h 684780"/>
                  <a:gd name="connsiteX16" fmla="*/ 240020 w 363494"/>
                  <a:gd name="connsiteY16" fmla="*/ 382394 h 684780"/>
                  <a:gd name="connsiteX17" fmla="*/ 339555 w 363494"/>
                  <a:gd name="connsiteY17" fmla="*/ 382394 h 68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3494" h="68478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sp>
          <p:nvSpPr>
            <p:cNvPr id="22" name="Freeform 21">
              <a:extLst>
                <a:ext uri="{FF2B5EF4-FFF2-40B4-BE49-F238E27FC236}">
                  <a16:creationId xmlns:a16="http://schemas.microsoft.com/office/drawing/2014/main" id="{ADC8DA71-6474-E29C-8B02-017CD63A5BAF}"/>
                </a:ext>
              </a:extLst>
            </p:cNvPr>
            <p:cNvSpPr/>
            <p:nvPr/>
          </p:nvSpPr>
          <p:spPr>
            <a:xfrm>
              <a:off x="1267910" y="5068173"/>
              <a:ext cx="280634" cy="280634"/>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B79974"/>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pic>
          <p:nvPicPr>
            <p:cNvPr id="23" name="Graphic 22" descr="World with solid fill">
              <a:extLst>
                <a:ext uri="{FF2B5EF4-FFF2-40B4-BE49-F238E27FC236}">
                  <a16:creationId xmlns:a16="http://schemas.microsoft.com/office/drawing/2014/main" id="{D0C830EC-2994-0CE1-6328-18CA4371EAA4}"/>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285189" y="5085452"/>
              <a:ext cx="246077" cy="246077"/>
            </a:xfrm>
            <a:prstGeom prst="rect">
              <a:avLst/>
            </a:prstGeom>
          </p:spPr>
        </p:pic>
      </p:grpSp>
    </p:spTree>
    <p:extLst>
      <p:ext uri="{BB962C8B-B14F-4D97-AF65-F5344CB8AC3E}">
        <p14:creationId xmlns:p14="http://schemas.microsoft.com/office/powerpoint/2010/main" val="42913968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71795F2C-4BCE-5049-9792-CD5702D9FFBB}"/>
              </a:ext>
            </a:extLst>
          </p:cNvPr>
          <p:cNvSpPr>
            <a:spLocks noGrp="1"/>
          </p:cNvSpPr>
          <p:nvPr>
            <p:ph type="body" sz="quarter" idx="14"/>
          </p:nvPr>
        </p:nvSpPr>
        <p:spPr/>
        <p:txBody>
          <a:bodyPr/>
          <a:lstStyle/>
          <a:p>
            <a:r>
              <a:rPr lang="en-US" dirty="0"/>
              <a:t>01</a:t>
            </a:r>
          </a:p>
        </p:txBody>
      </p:sp>
      <p:sp>
        <p:nvSpPr>
          <p:cNvPr id="11" name="Text Placeholder 10">
            <a:extLst>
              <a:ext uri="{FF2B5EF4-FFF2-40B4-BE49-F238E27FC236}">
                <a16:creationId xmlns:a16="http://schemas.microsoft.com/office/drawing/2014/main" id="{09DE250D-399D-3046-A104-9E1DCF4E2437}"/>
              </a:ext>
            </a:extLst>
          </p:cNvPr>
          <p:cNvSpPr>
            <a:spLocks noGrp="1"/>
          </p:cNvSpPr>
          <p:nvPr>
            <p:ph type="body" sz="quarter" idx="17"/>
          </p:nvPr>
        </p:nvSpPr>
        <p:spPr/>
        <p:txBody>
          <a:bodyPr/>
          <a:lstStyle/>
          <a:p>
            <a:r>
              <a:rPr lang="en-US" dirty="0"/>
              <a:t>SEZIONE</a:t>
            </a:r>
          </a:p>
        </p:txBody>
      </p:sp>
      <p:sp>
        <p:nvSpPr>
          <p:cNvPr id="12" name="Text Placeholder 11">
            <a:extLst>
              <a:ext uri="{FF2B5EF4-FFF2-40B4-BE49-F238E27FC236}">
                <a16:creationId xmlns:a16="http://schemas.microsoft.com/office/drawing/2014/main" id="{EA701505-57B6-7A45-B68E-0C04614F51C7}"/>
              </a:ext>
            </a:extLst>
          </p:cNvPr>
          <p:cNvSpPr>
            <a:spLocks noGrp="1"/>
          </p:cNvSpPr>
          <p:nvPr>
            <p:ph type="body" sz="quarter" idx="18"/>
          </p:nvPr>
        </p:nvSpPr>
        <p:spPr/>
        <p:txBody>
          <a:bodyPr/>
          <a:lstStyle/>
          <a:p>
            <a:r>
              <a:rPr lang="en-US" b="1" dirty="0"/>
              <a:t>COMUNICAZIONI RELATIVE AL LAVORO</a:t>
            </a:r>
          </a:p>
        </p:txBody>
      </p:sp>
      <p:pic>
        <p:nvPicPr>
          <p:cNvPr id="5" name="Picture Placeholder 4">
            <a:extLst>
              <a:ext uri="{FF2B5EF4-FFF2-40B4-BE49-F238E27FC236}">
                <a16:creationId xmlns:a16="http://schemas.microsoft.com/office/drawing/2014/main" id="{2C2D5644-C03C-9C89-CB10-BB10A925BF83}"/>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2182037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p:txBody>
          <a:bodyPr/>
          <a:lstStyle/>
          <a:p>
            <a:r>
              <a:rPr lang="en-US" dirty="0" err="1"/>
              <a:t>Introduzione</a:t>
            </a:r>
            <a:r>
              <a:rPr lang="en-US" dirty="0"/>
              <a:t> al Modulo</a:t>
            </a:r>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701882" y="1630873"/>
            <a:ext cx="10483429" cy="4439577"/>
          </a:xfrm>
        </p:spPr>
        <p:txBody>
          <a:bodyPr/>
          <a:lstStyle/>
          <a:p>
            <a:pPr algn="just"/>
            <a:r>
              <a:rPr lang="it-IT" sz="1800" dirty="0"/>
              <a:t>Nel mondo connesso di oggi, in cui gli strumenti digitali consentono comunicazione e collaborazione senza soluzione di continuità, è importante affrontare le interazioni sul posto di lavoro con una prospettiva che comprenda sia l'efficienza che il benessere dei dipendenti. Questo modulo esamina la relazione tra comunicazione digitale e benessere digitale, evidenziando come le organizzazioni possono utilizzare la tecnologia mantenendo un equilibrio che protegga la salute mentale ed emotiva. Questo modulo offre strategie per un utilizzo consapevole degli strumenti digitali. Il suo obiettivo è assistere sia i datori di lavoro che i dipendenti nello sviluppo di un ambiente di lavoro che abbia successo a livello digitale, sostenendo allo stesso tempo il benessere dei suoi membri.</a:t>
            </a:r>
          </a:p>
          <a:p>
            <a:pPr algn="just"/>
            <a:endParaRPr lang="it-IT" sz="1800" dirty="0"/>
          </a:p>
          <a:p>
            <a:pPr algn="just"/>
            <a:r>
              <a:rPr lang="it-IT" sz="1800" b="1" dirty="0"/>
              <a:t>Le comunicazioni legate al lavoro </a:t>
            </a:r>
            <a:r>
              <a:rPr lang="it-IT" sz="1800" dirty="0"/>
              <a:t>sono qualsiasi interazione, scambio o discussione rilevante per compiti, progetti o responsabilità all'interno del contesto professionale. Queste comunicazioni possono assumere varie forme, come e-mail, messaggi, telefonate, videoconferenze, riunioni e collaborazione su piattaforme digitali. Le comunicazioni legate al lavoro mirano a facilitare il coordinamento efficace, la condivisione delle informazioni, il processo decisionale e la collaborazione tra colleghi, team e parti interessate per raggiungere obiettivi organizzativi e mantenere un flusso di lavoro efficiente.</a:t>
            </a:r>
            <a:endParaRPr lang="en-US" sz="2000" dirty="0"/>
          </a:p>
          <a:p>
            <a:pPr algn="just"/>
            <a:endParaRPr lang="en-US" sz="2000" b="1" dirty="0">
              <a:solidFill>
                <a:srgbClr val="FF0000"/>
              </a:solidFill>
            </a:endParaRPr>
          </a:p>
        </p:txBody>
      </p:sp>
    </p:spTree>
    <p:extLst>
      <p:ext uri="{BB962C8B-B14F-4D97-AF65-F5344CB8AC3E}">
        <p14:creationId xmlns:p14="http://schemas.microsoft.com/office/powerpoint/2010/main" val="35786716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6165909" y="1193863"/>
            <a:ext cx="5501484" cy="4813657"/>
          </a:xfrm>
        </p:spPr>
        <p:txBody>
          <a:bodyPr/>
          <a:lstStyle/>
          <a:p>
            <a:pPr marL="0" algn="just">
              <a:spcAft>
                <a:spcPts val="1200"/>
              </a:spcAft>
            </a:pPr>
            <a:r>
              <a:rPr lang="it-IT" sz="1800" dirty="0"/>
              <a:t>La comunicazione è sempre stata fondamentale per il business. Ma con le nuove tecnologie digitali, i nostri metodi di comunicazione sono cambiati in modo significativo. Siamo passati da lettere e promemoria a messaggi rapidi, e-mail e videochiamate, modificando il modo in cui avviene la comunicazione aziendale.</a:t>
            </a:r>
          </a:p>
          <a:p>
            <a:pPr marL="0" algn="just">
              <a:spcAft>
                <a:spcPts val="1200"/>
              </a:spcAft>
            </a:pPr>
            <a:r>
              <a:rPr lang="it-IT" sz="1800" dirty="0"/>
              <a:t>La comunicazione digitale non solo semplifica le nostre interazioni e ci dà accesso immediato alle informazioni, ma è anche vitale per le aziende. Aiuta a creare una cultura aziendale unificata e aumenta la consapevolezza del marchio. Inoltre, con i giusti strumenti di comunicazione, le aziende possono raggiungere un pubblico più ampio e adattarsi alle mutevoli richieste del mercato. Una comunicazione efficace e chiara è essenziale per costruire rapporti commerciali di successo sia con i lavoratori che con i clienti.</a:t>
            </a:r>
            <a:endParaRPr lang="en-US" sz="1800" dirty="0"/>
          </a:p>
          <a:p>
            <a:pPr marL="0" algn="just">
              <a:spcAft>
                <a:spcPts val="1200"/>
              </a:spcAft>
            </a:pPr>
            <a:endParaRPr lang="en-US" sz="1800" dirty="0"/>
          </a:p>
        </p:txBody>
      </p:sp>
      <p:pic>
        <p:nvPicPr>
          <p:cNvPr id="10" name="Marcador de posición de imagen 9">
            <a:extLst>
              <a:ext uri="{FF2B5EF4-FFF2-40B4-BE49-F238E27FC236}">
                <a16:creationId xmlns:a16="http://schemas.microsoft.com/office/drawing/2014/main" id="{C5B58EAF-C8DF-E636-B5B3-8ACF0B094D79}"/>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4208106" y="54013"/>
            <a:ext cx="7983894" cy="796468"/>
          </a:xfrm>
        </p:spPr>
        <p:txBody>
          <a:bodyPr/>
          <a:lstStyle/>
          <a:p>
            <a:pPr algn="r"/>
            <a:r>
              <a:rPr lang="it-IT" dirty="0"/>
              <a:t>La comunicazione digitale nelle imprese</a:t>
            </a:r>
            <a:endParaRPr lang="en-US" dirty="0"/>
          </a:p>
        </p:txBody>
      </p:sp>
    </p:spTree>
    <p:extLst>
      <p:ext uri="{BB962C8B-B14F-4D97-AF65-F5344CB8AC3E}">
        <p14:creationId xmlns:p14="http://schemas.microsoft.com/office/powerpoint/2010/main" val="7546047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398309" y="1382591"/>
            <a:ext cx="6119938" cy="4693261"/>
          </a:xfrm>
        </p:spPr>
        <p:txBody>
          <a:bodyPr/>
          <a:lstStyle/>
          <a:p>
            <a:pPr algn="just">
              <a:spcAft>
                <a:spcPts val="1200"/>
              </a:spcAft>
            </a:pPr>
            <a:r>
              <a:rPr lang="it-IT" sz="1800" dirty="0"/>
              <a:t>Quando le condizioni di lavoro a distanza sono mal configurate e non vengono affrontate attraverso la comunicazione organizzativa interna, possono sorgere rischi psicosociali.</a:t>
            </a:r>
          </a:p>
          <a:p>
            <a:pPr algn="just">
              <a:spcAft>
                <a:spcPts val="1200"/>
              </a:spcAft>
            </a:pPr>
            <a:r>
              <a:rPr lang="it-IT" sz="1800" dirty="0"/>
              <a:t>Alcuni fattori legati alla comunicazione digitale sono:</a:t>
            </a:r>
          </a:p>
          <a:p>
            <a:pPr marL="285750" indent="-285750" algn="just">
              <a:spcAft>
                <a:spcPts val="1200"/>
              </a:spcAft>
              <a:buFont typeface="Arial" panose="020B0604020202020204" pitchFamily="34" charset="0"/>
              <a:buChar char="•"/>
            </a:pPr>
            <a:r>
              <a:rPr lang="it-IT" sz="1800" dirty="0"/>
              <a:t>Scarso flusso di informazioni e scarso feedback tra funzionario superiore e dipendente a causa della difficoltà di interazione negli spazi di lavoro virtuali o dell'assenza di procedure e canali di comunicazione con i lavoratori remoti.</a:t>
            </a:r>
          </a:p>
          <a:p>
            <a:pPr marL="285750" indent="-285750" algn="just">
              <a:spcAft>
                <a:spcPts val="1200"/>
              </a:spcAft>
              <a:buFont typeface="Arial" panose="020B0604020202020204" pitchFamily="34" charset="0"/>
              <a:buChar char="•"/>
            </a:pPr>
            <a:r>
              <a:rPr lang="it-IT" sz="1800" dirty="0"/>
              <a:t>La "spersonalizzazione" del lavoratore a distanza è causata dalla difficoltà della comunicazione mediata e del lavoro a distanza e può influenzare la percezione del lavoratore a distanza di quanto poco riconoscimento riceve per il lavoro che svolge o svolge.</a:t>
            </a:r>
          </a:p>
          <a:p>
            <a:pPr marL="285750" indent="-285750" algn="just">
              <a:spcAft>
                <a:spcPts val="1200"/>
              </a:spcAft>
              <a:buFont typeface="Arial" panose="020B0604020202020204" pitchFamily="34" charset="0"/>
              <a:buChar char="•"/>
            </a:pPr>
            <a:r>
              <a:rPr lang="it-IT" sz="1800" dirty="0"/>
              <a:t>Mancanza di canali di informazione e comunicazione adeguati per facilitare l'interazione con e tra i telelavoratori.</a:t>
            </a:r>
            <a:endParaRPr lang="en-US" sz="1800" dirty="0"/>
          </a:p>
        </p:txBody>
      </p:sp>
      <p:pic>
        <p:nvPicPr>
          <p:cNvPr id="7" name="Marcador de posición de imagen 6">
            <a:extLst>
              <a:ext uri="{FF2B5EF4-FFF2-40B4-BE49-F238E27FC236}">
                <a16:creationId xmlns:a16="http://schemas.microsoft.com/office/drawing/2014/main" id="{F9A78D1A-17DD-90C3-82A2-9B6209497068}"/>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p:txBody>
          <a:bodyPr/>
          <a:lstStyle/>
          <a:p>
            <a:r>
              <a:rPr lang="it-IT" sz="3200" dirty="0"/>
              <a:t>Che impatto ha la comunicazione in un’organizzazione?</a:t>
            </a:r>
            <a:endParaRPr lang="en-US" sz="3200" dirty="0"/>
          </a:p>
        </p:txBody>
      </p:sp>
    </p:spTree>
    <p:extLst>
      <p:ext uri="{BB962C8B-B14F-4D97-AF65-F5344CB8AC3E}">
        <p14:creationId xmlns:p14="http://schemas.microsoft.com/office/powerpoint/2010/main" val="14045742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9E1E920-5DB0-AF04-F5AD-9C48D5CD477C}"/>
              </a:ext>
            </a:extLst>
          </p:cNvPr>
          <p:cNvSpPr>
            <a:spLocks noGrp="1"/>
          </p:cNvSpPr>
          <p:nvPr>
            <p:ph type="body" sz="quarter" idx="30"/>
          </p:nvPr>
        </p:nvSpPr>
        <p:spPr>
          <a:xfrm>
            <a:off x="854280" y="327972"/>
            <a:ext cx="10483431" cy="804265"/>
          </a:xfrm>
        </p:spPr>
        <p:txBody>
          <a:bodyPr/>
          <a:lstStyle/>
          <a:p>
            <a:pPr algn="ctr"/>
            <a:r>
              <a:rPr lang="it-IT" dirty="0"/>
              <a:t>Vantaggi di una comunicazione digitale competente all'interno di un'organizzazione</a:t>
            </a:r>
            <a:endParaRPr lang="en-IE" dirty="0"/>
          </a:p>
        </p:txBody>
      </p:sp>
      <p:grpSp>
        <p:nvGrpSpPr>
          <p:cNvPr id="15" name="Grupo 14">
            <a:extLst>
              <a:ext uri="{FF2B5EF4-FFF2-40B4-BE49-F238E27FC236}">
                <a16:creationId xmlns:a16="http://schemas.microsoft.com/office/drawing/2014/main" id="{15666783-1B5E-215A-CBF7-02E8E0B43DAF}"/>
              </a:ext>
            </a:extLst>
          </p:cNvPr>
          <p:cNvGrpSpPr/>
          <p:nvPr/>
        </p:nvGrpSpPr>
        <p:grpSpPr>
          <a:xfrm>
            <a:off x="302070" y="1800125"/>
            <a:ext cx="3707934" cy="2185214"/>
            <a:chOff x="814406" y="1986437"/>
            <a:chExt cx="3707934" cy="2185214"/>
          </a:xfrm>
        </p:grpSpPr>
        <p:sp>
          <p:nvSpPr>
            <p:cNvPr id="4" name="Rectangle: Rounded Corners 3">
              <a:extLst>
                <a:ext uri="{FF2B5EF4-FFF2-40B4-BE49-F238E27FC236}">
                  <a16:creationId xmlns:a16="http://schemas.microsoft.com/office/drawing/2014/main" id="{D708BEF2-F9A8-B695-FB43-D7B7BB8E36B9}"/>
                </a:ext>
              </a:extLst>
            </p:cNvPr>
            <p:cNvSpPr/>
            <p:nvPr/>
          </p:nvSpPr>
          <p:spPr>
            <a:xfrm>
              <a:off x="814406" y="1986437"/>
              <a:ext cx="3707934" cy="2185214"/>
            </a:xfrm>
            <a:prstGeom prst="roundRect">
              <a:avLst/>
            </a:prstGeom>
            <a:solidFill>
              <a:srgbClr val="7654A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6" name="TextBox 5">
              <a:extLst>
                <a:ext uri="{FF2B5EF4-FFF2-40B4-BE49-F238E27FC236}">
                  <a16:creationId xmlns:a16="http://schemas.microsoft.com/office/drawing/2014/main" id="{C5909A24-104C-4F3B-5DA1-DDA74DC0E81A}"/>
                </a:ext>
              </a:extLst>
            </p:cNvPr>
            <p:cNvSpPr txBox="1"/>
            <p:nvPr/>
          </p:nvSpPr>
          <p:spPr>
            <a:xfrm>
              <a:off x="939447" y="2017213"/>
              <a:ext cx="3457853" cy="2123658"/>
            </a:xfrm>
            <a:prstGeom prst="rect">
              <a:avLst/>
            </a:prstGeom>
            <a:noFill/>
          </p:spPr>
          <p:txBody>
            <a:bodyPr wrap="square" rtlCol="0" anchor="ctr">
              <a:spAutoFit/>
            </a:bodyPr>
            <a:lstStyle/>
            <a:p>
              <a:pPr algn="ctr"/>
              <a:r>
                <a:rPr lang="it-IT" sz="2000" b="1" dirty="0">
                  <a:solidFill>
                    <a:schemeClr val="bg1"/>
                  </a:solidFill>
                  <a:latin typeface="Calibri" panose="020F0502020204030204" pitchFamily="34" charset="0"/>
                  <a:ea typeface="Calibri" panose="020F0502020204030204" pitchFamily="34" charset="0"/>
                  <a:cs typeface="Calibri" panose="020F0502020204030204" pitchFamily="34" charset="0"/>
                </a:rPr>
                <a:t>Collaborazione migliorata</a:t>
              </a:r>
            </a:p>
            <a:p>
              <a:pPr algn="ctr"/>
              <a:r>
                <a:rPr lang="it-IT" sz="1400" dirty="0">
                  <a:solidFill>
                    <a:schemeClr val="bg1"/>
                  </a:solidFill>
                  <a:latin typeface="Calibri" panose="020F0502020204030204" pitchFamily="34" charset="0"/>
                  <a:ea typeface="Calibri" panose="020F0502020204030204" pitchFamily="34" charset="0"/>
                  <a:cs typeface="Calibri" panose="020F0502020204030204" pitchFamily="34" charset="0"/>
                </a:rPr>
                <a:t>Una comunicazione digitale chiara e tempestiva favorisce la collaborazione tra team, dipartimenti e persino lavoratori remoti. Ciò consente un rapido processo decisionale, risoluzione dei problemi ed esecuzione dei progetti, poiché i colleghi possono facilmente condividere idee, aggiornamenti e feedback.</a:t>
              </a:r>
              <a:endParaRPr lang="en-IE" sz="1400" dirty="0"/>
            </a:p>
          </p:txBody>
        </p:sp>
      </p:grpSp>
      <p:grpSp>
        <p:nvGrpSpPr>
          <p:cNvPr id="16" name="Grupo 15">
            <a:extLst>
              <a:ext uri="{FF2B5EF4-FFF2-40B4-BE49-F238E27FC236}">
                <a16:creationId xmlns:a16="http://schemas.microsoft.com/office/drawing/2014/main" id="{9BE5BA9A-D851-6DB9-B14B-AFE8DF1DCF81}"/>
              </a:ext>
            </a:extLst>
          </p:cNvPr>
          <p:cNvGrpSpPr/>
          <p:nvPr/>
        </p:nvGrpSpPr>
        <p:grpSpPr>
          <a:xfrm>
            <a:off x="4241420" y="1800125"/>
            <a:ext cx="3707934" cy="2185214"/>
            <a:chOff x="814406" y="1986437"/>
            <a:chExt cx="3707934" cy="2185214"/>
          </a:xfrm>
          <a:solidFill>
            <a:srgbClr val="B79974"/>
          </a:solidFill>
        </p:grpSpPr>
        <p:sp>
          <p:nvSpPr>
            <p:cNvPr id="17" name="Rectangle: Rounded Corners 3">
              <a:extLst>
                <a:ext uri="{FF2B5EF4-FFF2-40B4-BE49-F238E27FC236}">
                  <a16:creationId xmlns:a16="http://schemas.microsoft.com/office/drawing/2014/main" id="{12029C6B-8063-46F8-3067-66C777EADF0E}"/>
                </a:ext>
              </a:extLst>
            </p:cNvPr>
            <p:cNvSpPr/>
            <p:nvPr/>
          </p:nvSpPr>
          <p:spPr>
            <a:xfrm>
              <a:off x="814406" y="1986437"/>
              <a:ext cx="3707934" cy="2185214"/>
            </a:xfrm>
            <a:prstGeom prst="round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18" name="TextBox 5">
              <a:extLst>
                <a:ext uri="{FF2B5EF4-FFF2-40B4-BE49-F238E27FC236}">
                  <a16:creationId xmlns:a16="http://schemas.microsoft.com/office/drawing/2014/main" id="{1000862B-074B-42A1-1F14-01B7B9B35D83}"/>
                </a:ext>
              </a:extLst>
            </p:cNvPr>
            <p:cNvSpPr txBox="1"/>
            <p:nvPr/>
          </p:nvSpPr>
          <p:spPr>
            <a:xfrm>
              <a:off x="939447" y="2017213"/>
              <a:ext cx="3457853" cy="2123658"/>
            </a:xfrm>
            <a:prstGeom prst="rect">
              <a:avLst/>
            </a:prstGeom>
            <a:noFill/>
          </p:spPr>
          <p:txBody>
            <a:bodyPr wrap="square" rtlCol="0" anchor="ctr">
              <a:spAutoFit/>
            </a:bodyPr>
            <a:lstStyle/>
            <a:p>
              <a:pPr algn="ctr"/>
              <a:r>
                <a:rPr lang="it-IT" sz="2000" b="1" dirty="0">
                  <a:solidFill>
                    <a:schemeClr val="bg1"/>
                  </a:solidFill>
                  <a:latin typeface="Calibri" panose="020F0502020204030204" pitchFamily="34" charset="0"/>
                  <a:ea typeface="Calibri" panose="020F0502020204030204" pitchFamily="34" charset="0"/>
                  <a:cs typeface="Calibri" panose="020F0502020204030204" pitchFamily="34" charset="0"/>
                </a:rPr>
                <a:t>Aggiornamenti in tempo reale</a:t>
              </a:r>
            </a:p>
            <a:p>
              <a:pPr algn="ctr"/>
              <a:r>
                <a:rPr lang="it-IT" sz="1400" dirty="0">
                  <a:solidFill>
                    <a:schemeClr val="bg1"/>
                  </a:solidFill>
                  <a:latin typeface="Calibri" panose="020F0502020204030204" pitchFamily="34" charset="0"/>
                  <a:ea typeface="Calibri" panose="020F0502020204030204" pitchFamily="34" charset="0"/>
                  <a:cs typeface="Calibri" panose="020F0502020204030204" pitchFamily="34" charset="0"/>
                </a:rPr>
                <a:t>Le piattaforme digitali forniscono aggiornamenti in tempo reale, consentendo ai membri del team di rimanere immediatamente informati sugli sviluppi, i cambiamenti e le novità del progetto. Ciò garantisce che tutti siano sulla stessa lunghezza d'onda, riducendo al minimo la confusione e migliorando la produttività.</a:t>
              </a:r>
              <a:endParaRPr lang="en-IE" sz="1400" dirty="0"/>
            </a:p>
          </p:txBody>
        </p:sp>
      </p:grpSp>
      <p:grpSp>
        <p:nvGrpSpPr>
          <p:cNvPr id="19" name="Grupo 18">
            <a:extLst>
              <a:ext uri="{FF2B5EF4-FFF2-40B4-BE49-F238E27FC236}">
                <a16:creationId xmlns:a16="http://schemas.microsoft.com/office/drawing/2014/main" id="{1AE4677B-DA58-034F-D290-7124F0F2FF17}"/>
              </a:ext>
            </a:extLst>
          </p:cNvPr>
          <p:cNvGrpSpPr/>
          <p:nvPr/>
        </p:nvGrpSpPr>
        <p:grpSpPr>
          <a:xfrm>
            <a:off x="8180162" y="1800125"/>
            <a:ext cx="3707934" cy="2185214"/>
            <a:chOff x="814406" y="1986437"/>
            <a:chExt cx="3707934" cy="2185214"/>
          </a:xfrm>
        </p:grpSpPr>
        <p:sp>
          <p:nvSpPr>
            <p:cNvPr id="20" name="Rectangle: Rounded Corners 3">
              <a:extLst>
                <a:ext uri="{FF2B5EF4-FFF2-40B4-BE49-F238E27FC236}">
                  <a16:creationId xmlns:a16="http://schemas.microsoft.com/office/drawing/2014/main" id="{942D4DA3-3E3A-4B41-5506-BAD771C9B8AA}"/>
                </a:ext>
              </a:extLst>
            </p:cNvPr>
            <p:cNvSpPr/>
            <p:nvPr/>
          </p:nvSpPr>
          <p:spPr>
            <a:xfrm>
              <a:off x="814406" y="1986437"/>
              <a:ext cx="3707934" cy="2185214"/>
            </a:xfrm>
            <a:prstGeom prst="roundRect">
              <a:avLst/>
            </a:prstGeom>
            <a:solidFill>
              <a:srgbClr val="7654A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21" name="TextBox 5">
              <a:extLst>
                <a:ext uri="{FF2B5EF4-FFF2-40B4-BE49-F238E27FC236}">
                  <a16:creationId xmlns:a16="http://schemas.microsoft.com/office/drawing/2014/main" id="{BF479BF2-3674-D9D4-CE98-E8970AC33DFC}"/>
                </a:ext>
              </a:extLst>
            </p:cNvPr>
            <p:cNvSpPr txBox="1"/>
            <p:nvPr/>
          </p:nvSpPr>
          <p:spPr>
            <a:xfrm>
              <a:off x="939447" y="2124937"/>
              <a:ext cx="3457853" cy="1908215"/>
            </a:xfrm>
            <a:prstGeom prst="rect">
              <a:avLst/>
            </a:prstGeom>
            <a:noFill/>
          </p:spPr>
          <p:txBody>
            <a:bodyPr wrap="square" rtlCol="0" anchor="ctr">
              <a:spAutoFit/>
            </a:bodyPr>
            <a:lstStyle/>
            <a:p>
              <a:pPr algn="ctr"/>
              <a:r>
                <a:rPr lang="it-IT" sz="2000" b="1" dirty="0">
                  <a:solidFill>
                    <a:schemeClr val="bg1"/>
                  </a:solidFill>
                  <a:latin typeface="Calibri" panose="020F0502020204030204" pitchFamily="34" charset="0"/>
                  <a:ea typeface="Calibri" panose="020F0502020204030204" pitchFamily="34" charset="0"/>
                  <a:cs typeface="Calibri" panose="020F0502020204030204" pitchFamily="34" charset="0"/>
                </a:rPr>
                <a:t>Risparmio di tempo e costi</a:t>
              </a:r>
            </a:p>
            <a:p>
              <a:pPr algn="ctr"/>
              <a:r>
                <a:rPr lang="it-IT" sz="1400" dirty="0">
                  <a:solidFill>
                    <a:schemeClr val="bg1"/>
                  </a:solidFill>
                  <a:latin typeface="Calibri" panose="020F0502020204030204" pitchFamily="34" charset="0"/>
                  <a:cs typeface="Calibri" panose="020F0502020204030204" pitchFamily="34" charset="0"/>
                </a:rPr>
                <a:t>I metodi tradizionali di comunicazione, come le riunioni fisiche e i servizi postali, richiedono molto tempo.</a:t>
              </a:r>
            </a:p>
            <a:p>
              <a:pPr algn="ctr"/>
              <a:r>
                <a:rPr lang="it-IT" sz="1400" dirty="0">
                  <a:solidFill>
                    <a:schemeClr val="bg1"/>
                  </a:solidFill>
                  <a:latin typeface="Calibri" panose="020F0502020204030204" pitchFamily="34" charset="0"/>
                  <a:cs typeface="Calibri" panose="020F0502020204030204" pitchFamily="34" charset="0"/>
                </a:rPr>
                <a:t>La comunicazione digitale li riduce consentendo la comunicazione istantanea, aumentando così l’efficienza operativa e riducendo le spese.</a:t>
              </a:r>
              <a:endParaRPr lang="en-IE" sz="1400" dirty="0">
                <a:solidFill>
                  <a:schemeClr val="bg1"/>
                </a:solidFill>
                <a:latin typeface="Calibri" panose="020F0502020204030204" pitchFamily="34" charset="0"/>
                <a:cs typeface="Calibri" panose="020F0502020204030204" pitchFamily="34" charset="0"/>
              </a:endParaRPr>
            </a:p>
          </p:txBody>
        </p:sp>
      </p:grpSp>
      <p:grpSp>
        <p:nvGrpSpPr>
          <p:cNvPr id="22" name="Grupo 21">
            <a:extLst>
              <a:ext uri="{FF2B5EF4-FFF2-40B4-BE49-F238E27FC236}">
                <a16:creationId xmlns:a16="http://schemas.microsoft.com/office/drawing/2014/main" id="{5AAEF07A-FB92-D09C-C866-79DED0DC7C7A}"/>
              </a:ext>
            </a:extLst>
          </p:cNvPr>
          <p:cNvGrpSpPr/>
          <p:nvPr/>
        </p:nvGrpSpPr>
        <p:grpSpPr>
          <a:xfrm>
            <a:off x="302070" y="4137739"/>
            <a:ext cx="3707934" cy="2185214"/>
            <a:chOff x="814406" y="1986437"/>
            <a:chExt cx="3707934" cy="2185214"/>
          </a:xfrm>
          <a:solidFill>
            <a:srgbClr val="B79974"/>
          </a:solidFill>
        </p:grpSpPr>
        <p:sp>
          <p:nvSpPr>
            <p:cNvPr id="23" name="Rectangle: Rounded Corners 3">
              <a:extLst>
                <a:ext uri="{FF2B5EF4-FFF2-40B4-BE49-F238E27FC236}">
                  <a16:creationId xmlns:a16="http://schemas.microsoft.com/office/drawing/2014/main" id="{FB4E20AA-919C-3254-BE19-BECF4F357D9C}"/>
                </a:ext>
              </a:extLst>
            </p:cNvPr>
            <p:cNvSpPr/>
            <p:nvPr/>
          </p:nvSpPr>
          <p:spPr>
            <a:xfrm>
              <a:off x="814406" y="1986437"/>
              <a:ext cx="3707934" cy="2185214"/>
            </a:xfrm>
            <a:prstGeom prst="round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24" name="TextBox 5">
              <a:extLst>
                <a:ext uri="{FF2B5EF4-FFF2-40B4-BE49-F238E27FC236}">
                  <a16:creationId xmlns:a16="http://schemas.microsoft.com/office/drawing/2014/main" id="{A8D44254-32A6-27D8-276C-1F91C8E7B949}"/>
                </a:ext>
              </a:extLst>
            </p:cNvPr>
            <p:cNvSpPr txBox="1"/>
            <p:nvPr/>
          </p:nvSpPr>
          <p:spPr>
            <a:xfrm>
              <a:off x="939447" y="2094159"/>
              <a:ext cx="3457853" cy="1969770"/>
            </a:xfrm>
            <a:prstGeom prst="rect">
              <a:avLst/>
            </a:prstGeom>
            <a:noFill/>
          </p:spPr>
          <p:txBody>
            <a:bodyPr wrap="square" rtlCol="0" anchor="ctr">
              <a:spAutoFit/>
            </a:bodyPr>
            <a:lstStyle/>
            <a:p>
              <a:pPr algn="ctr"/>
              <a:r>
                <a:rPr lang="it-IT" sz="2000" b="1" dirty="0">
                  <a:solidFill>
                    <a:schemeClr val="bg1"/>
                  </a:solidFill>
                  <a:latin typeface="Calibri" panose="020F0502020204030204" pitchFamily="34" charset="0"/>
                  <a:ea typeface="Calibri" panose="020F0502020204030204" pitchFamily="34" charset="0"/>
                  <a:cs typeface="Calibri" panose="020F0502020204030204" pitchFamily="34" charset="0"/>
                </a:rPr>
                <a:t>Portata globale</a:t>
              </a:r>
            </a:p>
            <a:p>
              <a:pPr algn="ctr"/>
              <a:r>
                <a:rPr lang="it-IT" sz="1400" dirty="0">
                  <a:solidFill>
                    <a:schemeClr val="bg1"/>
                  </a:solidFill>
                  <a:latin typeface="Calibri" panose="020F0502020204030204" pitchFamily="34" charset="0"/>
                  <a:ea typeface="Calibri" panose="020F0502020204030204" pitchFamily="34" charset="0"/>
                  <a:cs typeface="Calibri" panose="020F0502020204030204" pitchFamily="34" charset="0"/>
                </a:rPr>
                <a:t>La comunicazione digitale trascende le barriere geografiche, consentendo alle organizzazioni di connettersi con partner, clienti e stakeholder in tutto il mondo. Ciò espande la portata del mercato, facilita le partnership internazionali e apre strade per la crescita in nuovi mercati.</a:t>
              </a:r>
              <a:endParaRPr lang="en-IE" sz="1000" dirty="0"/>
            </a:p>
          </p:txBody>
        </p:sp>
      </p:grpSp>
      <p:grpSp>
        <p:nvGrpSpPr>
          <p:cNvPr id="28" name="Grupo 27">
            <a:extLst>
              <a:ext uri="{FF2B5EF4-FFF2-40B4-BE49-F238E27FC236}">
                <a16:creationId xmlns:a16="http://schemas.microsoft.com/office/drawing/2014/main" id="{351F910C-2464-A7EE-BFAB-A618A7B04180}"/>
              </a:ext>
            </a:extLst>
          </p:cNvPr>
          <p:cNvGrpSpPr/>
          <p:nvPr/>
        </p:nvGrpSpPr>
        <p:grpSpPr>
          <a:xfrm>
            <a:off x="4241420" y="4090210"/>
            <a:ext cx="3813702" cy="2431435"/>
            <a:chOff x="814406" y="1932029"/>
            <a:chExt cx="3707934" cy="2294029"/>
          </a:xfrm>
        </p:grpSpPr>
        <p:sp>
          <p:nvSpPr>
            <p:cNvPr id="29" name="Rectangle: Rounded Corners 3">
              <a:extLst>
                <a:ext uri="{FF2B5EF4-FFF2-40B4-BE49-F238E27FC236}">
                  <a16:creationId xmlns:a16="http://schemas.microsoft.com/office/drawing/2014/main" id="{A658125A-86D9-F026-1832-56B7D30E0EF1}"/>
                </a:ext>
              </a:extLst>
            </p:cNvPr>
            <p:cNvSpPr/>
            <p:nvPr/>
          </p:nvSpPr>
          <p:spPr>
            <a:xfrm>
              <a:off x="814406" y="1986437"/>
              <a:ext cx="3707934" cy="2185214"/>
            </a:xfrm>
            <a:prstGeom prst="roundRect">
              <a:avLst/>
            </a:prstGeom>
            <a:solidFill>
              <a:srgbClr val="7654A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30" name="TextBox 5">
              <a:extLst>
                <a:ext uri="{FF2B5EF4-FFF2-40B4-BE49-F238E27FC236}">
                  <a16:creationId xmlns:a16="http://schemas.microsoft.com/office/drawing/2014/main" id="{FA76763A-EC4B-2104-D24D-D651C43602AA}"/>
                </a:ext>
              </a:extLst>
            </p:cNvPr>
            <p:cNvSpPr txBox="1"/>
            <p:nvPr/>
          </p:nvSpPr>
          <p:spPr>
            <a:xfrm>
              <a:off x="939447" y="1932029"/>
              <a:ext cx="3457853" cy="2294029"/>
            </a:xfrm>
            <a:prstGeom prst="rect">
              <a:avLst/>
            </a:prstGeom>
            <a:noFill/>
          </p:spPr>
          <p:txBody>
            <a:bodyPr wrap="square" rtlCol="0" anchor="ctr">
              <a:spAutoFit/>
            </a:bodyPr>
            <a:lstStyle/>
            <a:p>
              <a:pPr algn="ctr"/>
              <a:r>
                <a:rPr lang="it-IT" sz="2000" b="1" dirty="0">
                  <a:solidFill>
                    <a:schemeClr val="bg1"/>
                  </a:solidFill>
                  <a:latin typeface="Calibri" panose="020F0502020204030204" pitchFamily="34" charset="0"/>
                  <a:ea typeface="Calibri" panose="020F0502020204030204" pitchFamily="34" charset="0"/>
                  <a:cs typeface="Calibri" panose="020F0502020204030204" pitchFamily="34" charset="0"/>
                </a:rPr>
                <a:t>Risoluzione efficiente dei problemi</a:t>
              </a:r>
            </a:p>
            <a:p>
              <a:pPr algn="ctr"/>
              <a:r>
                <a:rPr lang="it-IT" sz="1400" dirty="0">
                  <a:solidFill>
                    <a:schemeClr val="bg1"/>
                  </a:solidFill>
                  <a:latin typeface="Calibri" panose="020F0502020204030204" pitchFamily="34" charset="0"/>
                  <a:ea typeface="Calibri" panose="020F0502020204030204" pitchFamily="34" charset="0"/>
                  <a:cs typeface="Calibri" panose="020F0502020204030204" pitchFamily="34" charset="0"/>
                </a:rPr>
                <a:t>Quando sorgono sfide, una comunicazione digitale tempestiva consente ai team di affrontare rapidamente i problemi. I membri del team possono chiedere consigli, fare brainstorming su soluzioni e ricevere indicazioni da esperti, evitando così che problemi minori si trasformino in problemi maggiori</a:t>
              </a:r>
              <a:r>
                <a:rPr lang="it-IT" sz="1400" b="1" dirty="0">
                  <a:solidFill>
                    <a:schemeClr val="bg1"/>
                  </a:solidFill>
                  <a:latin typeface="Calibri" panose="020F0502020204030204" pitchFamily="34" charset="0"/>
                  <a:ea typeface="Calibri" panose="020F0502020204030204" pitchFamily="34" charset="0"/>
                  <a:cs typeface="Calibri" panose="020F0502020204030204" pitchFamily="34" charset="0"/>
                </a:rPr>
                <a:t>.</a:t>
              </a:r>
              <a:endParaRPr lang="en-IE" sz="1400" dirty="0"/>
            </a:p>
          </p:txBody>
        </p:sp>
      </p:grpSp>
      <p:grpSp>
        <p:nvGrpSpPr>
          <p:cNvPr id="31" name="Grupo 30">
            <a:extLst>
              <a:ext uri="{FF2B5EF4-FFF2-40B4-BE49-F238E27FC236}">
                <a16:creationId xmlns:a16="http://schemas.microsoft.com/office/drawing/2014/main" id="{2965C478-74AB-813D-6743-D1E28B437E64}"/>
              </a:ext>
            </a:extLst>
          </p:cNvPr>
          <p:cNvGrpSpPr/>
          <p:nvPr/>
        </p:nvGrpSpPr>
        <p:grpSpPr>
          <a:xfrm>
            <a:off x="8180162" y="4137739"/>
            <a:ext cx="3707934" cy="2185214"/>
            <a:chOff x="814406" y="1986437"/>
            <a:chExt cx="3707934" cy="2185214"/>
          </a:xfrm>
          <a:solidFill>
            <a:srgbClr val="B79974"/>
          </a:solidFill>
        </p:grpSpPr>
        <p:sp>
          <p:nvSpPr>
            <p:cNvPr id="32" name="Rectangle: Rounded Corners 3">
              <a:extLst>
                <a:ext uri="{FF2B5EF4-FFF2-40B4-BE49-F238E27FC236}">
                  <a16:creationId xmlns:a16="http://schemas.microsoft.com/office/drawing/2014/main" id="{398B20EB-48DF-AFB7-AD41-3A3471DD6C02}"/>
                </a:ext>
              </a:extLst>
            </p:cNvPr>
            <p:cNvSpPr/>
            <p:nvPr/>
          </p:nvSpPr>
          <p:spPr>
            <a:xfrm>
              <a:off x="814406" y="1986437"/>
              <a:ext cx="3707934" cy="2185214"/>
            </a:xfrm>
            <a:prstGeom prst="round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33" name="TextBox 5">
              <a:extLst>
                <a:ext uri="{FF2B5EF4-FFF2-40B4-BE49-F238E27FC236}">
                  <a16:creationId xmlns:a16="http://schemas.microsoft.com/office/drawing/2014/main" id="{E663B348-9F69-9F15-5A19-F1086C60352A}"/>
                </a:ext>
              </a:extLst>
            </p:cNvPr>
            <p:cNvSpPr txBox="1"/>
            <p:nvPr/>
          </p:nvSpPr>
          <p:spPr>
            <a:xfrm>
              <a:off x="939447" y="2017213"/>
              <a:ext cx="3457853" cy="2123658"/>
            </a:xfrm>
            <a:prstGeom prst="rect">
              <a:avLst/>
            </a:prstGeom>
            <a:noFill/>
          </p:spPr>
          <p:txBody>
            <a:bodyPr wrap="square" rtlCol="0" anchor="ctr">
              <a:spAutoFit/>
            </a:bodyPr>
            <a:lstStyle/>
            <a:p>
              <a:pPr algn="ctr"/>
              <a:r>
                <a:rPr lang="it-IT" sz="2000" b="1" dirty="0">
                  <a:solidFill>
                    <a:schemeClr val="bg1"/>
                  </a:solidFill>
                  <a:latin typeface="Calibri" panose="020F0502020204030204" pitchFamily="34" charset="0"/>
                  <a:ea typeface="Calibri" panose="020F0502020204030204" pitchFamily="34" charset="0"/>
                  <a:cs typeface="Calibri" panose="020F0502020204030204" pitchFamily="34" charset="0"/>
                </a:rPr>
                <a:t>Flessibilità e lavoro a distanza</a:t>
              </a:r>
            </a:p>
            <a:p>
              <a:pPr algn="ctr"/>
              <a:r>
                <a:rPr lang="it-IT" sz="1400" dirty="0">
                  <a:solidFill>
                    <a:schemeClr val="bg1"/>
                  </a:solidFill>
                  <a:latin typeface="Calibri" panose="020F0502020204030204" pitchFamily="34" charset="0"/>
                  <a:ea typeface="Calibri" panose="020F0502020204030204" pitchFamily="34" charset="0"/>
                  <a:cs typeface="Calibri" panose="020F0502020204030204" pitchFamily="34" charset="0"/>
                </a:rPr>
                <a:t>Nell’era digitale il lavoro a distanza è diventato più fattibile. Con i giusti strumenti di comunicazione digitale, i dipendenti possono collaborare senza problemi indipendentemente dalla loro posizione fisica, migliorando l’equilibrio tra lavoro e vita privata e aumentando la soddisfazione sul lavoro.</a:t>
              </a:r>
              <a:endParaRPr lang="en-IE" sz="1400" dirty="0"/>
            </a:p>
          </p:txBody>
        </p:sp>
      </p:grpSp>
    </p:spTree>
    <p:extLst>
      <p:ext uri="{BB962C8B-B14F-4D97-AF65-F5344CB8AC3E}">
        <p14:creationId xmlns:p14="http://schemas.microsoft.com/office/powerpoint/2010/main" val="3429239818"/>
      </p:ext>
    </p:extLst>
  </p:cSld>
  <p:clrMapOvr>
    <a:masterClrMapping/>
  </p:clrMapOvr>
</p:sld>
</file>

<file path=ppt/theme/theme1.xml><?xml version="1.0" encoding="utf-8"?>
<a:theme xmlns:a="http://schemas.openxmlformats.org/drawingml/2006/main" name="Office Theme">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Century Schoolbook">
      <a:majorFont>
        <a:latin typeface="Century Schoolbook" panose="02040604050505020304"/>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panose="02040604050505020304"/>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gazine Layout 01 - AE_CA_v4" id="{F9D5F4D5-9454-45C5-AFC0-38A7887A0E87}" vid="{A7535069-094F-4B33-8094-ED35EDC7CF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8">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452D1BD0-6A3E-4BCE-B57E-EF86B60C7F7E}">
  <we:reference id="wa104379997" version="2.0.0.0" store="en-US" storeType="OMEX"/>
  <we:alternateReferences>
    <we:reference id="wa104379997" version="2.0.0.0" store="en-US"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ef88797d-310b-4d46-ad9c-0c23fa0c8d4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F02E0EF7D44C04B9FA644DBFF45FF6A" ma:contentTypeVersion="13" ma:contentTypeDescription="Create a new document." ma:contentTypeScope="" ma:versionID="206b9469efed5238e3299da57cdc015e">
  <xsd:schema xmlns:xsd="http://www.w3.org/2001/XMLSchema" xmlns:xs="http://www.w3.org/2001/XMLSchema" xmlns:p="http://schemas.microsoft.com/office/2006/metadata/properties" xmlns:ns2="876de33e-aaa5-4507-9b92-b84e676ded0d" xmlns:ns3="ef88797d-310b-4d46-ad9c-0c23fa0c8d45" targetNamespace="http://schemas.microsoft.com/office/2006/metadata/properties" ma:root="true" ma:fieldsID="281ed500249cd3fe925a7af84a8b56c4" ns2:_="" ns3:_="">
    <xsd:import namespace="876de33e-aaa5-4507-9b92-b84e676ded0d"/>
    <xsd:import namespace="ef88797d-310b-4d46-ad9c-0c23fa0c8d45"/>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EventHashCode" minOccurs="0"/>
                <xsd:element ref="ns3:MediaServiceGenerationTime" minOccurs="0"/>
                <xsd:element ref="ns3:MediaServiceAutoKeyPoints" minOccurs="0"/>
                <xsd:element ref="ns3:MediaServiceKeyPoints" minOccurs="0"/>
                <xsd:element ref="ns3:MediaServiceAutoTag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6de33e-aaa5-4507-9b92-b84e676ded0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hidden="true" ma:internalName="LastSharedByUser" ma:readOnly="true">
      <xsd:simpleType>
        <xsd:restriction base="dms:Note"/>
      </xsd:simpleType>
    </xsd:element>
    <xsd:element name="LastSharedByTime" ma:index="11" nillable="true" ma:displayName="Last Shared By Time" ma:description="" ma:hidden="true"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ef88797d-310b-4d46-ad9c-0c23fa0c8d45"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false">
      <xsd:simpleType>
        <xsd:restriction base="dms:Note">
          <xsd:maxLength value="255"/>
        </xsd:restriction>
      </xsd:simpleType>
    </xsd:element>
    <xsd:element name="MediaServiceAutoTags" ma:index="19" nillable="true" ma:displayName="Tags" ma:internalName="MediaServiceAutoTags"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69AD2B3-D789-4FC7-A14D-89ADA76B73A8}">
  <ds:schemaRefs>
    <ds:schemaRef ds:uri="http://schemas.microsoft.com/office/2006/metadata/properties"/>
    <ds:schemaRef ds:uri="http://schemas.microsoft.com/office/infopath/2007/PartnerControls"/>
    <ds:schemaRef ds:uri="ef88797d-310b-4d46-ad9c-0c23fa0c8d45"/>
  </ds:schemaRefs>
</ds:datastoreItem>
</file>

<file path=customXml/itemProps2.xml><?xml version="1.0" encoding="utf-8"?>
<ds:datastoreItem xmlns:ds="http://schemas.openxmlformats.org/officeDocument/2006/customXml" ds:itemID="{B39800E7-4362-4A70-9B48-B5AE1C9F476B}">
  <ds:schemaRefs>
    <ds:schemaRef ds:uri="http://schemas.microsoft.com/sharepoint/v3/contenttype/forms"/>
  </ds:schemaRefs>
</ds:datastoreItem>
</file>

<file path=customXml/itemProps3.xml><?xml version="1.0" encoding="utf-8"?>
<ds:datastoreItem xmlns:ds="http://schemas.openxmlformats.org/officeDocument/2006/customXml" ds:itemID="{7F83B94A-925B-4414-927F-DFD616E23C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76de33e-aaa5-4507-9b92-b84e676ded0d"/>
    <ds:schemaRef ds:uri="ef88797d-310b-4d46-ad9c-0c23fa0c8d4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Magazine layout</Template>
  <TotalTime>10819</TotalTime>
  <Words>5564</Words>
  <Application>Microsoft Office PowerPoint</Application>
  <PresentationFormat>Widescreen</PresentationFormat>
  <Paragraphs>270</Paragraphs>
  <Slides>43</Slides>
  <Notes>1</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43</vt:i4>
      </vt:variant>
    </vt:vector>
  </HeadingPairs>
  <TitlesOfParts>
    <vt:vector size="48" baseType="lpstr">
      <vt:lpstr>Arial</vt:lpstr>
      <vt:lpstr>Calibri</vt:lpstr>
      <vt:lpstr>Montserrat</vt:lpstr>
      <vt:lpstr>Söhne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Front cover</dc:title>
  <dc:creator>Samantha Carty</dc:creator>
  <cp:lastModifiedBy>richard wynne</cp:lastModifiedBy>
  <cp:revision>435</cp:revision>
  <dcterms:created xsi:type="dcterms:W3CDTF">2021-06-15T11:45:52Z</dcterms:created>
  <dcterms:modified xsi:type="dcterms:W3CDTF">2024-03-26T10:04:24Z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0x0101005F02E0EF7D44C04B9FA644DBFF45FF6A</vt:lpwstr>
  </property>
</Properties>
</file>